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1901" y="1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DA9F9F-3F3B-4B6D-9375-F46F42ACD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628F44-CB01-41F5-B785-8827FD431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4D7C73-D09A-43BB-B960-A3E624FB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A90A-1652-4D66-983D-AF3CA66ACD1C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0E9EEA-E25D-4DE0-B8DD-5D723039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295238-972A-4022-9493-DF520B49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7630-43C6-4062-9299-302B6B202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63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C23B01-9E49-413D-B995-30AF83CC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62E0BD-4D4E-451D-814F-4A74CF8F8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601251-008D-41A1-A3EE-FA07E993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A90A-1652-4D66-983D-AF3CA66ACD1C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854806-00E8-49D2-B81E-9A2A6A18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04A72F-79E6-41D8-B49A-0803550A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7630-43C6-4062-9299-302B6B202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2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9448572-A032-4715-808B-4FD3ACFC7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15B313-DC6B-4DA7-A5DC-E3F037EDA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559CBF-86B9-44CF-8CD8-40B58872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A90A-1652-4D66-983D-AF3CA66ACD1C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54CC54-3B30-421E-9D68-3A82F608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DA95A9-C91D-48E5-BED1-33A09982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7630-43C6-4062-9299-302B6B202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49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EE13ED-D3D4-4447-99C6-2B4AF180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A02567-812E-4992-B362-3FF99393C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BEADCD-5562-42FC-9F16-56589F2C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A90A-1652-4D66-983D-AF3CA66ACD1C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7B1E43-0AF0-4E95-AE1C-07004EB5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592FBA-5893-449D-8FA0-43393D30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7630-43C6-4062-9299-302B6B202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23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0694C-640A-4532-A4C2-AE098AFF5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DBC5A9-C975-49FC-8F16-A63981D02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BF87A3-8CE7-4AD3-B40F-FB23E2C9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A90A-1652-4D66-983D-AF3CA66ACD1C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38B995-A77F-46E2-9D53-42396922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F678FA-410C-4A64-B98A-79C20D0E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7630-43C6-4062-9299-302B6B202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0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7C392-839A-41E2-B782-DBBD4B0F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851794-03FD-47F3-AD74-E53BAB7D9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10826F-B2D9-40E2-92B6-4D31EF18C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F63314-675B-4048-95ED-84721B69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A90A-1652-4D66-983D-AF3CA66ACD1C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E41C60-9AC2-4C49-928D-7ABBED35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8E6A32-FE2D-4D51-ABDC-E07B27CE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7630-43C6-4062-9299-302B6B202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42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03ED0-5F53-4F1F-9A30-74DE2A6F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926B4B-6FED-47C0-A865-B9848D3B3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1CF708-C2DB-45AE-BF5D-FE73D7675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AAEB3A9-5499-48C0-B6EB-B5BBBE87E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31559F8-EE10-4600-A6E3-1DE9DA444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BBB725-08BC-483D-91AD-F96A6ABB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A90A-1652-4D66-983D-AF3CA66ACD1C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8AEFD34-2725-43E8-A56B-53519247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67DC9E9-2A0C-40C5-BF14-63297899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7630-43C6-4062-9299-302B6B202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83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CCCC65-804A-4DFA-884D-075BE684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FBE30D2-3F01-4B29-9A95-C5BCA299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A90A-1652-4D66-983D-AF3CA66ACD1C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75EE78-6A18-40FB-B4B2-8A77BB4E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28E4CA-DC9B-46E6-8F53-8D727B76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7630-43C6-4062-9299-302B6B202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94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068B0A1-B4FD-4A53-A230-F9511E5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A90A-1652-4D66-983D-AF3CA66ACD1C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5A8D478-1014-416B-8360-8D6E5C42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3C060A-30A6-47ED-9BC7-17D1DC4E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7630-43C6-4062-9299-302B6B202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66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6CDD9-B2C7-4F1A-BB28-24F42D12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066A55-67DD-407B-B351-465C09D94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B16CD3-6EE9-495A-B004-7BF4EC518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6475EF-D90B-4C8D-AB25-FFA1D2E3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A90A-1652-4D66-983D-AF3CA66ACD1C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FE164A-224A-405D-9D47-4408631E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AC7D0F-7870-4887-8C48-42231FB1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7630-43C6-4062-9299-302B6B202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25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0E039-2A5E-4ECF-8292-9FCD7FA9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C4BE743-EA00-4015-AA5E-890A7F9E4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874D89-C4B8-464F-AA1E-25542AEC8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B63577-1C57-4113-84FF-DC0A312E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A90A-1652-4D66-983D-AF3CA66ACD1C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40F62C-3267-4517-961E-36A5F661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C8569A-A529-42EA-B8BE-4F4C6319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7630-43C6-4062-9299-302B6B202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22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B0122FD-59AE-442A-9809-07672952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70FED5-85CC-4EAE-9004-418FC40A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EB89F2-6189-4B47-8254-392EF5EA1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EA90A-1652-4D66-983D-AF3CA66ACD1C}" type="datetimeFigureOut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813DA4-3D56-44ED-98DC-B9D530222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F907BC-77A6-43FC-91D9-A71B9AFA0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C7630-43C6-4062-9299-302B6B202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11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1E2DAF-2455-4266-AB99-4AE3FE483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8352"/>
            <a:ext cx="9144000" cy="2387600"/>
          </a:xfrm>
        </p:spPr>
        <p:txBody>
          <a:bodyPr/>
          <a:lstStyle/>
          <a:p>
            <a:r>
              <a:rPr lang="en-US" altLang="zh-TW" dirty="0"/>
              <a:t>8/13</a:t>
            </a:r>
            <a:r>
              <a:rPr lang="zh-TW" altLang="en-US" dirty="0"/>
              <a:t> </a:t>
            </a:r>
            <a:r>
              <a:rPr lang="en-US" altLang="zh-TW" dirty="0"/>
              <a:t>meeting</a:t>
            </a:r>
            <a:r>
              <a:rPr lang="zh-TW" altLang="en-US" dirty="0"/>
              <a:t>會議</a:t>
            </a:r>
          </a:p>
        </p:txBody>
      </p:sp>
    </p:spTree>
    <p:extLst>
      <p:ext uri="{BB962C8B-B14F-4D97-AF65-F5344CB8AC3E}">
        <p14:creationId xmlns:p14="http://schemas.microsoft.com/office/powerpoint/2010/main" val="94040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24B44-42F5-4366-BE6C-F8037FCC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目前尚存問題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09F9BA-9A2E-4ADC-BECA-503341FB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33" y="1443581"/>
            <a:ext cx="10515600" cy="5049294"/>
          </a:xfrm>
        </p:spPr>
        <p:txBody>
          <a:bodyPr/>
          <a:lstStyle/>
          <a:p>
            <a:r>
              <a:rPr lang="en-US" altLang="zh-TW" sz="2400" dirty="0"/>
              <a:t>RGB</a:t>
            </a:r>
            <a:r>
              <a:rPr lang="zh-TW" altLang="en-US" sz="2400" dirty="0"/>
              <a:t>方案一的</a:t>
            </a:r>
            <a:r>
              <a:rPr lang="en-US" altLang="zh-TW" sz="2400" dirty="0"/>
              <a:t>color</a:t>
            </a:r>
            <a:r>
              <a:rPr lang="zh-TW" altLang="en-US" sz="2400" dirty="0"/>
              <a:t>對應不明顯</a:t>
            </a:r>
            <a:r>
              <a:rPr lang="en-US" altLang="zh-TW" sz="2400" dirty="0"/>
              <a:t>(</a:t>
            </a:r>
            <a:r>
              <a:rPr lang="zh-TW" altLang="en-US" sz="2400" dirty="0"/>
              <a:t>解釋性須增強</a:t>
            </a:r>
            <a:r>
              <a:rPr lang="en-US" altLang="zh-TW" sz="2400" dirty="0"/>
              <a:t>)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face dataset </a:t>
            </a:r>
            <a:r>
              <a:rPr lang="zh-TW" altLang="en-US" sz="2400" dirty="0"/>
              <a:t>尚未完成 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( </a:t>
            </a:r>
            <a:r>
              <a:rPr lang="zh-TW" altLang="en-US" sz="2400" dirty="0"/>
              <a:t>後面做了一個要把五官錯位看準確率的實驗但效果不好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RBG</a:t>
            </a:r>
            <a:r>
              <a:rPr lang="zh-TW" altLang="en-US" sz="2400" dirty="0"/>
              <a:t>方案二解釋性需要思考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0DED0E6-8931-4DE3-8077-B1A545936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584" y="1690688"/>
            <a:ext cx="5305775" cy="287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0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C68EF2-05F3-4342-9C64-F7089B5B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2778"/>
          </a:xfrm>
        </p:spPr>
        <p:txBody>
          <a:bodyPr/>
          <a:lstStyle/>
          <a:p>
            <a:r>
              <a:rPr lang="en-US" altLang="zh-TW" dirty="0"/>
              <a:t>RGB</a:t>
            </a:r>
            <a:r>
              <a:rPr lang="zh-TW" altLang="en-US" dirty="0"/>
              <a:t> 方案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597F451-6AF9-42C5-AF71-87EE025EE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27" y="1197152"/>
            <a:ext cx="7435321" cy="5170859"/>
          </a:xfrm>
        </p:spPr>
      </p:pic>
    </p:spTree>
    <p:extLst>
      <p:ext uri="{BB962C8B-B14F-4D97-AF65-F5344CB8AC3E}">
        <p14:creationId xmlns:p14="http://schemas.microsoft.com/office/powerpoint/2010/main" val="410156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C68EF2-05F3-4342-9C64-F7089B5B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2778"/>
          </a:xfrm>
        </p:spPr>
        <p:txBody>
          <a:bodyPr/>
          <a:lstStyle/>
          <a:p>
            <a:r>
              <a:rPr lang="en-US" altLang="zh-TW" dirty="0"/>
              <a:t>RGB</a:t>
            </a:r>
            <a:r>
              <a:rPr lang="zh-TW" altLang="en-US" dirty="0"/>
              <a:t> 方案一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E888CC4-C94A-4B64-99CF-F263784F7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397" y="1117904"/>
            <a:ext cx="5912803" cy="5246572"/>
          </a:xfrm>
        </p:spPr>
      </p:pic>
    </p:spTree>
    <p:extLst>
      <p:ext uri="{BB962C8B-B14F-4D97-AF65-F5344CB8AC3E}">
        <p14:creationId xmlns:p14="http://schemas.microsoft.com/office/powerpoint/2010/main" val="51955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C68EF2-05F3-4342-9C64-F7089B5B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2778"/>
          </a:xfrm>
        </p:spPr>
        <p:txBody>
          <a:bodyPr/>
          <a:lstStyle/>
          <a:p>
            <a:r>
              <a:rPr lang="en-US" altLang="zh-TW" dirty="0"/>
              <a:t>RGB</a:t>
            </a:r>
            <a:r>
              <a:rPr lang="zh-TW" altLang="en-US" dirty="0"/>
              <a:t> 方案二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C2F485-F7B4-40B3-B7C8-A743D6FC5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7" y="1896269"/>
            <a:ext cx="64484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5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FCAD0-5735-4CF5-BC93-3D873560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613581-65EE-4E1E-AC2E-7523CE29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dist^2 </a:t>
            </a:r>
            <a:r>
              <a:rPr lang="zh-TW" altLang="en-US" dirty="0"/>
              <a:t>加在一起做高斯的意義</a:t>
            </a:r>
            <a:r>
              <a:rPr lang="en-US" altLang="zh-TW" dirty="0"/>
              <a:t>(</a:t>
            </a:r>
            <a:r>
              <a:rPr lang="zh-TW" altLang="en-US" dirty="0"/>
              <a:t>解釋層面</a:t>
            </a:r>
            <a:r>
              <a:rPr lang="en-US" altLang="zh-TW" dirty="0"/>
              <a:t>)?</a:t>
            </a:r>
            <a:r>
              <a:rPr lang="zh-TW" altLang="en-US" dirty="0"/>
              <a:t>顏色的意義是否會被模糊</a:t>
            </a:r>
            <a:r>
              <a:rPr lang="en-US" altLang="zh-TW" dirty="0"/>
              <a:t>?(</a:t>
            </a:r>
            <a:r>
              <a:rPr lang="zh-TW" altLang="en-US" dirty="0"/>
              <a:t>一個結果可能代表不同組合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困難點</a:t>
            </a:r>
            <a:r>
              <a:rPr lang="en-US" altLang="zh-TW" dirty="0"/>
              <a:t>:</a:t>
            </a:r>
            <a:r>
              <a:rPr lang="zh-TW" altLang="en-US" dirty="0"/>
              <a:t> 如何將高斯萃取結果反推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361EC49-2913-4431-B962-A4480B25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421" y="3077390"/>
            <a:ext cx="5595557" cy="365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8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2E06AD-5F61-4C47-8E0B-512798F3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110891-B84A-4760-B4A5-4DBD2B1B3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正在完成方案二的程式撰寫</a:t>
            </a:r>
            <a:endParaRPr lang="en-US" altLang="zh-TW" dirty="0"/>
          </a:p>
          <a:p>
            <a:r>
              <a:rPr lang="zh-TW" altLang="en-US" dirty="0"/>
              <a:t>思考如何解釋</a:t>
            </a:r>
            <a:r>
              <a:rPr lang="en-US" altLang="zh-TW" dirty="0"/>
              <a:t>dist^2</a:t>
            </a:r>
            <a:r>
              <a:rPr lang="zh-TW" altLang="en-US" dirty="0"/>
              <a:t>加總後做高斯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699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122</Words>
  <Application>Microsoft Office PowerPoint</Application>
  <PresentationFormat>寬螢幕</PresentationFormat>
  <Paragraphs>21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8/13 meeting會議</vt:lpstr>
      <vt:lpstr>目前尚存問題</vt:lpstr>
      <vt:lpstr>RGB 方案</vt:lpstr>
      <vt:lpstr>RGB 方案一</vt:lpstr>
      <vt:lpstr>RGB 方案二</vt:lpstr>
      <vt:lpstr>觀察</vt:lpstr>
      <vt:lpstr>目前進度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8/13 meeting會議</dc:title>
  <dc:creator>建名 凃</dc:creator>
  <cp:lastModifiedBy>建名 凃</cp:lastModifiedBy>
  <cp:revision>9</cp:revision>
  <dcterms:created xsi:type="dcterms:W3CDTF">2023-09-13T03:52:38Z</dcterms:created>
  <dcterms:modified xsi:type="dcterms:W3CDTF">2023-09-13T07:25:57Z</dcterms:modified>
</cp:coreProperties>
</file>