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4D2BA-B4AE-44D0-B0C7-1CAAE091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6BC9E2-2955-4C19-A00D-138415B6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8D4E7-0877-4003-8CA3-AE2203A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CA2E6-A7B7-420F-99E5-A89E08D6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671A8-9EFC-4EC7-8C7D-26B66BC5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25D0C-2E2B-4A4C-8D3A-5936FDB2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47191F-8598-419F-829F-21BAD9B2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A9706-30C1-4E57-BEE2-CEEBC1C6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2C0E2-D558-403E-8DF1-49DD6FA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EBD24F-96E9-45E7-9AE6-BCAFE932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CF095C-0B75-4A77-98FF-F17D7FDF5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9C3AEF-6DDA-4A68-AE0A-89A8FEC9A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0B4CD-6BC2-4A3C-87BA-8D41F1A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3D482-01A2-4670-A39D-2D1E4280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83D96-63E8-4053-9B1F-14DD78BF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8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F45C0-8F9E-4862-9CC7-B5D63D74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55A18-01DD-4552-891A-8E4DDFF6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B6FC-E52B-4603-938A-C0E9401F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94A0D-0462-4137-B4D3-DEB5BBE1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0BBEC1-D982-4F14-A301-2736C98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EEA1-4334-4B88-8354-E50F23FF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6D72A6-35DF-4260-B7DC-A29B2398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25C2E-C1E4-42AB-907B-697726D8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2F606-238B-40A5-BE6C-C3552659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134DA-F0A2-45CC-8A1D-E78A1EB3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D37A5-F4C3-498E-94AA-F7A26EC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D9FCB-ED46-46C7-90AD-33A82803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DABC3F-9AF4-4579-B380-9C953F2A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67AFF-DE06-4027-B770-11322B6D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61B09-27F6-414D-A1D9-7D278A9B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29E61C-F770-40DC-8D85-FEB8920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6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1BD8A-F2F0-4653-A265-769A47C5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4A1083-6DF7-43A0-B3BF-8FA3AB9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D68F75-7B9C-4E8E-A57F-52685CA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A910D2-E7AD-478A-A5EF-D7F71C01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2DCEDD-43D1-4539-9B85-BB3A6BF2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348978-9CB7-4C84-B545-7055CE7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CA348C-0450-47E9-983C-5B3F66E3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B16EB3-5960-43B8-A48F-E724AE11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2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44E08-153A-4357-97D6-328B802A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FFF985-823B-4DCF-B5BF-84D6400E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34FE6E-9CCE-430E-B716-59E44732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B1C2AC-7B03-4331-A32B-E4C700DD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9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3E1FB8-C3B3-4782-A509-23602D1E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ADF99A-A9DF-451A-ABA7-8AE5777A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8EDB71-1120-470C-92FA-461860A3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04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75D4B-9D8F-421A-8AC4-177C04A8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799E04-86D9-465B-A61B-E0E8725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15D550-B2F3-4551-9BD0-C850B6FD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0315D-5096-4AF1-8452-0B0429D1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54040-46C9-4AB5-B625-87E95C12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A5DCB2-E2EF-4F39-8084-C07331C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B35B2-7239-4744-B34C-5747287D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7F940B-2A1E-4F54-B986-827558D97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DAB82E-B366-4C39-8A24-C35AB457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9127C4-98C8-4A0F-A0E5-5A7CAB9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63ED79-7212-4BAF-A348-14D8F45A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166CBB-5254-49B1-A0E7-6BDC9E39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9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FB894-AB4E-44C9-9C42-83BD015F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584D-F45C-4449-97FA-5A81A4D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9E6CD5-1E7C-4188-AD56-5BA9CAE1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609B-2FD4-40C2-9179-9E7A0CBCD928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A6A63-44D7-4E5A-8792-FD002AB79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944E5-F3AA-40CE-9E84-C7B6492C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D9DB-28CE-4EBD-8244-B955F4451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742F-1D01-4670-B40C-ECCBE2801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9/20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 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meeting</a:t>
            </a:r>
            <a:endParaRPr lang="zh-TW" altLang="en-US" dirty="0"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6577D5-99B9-4ED1-ABC7-68477B431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0E6AE-556C-48B6-A184-367F6EF4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388AF-3A7C-4AD8-83F3-C3A58B89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7373" cy="4351338"/>
          </a:xfrm>
        </p:spPr>
        <p:txBody>
          <a:bodyPr/>
          <a:lstStyle/>
          <a:p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完成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RGB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 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Plan 2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的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model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訓練，目前正在撰寫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RGB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 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Plan 2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之解釋性圖片的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Code</a:t>
            </a:r>
          </a:p>
          <a:p>
            <a:pPr marL="0" indent="0">
              <a:buNone/>
            </a:pPr>
            <a:endParaRPr lang="en-US" altLang="zh-TW" dirty="0">
              <a:latin typeface="清松手寫體1" pitchFamily="2" charset="-120"/>
              <a:ea typeface="清松手寫體1" pitchFamily="2" charset="-120"/>
            </a:endParaRPr>
          </a:p>
          <a:p>
            <a:pPr marL="0" indent="0">
              <a:buNone/>
            </a:pPr>
            <a:endParaRPr lang="zh-TW" altLang="en-US" dirty="0">
              <a:latin typeface="清松手寫體1" pitchFamily="2" charset="-120"/>
              <a:ea typeface="清松手寫體1" pitchFamily="2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366F05-6BC3-4E37-8480-F79DC29C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57" y="3234847"/>
            <a:ext cx="7501043" cy="260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C02B9-7568-4B3C-89A7-180226E3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Model 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訓練結果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-11,367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數量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012D4E-C637-43F6-96E3-5B2D9974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0" y="1882764"/>
            <a:ext cx="4011575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5D85C9-33F3-4F35-8828-CA27BDEF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8" y="2091847"/>
            <a:ext cx="2723587" cy="39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3BDB-CFAB-41BF-ADE6-F4EAB3A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RGB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 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Plan 1 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可解釋性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C98D8-C843-453B-93B0-DC3EC096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2" y="2879094"/>
            <a:ext cx="1562427" cy="15624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0C63A8-A8CD-4526-9D2E-631EB8D8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99" y="4546818"/>
            <a:ext cx="1582716" cy="15761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9BC88E-20AF-4B2C-AB25-E3D71E43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60" y="2712527"/>
            <a:ext cx="1700044" cy="16932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3BBCC6-F7EF-4E83-A8AF-40489E63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10" y="2712527"/>
            <a:ext cx="1442320" cy="16234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00805AF-3930-4D1B-9CAB-7023099C9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935" y="2696869"/>
            <a:ext cx="1639076" cy="16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6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清松手寫體1</vt:lpstr>
      <vt:lpstr>Arial</vt:lpstr>
      <vt:lpstr>Calibri</vt:lpstr>
      <vt:lpstr>Calibri Light</vt:lpstr>
      <vt:lpstr>Office 佈景主題</vt:lpstr>
      <vt:lpstr>9/20 meeting</vt:lpstr>
      <vt:lpstr>進度</vt:lpstr>
      <vt:lpstr>Model 訓練結果-11,367數量</vt:lpstr>
      <vt:lpstr>RGB Plan 1 可解釋性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9/20 meeting</dc:title>
  <dc:creator>建名 凃</dc:creator>
  <cp:lastModifiedBy>建名 凃</cp:lastModifiedBy>
  <cp:revision>4</cp:revision>
  <dcterms:created xsi:type="dcterms:W3CDTF">2023-09-20T04:00:57Z</dcterms:created>
  <dcterms:modified xsi:type="dcterms:W3CDTF">2023-09-20T06:27:41Z</dcterms:modified>
</cp:coreProperties>
</file>