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147AE-27E4-42C9-A50B-4D9999DC42A8}" v="8" dt="2022-05-04T15:32:06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Bürgi" userId="a8f41495390befef" providerId="LiveId" clId="{186147AE-27E4-42C9-A50B-4D9999DC42A8}"/>
    <pc:docChg chg="undo redo custSel modSld">
      <pc:chgData name="Lucas Bürgi" userId="a8f41495390befef" providerId="LiveId" clId="{186147AE-27E4-42C9-A50B-4D9999DC42A8}" dt="2022-05-04T16:04:47.579" v="262" actId="20577"/>
      <pc:docMkLst>
        <pc:docMk/>
      </pc:docMkLst>
      <pc:sldChg chg="addSp delSp modSp mod">
        <pc:chgData name="Lucas Bürgi" userId="a8f41495390befef" providerId="LiveId" clId="{186147AE-27E4-42C9-A50B-4D9999DC42A8}" dt="2022-05-04T16:04:47.579" v="262" actId="20577"/>
        <pc:sldMkLst>
          <pc:docMk/>
          <pc:sldMk cId="1790720050" sldId="257"/>
        </pc:sldMkLst>
        <pc:spChg chg="add del mod">
          <ac:chgData name="Lucas Bürgi" userId="a8f41495390befef" providerId="LiveId" clId="{186147AE-27E4-42C9-A50B-4D9999DC42A8}" dt="2022-05-04T15:32:07.998" v="250" actId="478"/>
          <ac:spMkLst>
            <pc:docMk/>
            <pc:sldMk cId="1790720050" sldId="257"/>
            <ac:spMk id="2" creationId="{EEA7B90C-8377-4097-8E1C-9F824F194D06}"/>
          </ac:spMkLst>
        </pc:spChg>
        <pc:spChg chg="mod">
          <ac:chgData name="Lucas Bürgi" userId="a8f41495390befef" providerId="LiveId" clId="{186147AE-27E4-42C9-A50B-4D9999DC42A8}" dt="2022-05-04T15:32:20.915" v="252" actId="20577"/>
          <ac:spMkLst>
            <pc:docMk/>
            <pc:sldMk cId="1790720050" sldId="257"/>
            <ac:spMk id="9" creationId="{A19EC877-982F-406D-8F1B-DA5D629DFED5}"/>
          </ac:spMkLst>
        </pc:spChg>
        <pc:spChg chg="mod">
          <ac:chgData name="Lucas Bürgi" userId="a8f41495390befef" providerId="LiveId" clId="{186147AE-27E4-42C9-A50B-4D9999DC42A8}" dt="2022-05-04T15:17:14.716" v="11" actId="1076"/>
          <ac:spMkLst>
            <pc:docMk/>
            <pc:sldMk cId="1790720050" sldId="257"/>
            <ac:spMk id="10" creationId="{845A37D3-68E1-46D0-B6BC-C2FA786E4A43}"/>
          </ac:spMkLst>
        </pc:spChg>
        <pc:spChg chg="add del">
          <ac:chgData name="Lucas Bürgi" userId="a8f41495390befef" providerId="LiveId" clId="{186147AE-27E4-42C9-A50B-4D9999DC42A8}" dt="2022-05-04T15:20:27.381" v="56" actId="478"/>
          <ac:spMkLst>
            <pc:docMk/>
            <pc:sldMk cId="1790720050" sldId="257"/>
            <ac:spMk id="26" creationId="{9E802C41-2B94-2FB6-5E17-EB537F17F817}"/>
          </ac:spMkLst>
        </pc:spChg>
        <pc:spChg chg="add del">
          <ac:chgData name="Lucas Bürgi" userId="a8f41495390befef" providerId="LiveId" clId="{186147AE-27E4-42C9-A50B-4D9999DC42A8}" dt="2022-05-04T15:20:49.057" v="59" actId="478"/>
          <ac:spMkLst>
            <pc:docMk/>
            <pc:sldMk cId="1790720050" sldId="257"/>
            <ac:spMk id="27" creationId="{15F419B2-B296-B26D-F5BB-F7BFFB12499D}"/>
          </ac:spMkLst>
        </pc:spChg>
        <pc:spChg chg="add del">
          <ac:chgData name="Lucas Bürgi" userId="a8f41495390befef" providerId="LiveId" clId="{186147AE-27E4-42C9-A50B-4D9999DC42A8}" dt="2022-05-04T15:21:03.202" v="61" actId="478"/>
          <ac:spMkLst>
            <pc:docMk/>
            <pc:sldMk cId="1790720050" sldId="257"/>
            <ac:spMk id="28" creationId="{C01DE488-E751-59E9-7EC3-5957A78F8BC0}"/>
          </ac:spMkLst>
        </pc:spChg>
        <pc:spChg chg="del mod">
          <ac:chgData name="Lucas Bürgi" userId="a8f41495390befef" providerId="LiveId" clId="{186147AE-27E4-42C9-A50B-4D9999DC42A8}" dt="2022-05-04T15:18:46.721" v="39" actId="478"/>
          <ac:spMkLst>
            <pc:docMk/>
            <pc:sldMk cId="1790720050" sldId="257"/>
            <ac:spMk id="29" creationId="{9265AEEF-4006-4205-BB20-5D0C05B8BAE9}"/>
          </ac:spMkLst>
        </pc:spChg>
        <pc:spChg chg="del mod">
          <ac:chgData name="Lucas Bürgi" userId="a8f41495390befef" providerId="LiveId" clId="{186147AE-27E4-42C9-A50B-4D9999DC42A8}" dt="2022-05-04T15:27:43.104" v="177" actId="478"/>
          <ac:spMkLst>
            <pc:docMk/>
            <pc:sldMk cId="1790720050" sldId="257"/>
            <ac:spMk id="30" creationId="{6F98BFCF-7527-43B0-87D2-E3886DEBF82A}"/>
          </ac:spMkLst>
        </pc:spChg>
        <pc:spChg chg="mod">
          <ac:chgData name="Lucas Bürgi" userId="a8f41495390befef" providerId="LiveId" clId="{186147AE-27E4-42C9-A50B-4D9999DC42A8}" dt="2022-05-04T15:24:54.692" v="100" actId="1076"/>
          <ac:spMkLst>
            <pc:docMk/>
            <pc:sldMk cId="1790720050" sldId="257"/>
            <ac:spMk id="31" creationId="{1807DA9C-5862-46BA-8C1B-F481C840516C}"/>
          </ac:spMkLst>
        </pc:spChg>
        <pc:spChg chg="mod">
          <ac:chgData name="Lucas Bürgi" userId="a8f41495390befef" providerId="LiveId" clId="{186147AE-27E4-42C9-A50B-4D9999DC42A8}" dt="2022-05-04T15:32:39.062" v="254" actId="1076"/>
          <ac:spMkLst>
            <pc:docMk/>
            <pc:sldMk cId="1790720050" sldId="257"/>
            <ac:spMk id="32" creationId="{C33F01CC-7B82-45EF-BC68-8AA9ABF6548D}"/>
          </ac:spMkLst>
        </pc:spChg>
        <pc:spChg chg="add del mod">
          <ac:chgData name="Lucas Bürgi" userId="a8f41495390befef" providerId="LiveId" clId="{186147AE-27E4-42C9-A50B-4D9999DC42A8}" dt="2022-05-04T15:21:35.614" v="67" actId="478"/>
          <ac:spMkLst>
            <pc:docMk/>
            <pc:sldMk cId="1790720050" sldId="257"/>
            <ac:spMk id="33" creationId="{A12061F6-36FE-78E0-9693-D8499A874E65}"/>
          </ac:spMkLst>
        </pc:spChg>
        <pc:spChg chg="add del mod">
          <ac:chgData name="Lucas Bürgi" userId="a8f41495390befef" providerId="LiveId" clId="{186147AE-27E4-42C9-A50B-4D9999DC42A8}" dt="2022-05-04T15:28:12.283" v="182" actId="478"/>
          <ac:spMkLst>
            <pc:docMk/>
            <pc:sldMk cId="1790720050" sldId="257"/>
            <ac:spMk id="48" creationId="{997CFBA6-A120-DF45-7949-64F7488A81A7}"/>
          </ac:spMkLst>
        </pc:spChg>
        <pc:spChg chg="add del mod">
          <ac:chgData name="Lucas Bürgi" userId="a8f41495390befef" providerId="LiveId" clId="{186147AE-27E4-42C9-A50B-4D9999DC42A8}" dt="2022-05-04T15:27:04.803" v="170"/>
          <ac:spMkLst>
            <pc:docMk/>
            <pc:sldMk cId="1790720050" sldId="257"/>
            <ac:spMk id="51" creationId="{0FC9D4DC-D016-5949-EB52-3EE8BA1796B1}"/>
          </ac:spMkLst>
        </pc:spChg>
        <pc:spChg chg="add mod">
          <ac:chgData name="Lucas Bürgi" userId="a8f41495390befef" providerId="LiveId" clId="{186147AE-27E4-42C9-A50B-4D9999DC42A8}" dt="2022-05-04T16:04:47.579" v="262" actId="20577"/>
          <ac:spMkLst>
            <pc:docMk/>
            <pc:sldMk cId="1790720050" sldId="257"/>
            <ac:spMk id="52" creationId="{5BEC004A-DF06-51BE-D2BD-85A4DCEB5617}"/>
          </ac:spMkLst>
        </pc:spChg>
        <pc:spChg chg="add del mod">
          <ac:chgData name="Lucas Bürgi" userId="a8f41495390befef" providerId="LiveId" clId="{186147AE-27E4-42C9-A50B-4D9999DC42A8}" dt="2022-05-04T15:28:10.472" v="181" actId="478"/>
          <ac:spMkLst>
            <pc:docMk/>
            <pc:sldMk cId="1790720050" sldId="257"/>
            <ac:spMk id="53" creationId="{84B75330-6EE8-BACD-F0DF-5871F24B444D}"/>
          </ac:spMkLst>
        </pc:spChg>
        <pc:spChg chg="add del mod">
          <ac:chgData name="Lucas Bürgi" userId="a8f41495390befef" providerId="LiveId" clId="{186147AE-27E4-42C9-A50B-4D9999DC42A8}" dt="2022-05-04T15:32:06.164" v="248" actId="767"/>
          <ac:spMkLst>
            <pc:docMk/>
            <pc:sldMk cId="1790720050" sldId="257"/>
            <ac:spMk id="60" creationId="{19888CF1-F180-D238-A0AB-F4C4E07AC9B0}"/>
          </ac:spMkLst>
        </pc:spChg>
        <pc:picChg chg="mod">
          <ac:chgData name="Lucas Bürgi" userId="a8f41495390befef" providerId="LiveId" clId="{186147AE-27E4-42C9-A50B-4D9999DC42A8}" dt="2022-05-04T15:17:14.716" v="11" actId="1076"/>
          <ac:picMkLst>
            <pc:docMk/>
            <pc:sldMk cId="1790720050" sldId="257"/>
            <ac:picMk id="4" creationId="{9F0634A8-347C-41AD-A3A1-5ED131C309B2}"/>
          </ac:picMkLst>
        </pc:picChg>
        <pc:picChg chg="mod">
          <ac:chgData name="Lucas Bürgi" userId="a8f41495390befef" providerId="LiveId" clId="{186147AE-27E4-42C9-A50B-4D9999DC42A8}" dt="2022-05-04T15:25:28.432" v="105" actId="1076"/>
          <ac:picMkLst>
            <pc:docMk/>
            <pc:sldMk cId="1790720050" sldId="257"/>
            <ac:picMk id="6" creationId="{63CB0A34-8ADE-4E5B-9609-F4B46E0C120E}"/>
          </ac:picMkLst>
        </pc:picChg>
        <pc:picChg chg="add mod">
          <ac:chgData name="Lucas Bürgi" userId="a8f41495390befef" providerId="LiveId" clId="{186147AE-27E4-42C9-A50B-4D9999DC42A8}" dt="2022-05-04T15:32:45.274" v="255" actId="1076"/>
          <ac:picMkLst>
            <pc:docMk/>
            <pc:sldMk cId="1790720050" sldId="257"/>
            <ac:picMk id="50" creationId="{2826B35E-549F-9070-B1A5-13B7E9D54BDB}"/>
          </ac:picMkLst>
        </pc:picChg>
        <pc:cxnChg chg="add del mod">
          <ac:chgData name="Lucas Bürgi" userId="a8f41495390befef" providerId="LiveId" clId="{186147AE-27E4-42C9-A50B-4D9999DC42A8}" dt="2022-05-04T15:17:27.754" v="13" actId="478"/>
          <ac:cxnSpMkLst>
            <pc:docMk/>
            <pc:sldMk cId="1790720050" sldId="257"/>
            <ac:cxnSpMk id="5" creationId="{A88DDCD9-9B91-EAB9-1B25-B20D26227E9E}"/>
          </ac:cxnSpMkLst>
        </pc:cxnChg>
        <pc:cxnChg chg="add mod">
          <ac:chgData name="Lucas Bürgi" userId="a8f41495390befef" providerId="LiveId" clId="{186147AE-27E4-42C9-A50B-4D9999DC42A8}" dt="2022-05-04T15:28:05.480" v="180" actId="692"/>
          <ac:cxnSpMkLst>
            <pc:docMk/>
            <pc:sldMk cId="1790720050" sldId="257"/>
            <ac:cxnSpMk id="8" creationId="{B589D56C-AE78-0355-3A8A-B37FB35F3A2E}"/>
          </ac:cxnSpMkLst>
        </pc:cxnChg>
        <pc:cxnChg chg="add del mod">
          <ac:chgData name="Lucas Bürgi" userId="a8f41495390befef" providerId="LiveId" clId="{186147AE-27E4-42C9-A50B-4D9999DC42A8}" dt="2022-05-04T15:22:24.242" v="75" actId="478"/>
          <ac:cxnSpMkLst>
            <pc:docMk/>
            <pc:sldMk cId="1790720050" sldId="257"/>
            <ac:cxnSpMk id="18" creationId="{129A281B-1756-43D6-011F-3BB1A07936A7}"/>
          </ac:cxnSpMkLst>
        </pc:cxnChg>
        <pc:cxnChg chg="add del">
          <ac:chgData name="Lucas Bürgi" userId="a8f41495390befef" providerId="LiveId" clId="{186147AE-27E4-42C9-A50B-4D9999DC42A8}" dt="2022-05-04T15:23:13.104" v="82" actId="11529"/>
          <ac:cxnSpMkLst>
            <pc:docMk/>
            <pc:sldMk cId="1790720050" sldId="257"/>
            <ac:cxnSpMk id="35" creationId="{B5311373-1BF6-AB19-63FA-95D2F722887D}"/>
          </ac:cxnSpMkLst>
        </pc:cxnChg>
        <pc:cxnChg chg="add del mod">
          <ac:chgData name="Lucas Bürgi" userId="a8f41495390befef" providerId="LiveId" clId="{186147AE-27E4-42C9-A50B-4D9999DC42A8}" dt="2022-05-04T15:24:03.560" v="93" actId="478"/>
          <ac:cxnSpMkLst>
            <pc:docMk/>
            <pc:sldMk cId="1790720050" sldId="257"/>
            <ac:cxnSpMk id="37" creationId="{64F5F837-8088-66A9-D5B4-D8D6FCF8A74D}"/>
          </ac:cxnSpMkLst>
        </pc:cxnChg>
        <pc:cxnChg chg="add del mod">
          <ac:chgData name="Lucas Bürgi" userId="a8f41495390befef" providerId="LiveId" clId="{186147AE-27E4-42C9-A50B-4D9999DC42A8}" dt="2022-05-04T15:24:35.226" v="95" actId="478"/>
          <ac:cxnSpMkLst>
            <pc:docMk/>
            <pc:sldMk cId="1790720050" sldId="257"/>
            <ac:cxnSpMk id="47" creationId="{0D5A04ED-1EBF-310F-7DDC-56F3F8ACA73C}"/>
          </ac:cxnSpMkLst>
        </pc:cxnChg>
        <pc:cxnChg chg="add del mod">
          <ac:chgData name="Lucas Bürgi" userId="a8f41495390befef" providerId="LiveId" clId="{186147AE-27E4-42C9-A50B-4D9999DC42A8}" dt="2022-05-04T15:32:05.831" v="247" actId="14100"/>
          <ac:cxnSpMkLst>
            <pc:docMk/>
            <pc:sldMk cId="1790720050" sldId="257"/>
            <ac:cxnSpMk id="55" creationId="{8DC11FCF-D27A-C04C-66D4-1E58D74A6C6A}"/>
          </ac:cxnSpMkLst>
        </pc:cxnChg>
        <pc:cxnChg chg="add del mod">
          <ac:chgData name="Lucas Bürgi" userId="a8f41495390befef" providerId="LiveId" clId="{186147AE-27E4-42C9-A50B-4D9999DC42A8}" dt="2022-05-04T15:32:01.864" v="239" actId="11529"/>
          <ac:cxnSpMkLst>
            <pc:docMk/>
            <pc:sldMk cId="1790720050" sldId="257"/>
            <ac:cxnSpMk id="70" creationId="{3AACE0FE-8E4E-5881-1D93-0CE9AC7EB58D}"/>
          </ac:cxnSpMkLst>
        </pc:cxnChg>
      </pc:sldChg>
    </pc:docChg>
  </pc:docChgLst>
  <pc:docChgLst>
    <pc:chgData name="Lucas Bürgi" userId="a8f41495390befef" providerId="LiveId" clId="{8996B927-3913-447F-9B0F-439498A4C286}"/>
    <pc:docChg chg="undo custSel addSld modSld">
      <pc:chgData name="Lucas Bürgi" userId="a8f41495390befef" providerId="LiveId" clId="{8996B927-3913-447F-9B0F-439498A4C286}" dt="2022-02-02T15:47:12.828" v="578" actId="1076"/>
      <pc:docMkLst>
        <pc:docMk/>
      </pc:docMkLst>
      <pc:sldChg chg="addSp modSp mod">
        <pc:chgData name="Lucas Bürgi" userId="a8f41495390befef" providerId="LiveId" clId="{8996B927-3913-447F-9B0F-439498A4C286}" dt="2022-02-02T15:47:12.828" v="578" actId="1076"/>
        <pc:sldMkLst>
          <pc:docMk/>
          <pc:sldMk cId="1790720050" sldId="257"/>
        </pc:sldMkLst>
        <pc:spChg chg="add mod">
          <ac:chgData name="Lucas Bürgi" userId="a8f41495390befef" providerId="LiveId" clId="{8996B927-3913-447F-9B0F-439498A4C286}" dt="2022-02-02T15:46:10.848" v="554" actId="1035"/>
          <ac:spMkLst>
            <pc:docMk/>
            <pc:sldMk cId="1790720050" sldId="257"/>
            <ac:spMk id="2" creationId="{EEA7B90C-8377-4097-8E1C-9F824F194D06}"/>
          </ac:spMkLst>
        </pc:spChg>
        <pc:spChg chg="mod">
          <ac:chgData name="Lucas Bürgi" userId="a8f41495390befef" providerId="LiveId" clId="{8996B927-3913-447F-9B0F-439498A4C286}" dt="2022-02-02T15:31:18.273" v="530" actId="692"/>
          <ac:spMkLst>
            <pc:docMk/>
            <pc:sldMk cId="1790720050" sldId="257"/>
            <ac:spMk id="30" creationId="{6F98BFCF-7527-43B0-87D2-E3886DEBF82A}"/>
          </ac:spMkLst>
        </pc:spChg>
        <pc:spChg chg="mod">
          <ac:chgData name="Lucas Bürgi" userId="a8f41495390befef" providerId="LiveId" clId="{8996B927-3913-447F-9B0F-439498A4C286}" dt="2022-02-02T15:23:30.849" v="342" actId="1076"/>
          <ac:spMkLst>
            <pc:docMk/>
            <pc:sldMk cId="1790720050" sldId="257"/>
            <ac:spMk id="31" creationId="{1807DA9C-5862-46BA-8C1B-F481C840516C}"/>
          </ac:spMkLst>
        </pc:spChg>
        <pc:spChg chg="mod">
          <ac:chgData name="Lucas Bürgi" userId="a8f41495390befef" providerId="LiveId" clId="{8996B927-3913-447F-9B0F-439498A4C286}" dt="2022-02-02T15:47:12.828" v="578" actId="1076"/>
          <ac:spMkLst>
            <pc:docMk/>
            <pc:sldMk cId="1790720050" sldId="257"/>
            <ac:spMk id="32" creationId="{C33F01CC-7B82-45EF-BC68-8AA9ABF6548D}"/>
          </ac:spMkLst>
        </pc:spChg>
      </pc:sldChg>
      <pc:sldChg chg="addSp delSp modSp new mod">
        <pc:chgData name="Lucas Bürgi" userId="a8f41495390befef" providerId="LiveId" clId="{8996B927-3913-447F-9B0F-439498A4C286}" dt="2022-02-02T15:32:21.619" v="540" actId="207"/>
        <pc:sldMkLst>
          <pc:docMk/>
          <pc:sldMk cId="3587212941" sldId="258"/>
        </pc:sldMkLst>
        <pc:spChg chg="del">
          <ac:chgData name="Lucas Bürgi" userId="a8f41495390befef" providerId="LiveId" clId="{8996B927-3913-447F-9B0F-439498A4C286}" dt="2022-02-02T15:07:39.351" v="1" actId="478"/>
          <ac:spMkLst>
            <pc:docMk/>
            <pc:sldMk cId="3587212941" sldId="258"/>
            <ac:spMk id="2" creationId="{8CB958F9-D781-4863-9EF4-A345C268F42A}"/>
          </ac:spMkLst>
        </pc:spChg>
        <pc:graphicFrameChg chg="add mod modGraphic">
          <ac:chgData name="Lucas Bürgi" userId="a8f41495390befef" providerId="LiveId" clId="{8996B927-3913-447F-9B0F-439498A4C286}" dt="2022-02-02T15:32:21.619" v="540" actId="207"/>
          <ac:graphicFrameMkLst>
            <pc:docMk/>
            <pc:sldMk cId="3587212941" sldId="258"/>
            <ac:graphicFrameMk id="3" creationId="{FC37F534-A03B-4326-9845-552CE0C792EB}"/>
          </ac:graphicFrameMkLst>
        </pc:graphicFrameChg>
        <pc:graphicFrameChg chg="add mod modGraphic">
          <ac:chgData name="Lucas Bürgi" userId="a8f41495390befef" providerId="LiveId" clId="{8996B927-3913-447F-9B0F-439498A4C286}" dt="2022-02-02T15:16:28.585" v="218" actId="1076"/>
          <ac:graphicFrameMkLst>
            <pc:docMk/>
            <pc:sldMk cId="3587212941" sldId="258"/>
            <ac:graphicFrameMk id="4" creationId="{3AA84477-45BF-4E9D-A407-CE2F339141B6}"/>
          </ac:graphicFrameMkLst>
        </pc:graphicFrameChg>
        <pc:graphicFrameChg chg="add mod modGraphic">
          <ac:chgData name="Lucas Bürgi" userId="a8f41495390befef" providerId="LiveId" clId="{8996B927-3913-447F-9B0F-439498A4C286}" dt="2022-02-02T15:32:03.521" v="538" actId="113"/>
          <ac:graphicFrameMkLst>
            <pc:docMk/>
            <pc:sldMk cId="3587212941" sldId="258"/>
            <ac:graphicFrameMk id="15" creationId="{4F565C8F-71F9-4DC5-90F7-14AC66DBE84E}"/>
          </ac:graphicFrameMkLst>
        </pc:graphicFrameChg>
        <pc:cxnChg chg="add mod">
          <ac:chgData name="Lucas Bürgi" userId="a8f41495390befef" providerId="LiveId" clId="{8996B927-3913-447F-9B0F-439498A4C286}" dt="2022-02-02T15:18:30.974" v="260" actId="1038"/>
          <ac:cxnSpMkLst>
            <pc:docMk/>
            <pc:sldMk cId="3587212941" sldId="258"/>
            <ac:cxnSpMk id="6" creationId="{A25F7FD8-A69C-479D-8CF3-B0772575C192}"/>
          </ac:cxnSpMkLst>
        </pc:cxnChg>
        <pc:cxnChg chg="add mod">
          <ac:chgData name="Lucas Bürgi" userId="a8f41495390befef" providerId="LiveId" clId="{8996B927-3913-447F-9B0F-439498A4C286}" dt="2022-02-02T15:18:18.930" v="254" actId="1035"/>
          <ac:cxnSpMkLst>
            <pc:docMk/>
            <pc:sldMk cId="3587212941" sldId="258"/>
            <ac:cxnSpMk id="7" creationId="{906528EE-A1A3-40B2-AFD4-85AD8379AEAF}"/>
          </ac:cxnSpMkLst>
        </pc:cxnChg>
        <pc:cxnChg chg="add mod">
          <ac:chgData name="Lucas Bürgi" userId="a8f41495390befef" providerId="LiveId" clId="{8996B927-3913-447F-9B0F-439498A4C286}" dt="2022-02-02T15:27:27.431" v="445" actId="14100"/>
          <ac:cxnSpMkLst>
            <pc:docMk/>
            <pc:sldMk cId="3587212941" sldId="258"/>
            <ac:cxnSpMk id="11" creationId="{77E320CF-1469-4CE0-A236-0CAA2B67B7F7}"/>
          </ac:cxnSpMkLst>
        </pc:cxnChg>
        <pc:cxnChg chg="add mod">
          <ac:chgData name="Lucas Bürgi" userId="a8f41495390befef" providerId="LiveId" clId="{8996B927-3913-447F-9B0F-439498A4C286}" dt="2022-02-02T15:22:52.311" v="324" actId="14100"/>
          <ac:cxnSpMkLst>
            <pc:docMk/>
            <pc:sldMk cId="3587212941" sldId="258"/>
            <ac:cxnSpMk id="12" creationId="{73CD7A4F-5AA2-411B-BC8B-08BF66C830A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3BC16-8030-4278-8269-D8F47A9E1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017F7F-52F3-4F1A-812F-8EF130CF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DA8EC1-15AC-45D7-B66C-CC0DA1EE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19C873-E82A-4887-BF70-736280EB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600C00-0BDF-46C6-8B8D-12CE221A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8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92CD1-258A-4036-B9DC-9D298463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F26857-4112-4695-84FB-4BAD9CA3B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F4FE9-2E05-4727-8123-8DB5637A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647D68-D744-4BE4-BC92-76734642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2E286E-B206-443B-81C4-D4678D4F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50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EE7DCC-E32B-460B-B312-C68231958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815612-E3A2-4EDF-96DF-A6E5FFC08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FCBCE-F4F0-4C2F-BC39-CEAB3673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F1D717-E645-4090-A402-45AC1D1D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B5384F-540B-4B30-B8BC-67E84355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8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DCCAD-9BA4-45B9-B320-B0208508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4FAD6-C811-4D13-8D88-F1C4E1D8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5641B6-DDD4-42A0-9496-E20A5C876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DF44B-DE20-4E69-B605-CEA20FD8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05FD9-55BB-4761-863E-67CC8C6A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15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FD41D-F7E1-4C69-8DFF-1432C1E7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6AA04-9604-41A8-815B-260FAFEB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FF646-6D36-4D98-B492-04A77EF4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317F8-4548-43BF-923B-3D6C32BB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3F794-FAB1-4028-9833-0BB309F4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99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4A163-B239-4E91-A952-DBB941AB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E53FD-D267-45D8-8ACF-799F11973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23BD48-C2A8-43C6-A49A-9DB57E78C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2DA623-7E14-4CAB-B64F-DA45A91B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5CB967-7ADB-4717-8B42-EAAC298A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3BFBA-47B2-4B6A-91B0-D17F1C12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D2C2E-D147-42C1-9518-74F178EA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8DD2FF-B6B3-4C94-9457-6E8AD4809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18C8C2-DDC0-4FA3-9DC7-0B20A6E37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9CB942-8E70-4B8F-91BB-025ED0A01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D3B405-2DD4-42D4-A00B-0CF42D1EC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EAED27-9F36-46EC-A6DD-63588721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B3152A-4A56-47B7-9A1A-DA6EED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9B4601-F644-49A2-8465-08D1A33A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17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0BAB1-F4E0-4799-B0D7-458F0FC1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0926A3-BD3F-4058-B337-F8904B48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5D66CE-0137-4D80-8F90-4E59EB8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32764A-725A-4FD7-949F-5EC1D07C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5EC5BB-EC2B-4D0A-9310-67A6E5C4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E7A69D-B1FD-44BE-9241-0533A072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D5C5F0-0CC4-41E4-BFB8-8DDCF45A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4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C7897-2D8F-4DBA-8AA6-0550917F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1CE05-22CB-45DA-A32E-BF31FEB6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B6E323-971B-4299-A819-31EF677C1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6E308A-33BC-4F97-B597-CCED3DEC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79EEFE-681F-4D00-A7E2-8821EE22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3F1475-D31F-4EAE-A17A-A172A8A5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6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CF98A-1D5D-4D95-8FA0-74193F5B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EDFA58-FD54-4B67-B071-AAB9EF0E9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169B7E-F880-4541-975B-18D976A0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9AED2B-83CE-4C2B-8A39-2EA3A856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13E36D-E2CF-45FE-89FB-46BB25AF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DE4C65-3792-4DB3-B73E-54E6283F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8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430E11-6EEE-44EC-8E45-89A8AB03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B025B7-0E3D-42FD-9182-6B14E687C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C2E1E5-3F19-4BAD-8A87-C907964EF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1E65-CCAF-44F9-BC72-7989687BB0AA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EBE23-D211-448B-9A9C-3305866F3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6BDC2-014A-4246-B1A5-053A9CE1E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D45D-599B-4495-BFC7-0F86FB9D979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3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Prozessor Silhouette">
            <a:extLst>
              <a:ext uri="{FF2B5EF4-FFF2-40B4-BE49-F238E27FC236}">
                <a16:creationId xmlns:a16="http://schemas.microsoft.com/office/drawing/2014/main" id="{9F0634A8-347C-41AD-A3A1-5ED131C30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8611" y="2465082"/>
            <a:ext cx="1232736" cy="1232736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6" name="Grafik 5" descr="Computer mit einfarbiger Füllung">
            <a:extLst>
              <a:ext uri="{FF2B5EF4-FFF2-40B4-BE49-F238E27FC236}">
                <a16:creationId xmlns:a16="http://schemas.microsoft.com/office/drawing/2014/main" id="{63CB0A34-8ADE-4E5B-9609-F4B46E0C1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847" y="1873298"/>
            <a:ext cx="1232736" cy="1232736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19EC877-982F-406D-8F1B-DA5D629DFED5}"/>
              </a:ext>
            </a:extLst>
          </p:cNvPr>
          <p:cNvSpPr txBox="1"/>
          <p:nvPr/>
        </p:nvSpPr>
        <p:spPr>
          <a:xfrm>
            <a:off x="635912" y="1665583"/>
            <a:ext cx="123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Host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5A37D3-68E1-46D0-B6BC-C2FA786E4A43}"/>
              </a:ext>
            </a:extLst>
          </p:cNvPr>
          <p:cNvSpPr txBox="1"/>
          <p:nvPr/>
        </p:nvSpPr>
        <p:spPr>
          <a:xfrm>
            <a:off x="4113408" y="2258901"/>
            <a:ext cx="226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BMv2 software switch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807DA9C-5862-46BA-8C1B-F481C840516C}"/>
              </a:ext>
            </a:extLst>
          </p:cNvPr>
          <p:cNvSpPr txBox="1"/>
          <p:nvPr/>
        </p:nvSpPr>
        <p:spPr>
          <a:xfrm>
            <a:off x="2159786" y="804412"/>
            <a:ext cx="2178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Calibri (Textkörper)"/>
                <a:cs typeface="Times New Roman" panose="02020603050405020304" pitchFamily="18" charset="0"/>
              </a:rPr>
              <a:t>Lookup packet (Lookup key)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33F01CC-7B82-45EF-BC68-8AA9ABF6548D}"/>
              </a:ext>
            </a:extLst>
          </p:cNvPr>
          <p:cNvSpPr txBox="1"/>
          <p:nvPr/>
        </p:nvSpPr>
        <p:spPr>
          <a:xfrm>
            <a:off x="6717383" y="5763599"/>
            <a:ext cx="280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Calibri (Textkörper)"/>
                <a:cs typeface="Times New Roman" panose="02020603050405020304" pitchFamily="18" charset="0"/>
              </a:rPr>
              <a:t>Response (Estimated position and calculated error)</a:t>
            </a:r>
          </a:p>
        </p:txBody>
      </p: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B589D56C-AE78-0355-3A8A-B37FB35F3A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7399" y="-124520"/>
            <a:ext cx="593318" cy="3991685"/>
          </a:xfrm>
          <a:prstGeom prst="curvedConnector3">
            <a:avLst>
              <a:gd name="adj1" fmla="val -211517"/>
            </a:avLst>
          </a:prstGeom>
          <a:ln w="50800">
            <a:solidFill>
              <a:schemeClr val="accent2">
                <a:lumMod val="60000"/>
                <a:lumOff val="4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fik 49" descr="Server mit einfarbiger Füllung">
            <a:extLst>
              <a:ext uri="{FF2B5EF4-FFF2-40B4-BE49-F238E27FC236}">
                <a16:creationId xmlns:a16="http://schemas.microsoft.com/office/drawing/2014/main" id="{2826B35E-549F-9070-B1A5-13B7E9D54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26246" y="3827298"/>
            <a:ext cx="1232736" cy="1232736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5BEC004A-DF06-51BE-D2BD-85A4DCEB5617}"/>
              </a:ext>
            </a:extLst>
          </p:cNvPr>
          <p:cNvSpPr txBox="1"/>
          <p:nvPr/>
        </p:nvSpPr>
        <p:spPr>
          <a:xfrm>
            <a:off x="8482033" y="3103108"/>
            <a:ext cx="39211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Server</a:t>
            </a:r>
            <a:br>
              <a:rPr lang="en-GB" dirty="0"/>
            </a:br>
            <a:r>
              <a:rPr lang="en-GB" sz="1400" dirty="0"/>
              <a:t>(</a:t>
            </a:r>
            <a:r>
              <a:rPr lang="en-GB" sz="1400" i="1" dirty="0">
                <a:latin typeface="Calibri (Textkörper)"/>
                <a:cs typeface="Times New Roman" panose="02020603050405020304" pitchFamily="18" charset="0"/>
              </a:rPr>
              <a:t>performs search on narrowed response bound)</a:t>
            </a:r>
            <a:endParaRPr lang="en-GB" sz="1800" i="1" dirty="0">
              <a:latin typeface="Calibri (Textkörper)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  <p:cxnSp>
        <p:nvCxnSpPr>
          <p:cNvPr id="55" name="Verbinder: gekrümmt 54">
            <a:extLst>
              <a:ext uri="{FF2B5EF4-FFF2-40B4-BE49-F238E27FC236}">
                <a16:creationId xmlns:a16="http://schemas.microsoft.com/office/drawing/2014/main" id="{8DC11FCF-D27A-C04C-66D4-1E58D74A6C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1237" y="1911041"/>
            <a:ext cx="1365119" cy="5197634"/>
          </a:xfrm>
          <a:prstGeom prst="curvedConnector3">
            <a:avLst>
              <a:gd name="adj1" fmla="val 197126"/>
            </a:avLst>
          </a:prstGeom>
          <a:noFill/>
          <a:ln w="50800">
            <a:solidFill>
              <a:schemeClr val="accent5"/>
            </a:solidFill>
            <a:prstDash val="dash"/>
            <a:headEnd type="none" w="lg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9072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FC37F534-A03B-4326-9845-552CE0C7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3734"/>
              </p:ext>
            </p:extLst>
          </p:nvPr>
        </p:nvGraphicFramePr>
        <p:xfrm>
          <a:off x="219978" y="1566954"/>
          <a:ext cx="9720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13778973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1374797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5222524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79919716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346719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82984975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GB" sz="1600" dirty="0"/>
                        <a:t>Preamble 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SFD 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Destination MAC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Source MAC (6)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/>
                        <a:t>Ethertype</a:t>
                      </a:r>
                      <a:r>
                        <a:rPr lang="en-GB" sz="1600" dirty="0"/>
                        <a:t> (2)</a:t>
                      </a:r>
                      <a:br>
                        <a:rPr lang="en-GB" sz="1600" dirty="0"/>
                      </a:br>
                      <a:r>
                        <a:rPr lang="en-GB" sz="16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0x8008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Payload 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786499"/>
                  </a:ext>
                </a:extLst>
              </a:tr>
            </a:tbl>
          </a:graphicData>
        </a:graphic>
      </p:graphicFrame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AA84477-45BF-4E9D-A407-CE2F33914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26663"/>
              </p:ext>
            </p:extLst>
          </p:nvPr>
        </p:nvGraphicFramePr>
        <p:xfrm>
          <a:off x="10286766" y="1566954"/>
          <a:ext cx="157238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2177672942"/>
                    </a:ext>
                  </a:extLst>
                </a:gridCol>
                <a:gridCol w="1337112">
                  <a:extLst>
                    <a:ext uri="{9D8B030D-6E8A-4147-A177-3AD203B41FA5}">
                      <a16:colId xmlns:a16="http://schemas.microsoft.com/office/drawing/2014/main" val="23701945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FCS 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169884"/>
                  </a:ext>
                </a:extLst>
              </a:tr>
            </a:tbl>
          </a:graphicData>
        </a:graphic>
      </p:graphicFrame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5F7FD8-A69C-479D-8CF3-B0772575C192}"/>
              </a:ext>
            </a:extLst>
          </p:cNvPr>
          <p:cNvCxnSpPr>
            <a:cxnSpLocks/>
          </p:cNvCxnSpPr>
          <p:nvPr/>
        </p:nvCxnSpPr>
        <p:spPr>
          <a:xfrm>
            <a:off x="9894091" y="1566954"/>
            <a:ext cx="40458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06528EE-A1A3-40B2-AFD4-85AD8379AEAF}"/>
              </a:ext>
            </a:extLst>
          </p:cNvPr>
          <p:cNvCxnSpPr>
            <a:cxnSpLocks/>
          </p:cNvCxnSpPr>
          <p:nvPr/>
        </p:nvCxnSpPr>
        <p:spPr>
          <a:xfrm>
            <a:off x="9886948" y="2204744"/>
            <a:ext cx="421247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7E320CF-1469-4CE0-A236-0CAA2B67B7F7}"/>
              </a:ext>
            </a:extLst>
          </p:cNvPr>
          <p:cNvCxnSpPr>
            <a:cxnSpLocks/>
          </p:cNvCxnSpPr>
          <p:nvPr/>
        </p:nvCxnSpPr>
        <p:spPr>
          <a:xfrm flipH="1">
            <a:off x="3828339" y="2204744"/>
            <a:ext cx="4667962" cy="1802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3CD7A4F-5AA2-411B-BC8B-08BF66C830AF}"/>
              </a:ext>
            </a:extLst>
          </p:cNvPr>
          <p:cNvCxnSpPr>
            <a:cxnSpLocks/>
          </p:cNvCxnSpPr>
          <p:nvPr/>
        </p:nvCxnSpPr>
        <p:spPr>
          <a:xfrm>
            <a:off x="10515600" y="2204744"/>
            <a:ext cx="872739" cy="18052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e 3">
            <a:extLst>
              <a:ext uri="{FF2B5EF4-FFF2-40B4-BE49-F238E27FC236}">
                <a16:creationId xmlns:a16="http://schemas.microsoft.com/office/drawing/2014/main" id="{4F565C8F-71F9-4DC5-90F7-14AC66DBE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22300"/>
              </p:ext>
            </p:extLst>
          </p:nvPr>
        </p:nvGraphicFramePr>
        <p:xfrm>
          <a:off x="3828339" y="4007735"/>
          <a:ext cx="7560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377897335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2913747976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65222524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Lookup key (8)</a:t>
                      </a:r>
                    </a:p>
                    <a:p>
                      <a:pPr algn="ctr"/>
                      <a:r>
                        <a:rPr lang="en-GB" sz="1600" dirty="0"/>
                        <a:t>Floating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5"/>
                          </a:solidFill>
                        </a:rPr>
                        <a:t>Guessed position (8)</a:t>
                      </a:r>
                    </a:p>
                    <a:p>
                      <a:pPr algn="ctr"/>
                      <a:r>
                        <a:rPr lang="en-GB" sz="1600" dirty="0"/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accent5"/>
                          </a:solidFill>
                        </a:rPr>
                        <a:t>Error (8)</a:t>
                      </a:r>
                    </a:p>
                    <a:p>
                      <a:pPr algn="ctr"/>
                      <a:r>
                        <a:rPr lang="en-GB" sz="1600" dirty="0"/>
                        <a:t>Integer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786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1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(Textkörper)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Lucas Bürgi</dc:creator>
  <cp:lastModifiedBy>Lucas Bürgi</cp:lastModifiedBy>
  <cp:revision>1</cp:revision>
  <dcterms:created xsi:type="dcterms:W3CDTF">2022-02-02T14:26:46Z</dcterms:created>
  <dcterms:modified xsi:type="dcterms:W3CDTF">2022-05-04T16:04:53Z</dcterms:modified>
</cp:coreProperties>
</file>