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4/27/16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0273"/>
            <a:ext cx="7315200" cy="2434688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LocoDrone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Providing an affordable platform for aspiring drone pilots to develop the necessary skills required for more advanced drones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3728"/>
            <a:ext cx="7315200" cy="813804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0457"/>
            <a:ext cx="7315200" cy="505242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ustom transmitter and telemetry board capable of integrating with wide array of cheap drones already on the market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Customizable real-time control interface </a:t>
            </a:r>
            <a:r>
              <a:rPr lang="en-US" dirty="0" smtClean="0">
                <a:solidFill>
                  <a:srgbClr val="838D9B"/>
                </a:solidFill>
              </a:rPr>
              <a:t>(ex. Joysticks, Accelerometer, etc.)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Programmable flight routines and sensor feedback via integration with the </a:t>
            </a:r>
            <a:r>
              <a:rPr lang="en-US" dirty="0" err="1" smtClean="0"/>
              <a:t>LocoRobo</a:t>
            </a:r>
            <a:r>
              <a:rPr lang="en-US" dirty="0" smtClean="0"/>
              <a:t> Academy</a:t>
            </a:r>
          </a:p>
          <a:p>
            <a:endParaRPr lang="en-US" dirty="0" smtClean="0"/>
          </a:p>
          <a:p>
            <a:r>
              <a:rPr lang="en-US" dirty="0" smtClean="0"/>
              <a:t>Closed-loop autopilot algorithm executed locally on transmitter</a:t>
            </a:r>
          </a:p>
          <a:p>
            <a:pPr lvl="2"/>
            <a:r>
              <a:rPr lang="en-US" dirty="0" smtClean="0"/>
              <a:t>Receive flight data from telemetry board</a:t>
            </a:r>
          </a:p>
          <a:p>
            <a:pPr lvl="2"/>
            <a:r>
              <a:rPr lang="en-US" dirty="0" smtClean="0"/>
              <a:t>Process Data</a:t>
            </a:r>
          </a:p>
          <a:p>
            <a:pPr lvl="2"/>
            <a:r>
              <a:rPr lang="en-US" dirty="0" smtClean="0"/>
              <a:t>Send high level control commands </a:t>
            </a:r>
            <a:r>
              <a:rPr lang="en-US" dirty="0" smtClean="0">
                <a:solidFill>
                  <a:schemeClr val="accent1"/>
                </a:solidFill>
              </a:rPr>
              <a:t>(Yaw, Throttle, Roll, Pitch) </a:t>
            </a:r>
            <a:r>
              <a:rPr lang="en-US" dirty="0" smtClean="0"/>
              <a:t>to drone</a:t>
            </a:r>
          </a:p>
          <a:p>
            <a:pPr lvl="2"/>
            <a:endParaRPr lang="en-US" dirty="0"/>
          </a:p>
          <a:p>
            <a:pPr marL="50292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13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nual Input 4"/>
          <p:cNvSpPr/>
          <p:nvPr/>
        </p:nvSpPr>
        <p:spPr>
          <a:xfrm>
            <a:off x="808637" y="4796602"/>
            <a:ext cx="2430482" cy="959321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Real-time control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5600339" y="4851421"/>
            <a:ext cx="2229465" cy="84968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83138"/>
                </a:solidFill>
              </a:rPr>
              <a:t>Computer Control</a:t>
            </a:r>
            <a:endParaRPr lang="en-US" dirty="0">
              <a:solidFill>
                <a:srgbClr val="283138"/>
              </a:solidFill>
            </a:endParaRPr>
          </a:p>
        </p:txBody>
      </p:sp>
      <p:sp>
        <p:nvSpPr>
          <p:cNvPr id="8" name="Manual Operation 7"/>
          <p:cNvSpPr/>
          <p:nvPr/>
        </p:nvSpPr>
        <p:spPr>
          <a:xfrm>
            <a:off x="5859001" y="478895"/>
            <a:ext cx="1581412" cy="831922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Drone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808637" y="478895"/>
            <a:ext cx="2128955" cy="83192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Telemetry Board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3417977" y="3142918"/>
            <a:ext cx="2120503" cy="5664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Transmitter</a:t>
            </a:r>
          </a:p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85" idx="2"/>
            <a:endCxn id="10" idx="2"/>
          </p:cNvCxnSpPr>
          <p:nvPr/>
        </p:nvCxnSpPr>
        <p:spPr>
          <a:xfrm flipH="1" flipV="1">
            <a:off x="4478229" y="3709374"/>
            <a:ext cx="3771" cy="543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7" idx="0"/>
          </p:cNvCxnSpPr>
          <p:nvPr/>
        </p:nvCxnSpPr>
        <p:spPr>
          <a:xfrm>
            <a:off x="5538480" y="3426146"/>
            <a:ext cx="1176592" cy="14252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9" idx="2"/>
            <a:endCxn id="10" idx="1"/>
          </p:cNvCxnSpPr>
          <p:nvPr/>
        </p:nvCxnSpPr>
        <p:spPr>
          <a:xfrm rot="16200000" flipH="1">
            <a:off x="1587881" y="1596050"/>
            <a:ext cx="2115330" cy="15448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1"/>
            <a:endCxn id="9" idx="3"/>
          </p:cNvCxnSpPr>
          <p:nvPr/>
        </p:nvCxnSpPr>
        <p:spPr>
          <a:xfrm flipH="1">
            <a:off x="2937592" y="894856"/>
            <a:ext cx="3079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52095" y="504215"/>
            <a:ext cx="1040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Sensor Data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910424" y="2123862"/>
            <a:ext cx="87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Telemetry Data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668931" y="1677651"/>
            <a:ext cx="194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High-Level </a:t>
            </a:r>
          </a:p>
          <a:p>
            <a:r>
              <a:rPr lang="en-US" sz="1200" dirty="0" smtClean="0"/>
              <a:t>Flight Commands</a:t>
            </a: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accent1"/>
                </a:solidFill>
              </a:rPr>
              <a:t>(Yaw, Throttle, Roll, Pitch)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15072" y="3877005"/>
            <a:ext cx="87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Telemetry Data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970305" y="5052421"/>
            <a:ext cx="102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endParaRPr lang="en-US" sz="1200" dirty="0"/>
          </a:p>
        </p:txBody>
      </p:sp>
      <p:sp>
        <p:nvSpPr>
          <p:cNvPr id="85" name="Merge 84"/>
          <p:cNvSpPr/>
          <p:nvPr/>
        </p:nvSpPr>
        <p:spPr>
          <a:xfrm rot="10800000">
            <a:off x="4139100" y="4252733"/>
            <a:ext cx="685800" cy="6858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Elbow Connector 88"/>
          <p:cNvCxnSpPr>
            <a:stCxn id="5" idx="3"/>
            <a:endCxn id="85" idx="3"/>
          </p:cNvCxnSpPr>
          <p:nvPr/>
        </p:nvCxnSpPr>
        <p:spPr>
          <a:xfrm flipV="1">
            <a:off x="3239119" y="4595633"/>
            <a:ext cx="1071431" cy="680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" idx="1"/>
            <a:endCxn id="85" idx="1"/>
          </p:cNvCxnSpPr>
          <p:nvPr/>
        </p:nvCxnSpPr>
        <p:spPr>
          <a:xfrm rot="10800000">
            <a:off x="4653451" y="4595633"/>
            <a:ext cx="946889" cy="680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26384" y="5853791"/>
            <a:ext cx="241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Joysticks, Accelerometer, Trims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19334" y="5832420"/>
            <a:ext cx="239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Flight Modes, Keyboard Control, </a:t>
            </a:r>
          </a:p>
          <a:p>
            <a:r>
              <a:rPr lang="en-US" sz="1200" dirty="0" smtClean="0"/>
              <a:t>Trims, Telemetry Visualization, </a:t>
            </a:r>
          </a:p>
          <a:p>
            <a:r>
              <a:rPr lang="en-US" sz="1200" dirty="0" smtClean="0"/>
              <a:t>Programmable Flight Routines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622189" y="1722044"/>
            <a:ext cx="1202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Closed-Loop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Autopilot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37" name="Elbow Connector 136"/>
          <p:cNvCxnSpPr>
            <a:stCxn id="10" idx="0"/>
            <a:endCxn id="8" idx="2"/>
          </p:cNvCxnSpPr>
          <p:nvPr/>
        </p:nvCxnSpPr>
        <p:spPr>
          <a:xfrm rot="5400000" flipH="1" flipV="1">
            <a:off x="4647918" y="1141129"/>
            <a:ext cx="1832101" cy="2171478"/>
          </a:xfrm>
          <a:prstGeom prst="bentConnector3">
            <a:avLst>
              <a:gd name="adj1" fmla="val 148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6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3817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6056"/>
            <a:ext cx="7315200" cy="3539527"/>
          </a:xfrm>
        </p:spPr>
        <p:txBody>
          <a:bodyPr/>
          <a:lstStyle/>
          <a:p>
            <a:r>
              <a:rPr lang="en-US" dirty="0" smtClean="0"/>
              <a:t>Utilize cheap toy drones with limited functionality</a:t>
            </a:r>
          </a:p>
          <a:p>
            <a:endParaRPr lang="en-US" dirty="0" smtClean="0"/>
          </a:p>
          <a:p>
            <a:r>
              <a:rPr lang="en-US" dirty="0" err="1" smtClean="0"/>
              <a:t>LocoRobo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2610C"/>
                </a:solidFill>
              </a:rPr>
              <a:t>transmitter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D2610C"/>
                </a:solidFill>
              </a:rPr>
              <a:t>telemetry board </a:t>
            </a:r>
            <a:r>
              <a:rPr lang="en-US" dirty="0" smtClean="0"/>
              <a:t>integration </a:t>
            </a:r>
          </a:p>
          <a:p>
            <a:endParaRPr lang="en-US" dirty="0"/>
          </a:p>
          <a:p>
            <a:r>
              <a:rPr lang="en-US" dirty="0" smtClean="0"/>
              <a:t>Wireless RF link to </a:t>
            </a:r>
            <a:r>
              <a:rPr lang="en-US" dirty="0" smtClean="0">
                <a:solidFill>
                  <a:schemeClr val="accent2"/>
                </a:solidFill>
              </a:rPr>
              <a:t>transmitter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Programmable flight routines</a:t>
            </a:r>
          </a:p>
          <a:p>
            <a:endParaRPr lang="en-US" dirty="0" smtClean="0"/>
          </a:p>
          <a:p>
            <a:r>
              <a:rPr lang="en-US" dirty="0" smtClean="0"/>
              <a:t>Closed-loop autopilot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66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72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Real-Time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4655"/>
            <a:ext cx="7667000" cy="4738363"/>
          </a:xfrm>
        </p:spPr>
        <p:txBody>
          <a:bodyPr>
            <a:normAutofit/>
          </a:bodyPr>
          <a:lstStyle/>
          <a:p>
            <a:r>
              <a:rPr lang="en-US" dirty="0" smtClean="0"/>
              <a:t>Customizable user interface </a:t>
            </a:r>
            <a:r>
              <a:rPr lang="en-US" dirty="0" smtClean="0">
                <a:solidFill>
                  <a:srgbClr val="838D9B"/>
                </a:solidFill>
              </a:rPr>
              <a:t>(Joysticks, Accelerometer, Etc.)</a:t>
            </a:r>
          </a:p>
          <a:p>
            <a:endParaRPr lang="en-US" dirty="0"/>
          </a:p>
          <a:p>
            <a:r>
              <a:rPr lang="en-US" dirty="0" smtClean="0"/>
              <a:t>Low-latency Radio Control System </a:t>
            </a:r>
          </a:p>
          <a:p>
            <a:endParaRPr lang="en-US" dirty="0" smtClean="0"/>
          </a:p>
          <a:p>
            <a:r>
              <a:rPr lang="en-US" dirty="0" smtClean="0"/>
              <a:t>Multiple flight modes</a:t>
            </a:r>
          </a:p>
          <a:p>
            <a:pPr lvl="1"/>
            <a:r>
              <a:rPr lang="en-US" dirty="0" smtClean="0"/>
              <a:t>Head-free </a:t>
            </a:r>
            <a:r>
              <a:rPr lang="en-US" dirty="0" smtClean="0">
                <a:solidFill>
                  <a:srgbClr val="838D9B"/>
                </a:solidFill>
              </a:rPr>
              <a:t>(absolute orientation)</a:t>
            </a:r>
          </a:p>
          <a:p>
            <a:pPr lvl="1"/>
            <a:r>
              <a:rPr lang="en-US" dirty="0" smtClean="0"/>
              <a:t>Altitude Hold</a:t>
            </a:r>
          </a:p>
          <a:p>
            <a:pPr lvl="1"/>
            <a:r>
              <a:rPr lang="en-US" dirty="0" smtClean="0"/>
              <a:t>Heading Hold</a:t>
            </a:r>
          </a:p>
          <a:p>
            <a:pPr lvl="1"/>
            <a:r>
              <a:rPr lang="en-US" dirty="0" smtClean="0"/>
              <a:t>Collision Avoidance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Basic Autopilot Routines </a:t>
            </a:r>
            <a:r>
              <a:rPr lang="en-US" dirty="0" smtClean="0">
                <a:solidFill>
                  <a:srgbClr val="838D9B"/>
                </a:solidFill>
              </a:rPr>
              <a:t>(position hold, collision avoidance, Etc.)</a:t>
            </a:r>
          </a:p>
          <a:p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0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8187"/>
            <a:ext cx="7315200" cy="840440"/>
          </a:xfrm>
        </p:spPr>
        <p:txBody>
          <a:bodyPr/>
          <a:lstStyle/>
          <a:p>
            <a:pPr algn="ctr"/>
            <a:r>
              <a:rPr lang="en-US" dirty="0" smtClean="0"/>
              <a:t>Telemetry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6482"/>
            <a:ext cx="7315200" cy="45982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Custom sensor board to be mounted on 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rone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Real-time telemetry data feedback, </a:t>
            </a:r>
            <a:r>
              <a:rPr lang="en-US" dirty="0" smtClean="0">
                <a:solidFill>
                  <a:srgbClr val="838D9B"/>
                </a:solidFill>
              </a:rPr>
              <a:t>for both processing and visualization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Wireless RF link to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schemeClr val="accent2"/>
                </a:solidFill>
              </a:rPr>
              <a:t>ransmitter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Sensors: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Accelerometer </a:t>
            </a:r>
            <a:r>
              <a:rPr lang="en-US" dirty="0" smtClean="0">
                <a:solidFill>
                  <a:srgbClr val="838D9B"/>
                </a:solidFill>
              </a:rPr>
              <a:t>(Attitude)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Gyroscope </a:t>
            </a:r>
            <a:r>
              <a:rPr lang="en-US" dirty="0" smtClean="0">
                <a:solidFill>
                  <a:srgbClr val="838D9B"/>
                </a:solidFill>
              </a:rPr>
              <a:t>(Stability)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Barometer </a:t>
            </a:r>
            <a:r>
              <a:rPr lang="en-US" dirty="0" smtClean="0">
                <a:solidFill>
                  <a:srgbClr val="838D9B"/>
                </a:solidFill>
              </a:rPr>
              <a:t>(Altitude)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Magnetometer </a:t>
            </a:r>
            <a:r>
              <a:rPr lang="en-US" dirty="0" smtClean="0">
                <a:solidFill>
                  <a:srgbClr val="838D9B"/>
                </a:solidFill>
              </a:rPr>
              <a:t>(Compass)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Infrared </a:t>
            </a:r>
            <a:r>
              <a:rPr lang="en-US" dirty="0" smtClean="0">
                <a:solidFill>
                  <a:srgbClr val="838D9B"/>
                </a:solidFill>
              </a:rPr>
              <a:t>(Proximity)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Ultrasonic </a:t>
            </a:r>
            <a:r>
              <a:rPr lang="en-US" dirty="0" smtClean="0">
                <a:solidFill>
                  <a:srgbClr val="838D9B"/>
                </a:solidFill>
              </a:rPr>
              <a:t>(Proximity) 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5995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Transmitter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53487"/>
            <a:ext cx="7315200" cy="35430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Integrated and customizable </a:t>
            </a:r>
            <a:r>
              <a:rPr lang="en-US" dirty="0" smtClean="0">
                <a:solidFill>
                  <a:schemeClr val="accent2"/>
                </a:solidFill>
              </a:rPr>
              <a:t>real-time control </a:t>
            </a:r>
            <a:r>
              <a:rPr lang="en-US" dirty="0" smtClean="0"/>
              <a:t>user interface </a:t>
            </a:r>
            <a:r>
              <a:rPr lang="en-US" dirty="0" smtClean="0">
                <a:solidFill>
                  <a:srgbClr val="838D9B"/>
                </a:solidFill>
              </a:rPr>
              <a:t>(Joysticks, Accelerometer, Etc.) </a:t>
            </a:r>
          </a:p>
          <a:p>
            <a:endParaRPr lang="en-US" dirty="0">
              <a:solidFill>
                <a:srgbClr val="838D9B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Dual RF Link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Transmit flight commands to drone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Receive flight data from telemetry board</a:t>
            </a:r>
          </a:p>
          <a:p>
            <a:endParaRPr lang="en-US" dirty="0" smtClean="0"/>
          </a:p>
          <a:p>
            <a:r>
              <a:rPr lang="en-US" dirty="0" smtClean="0"/>
              <a:t>Execute autopilot commands and telemetry data processing on </a:t>
            </a:r>
            <a:r>
              <a:rPr lang="en-US" dirty="0" smtClean="0">
                <a:solidFill>
                  <a:srgbClr val="D2610C"/>
                </a:solidFill>
              </a:rPr>
              <a:t>transmitter</a:t>
            </a:r>
            <a:r>
              <a:rPr lang="en-US" dirty="0" smtClean="0"/>
              <a:t> hardware </a:t>
            </a:r>
            <a:r>
              <a:rPr lang="en-US" dirty="0" smtClean="0">
                <a:solidFill>
                  <a:srgbClr val="838D9B"/>
                </a:solidFill>
              </a:rPr>
              <a:t>(instead of on the drone)</a:t>
            </a:r>
          </a:p>
          <a:p>
            <a:endParaRPr lang="en-US" dirty="0"/>
          </a:p>
          <a:p>
            <a:r>
              <a:rPr lang="en-US" dirty="0" smtClean="0"/>
              <a:t>Can function as stand alone hardware </a:t>
            </a:r>
            <a:r>
              <a:rPr lang="en-US" dirty="0" smtClean="0">
                <a:solidFill>
                  <a:srgbClr val="838D9B"/>
                </a:solidFill>
              </a:rPr>
              <a:t>(real-time control and autopilot only) </a:t>
            </a:r>
          </a:p>
          <a:p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2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266"/>
            <a:ext cx="7315200" cy="784409"/>
          </a:xfrm>
        </p:spPr>
        <p:txBody>
          <a:bodyPr/>
          <a:lstStyle/>
          <a:p>
            <a:pPr algn="ctr"/>
            <a:r>
              <a:rPr lang="en-US" dirty="0" smtClean="0"/>
              <a:t>Computer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6559"/>
            <a:ext cx="7545609" cy="44395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Complete </a:t>
            </a:r>
            <a:r>
              <a:rPr lang="en-US" dirty="0"/>
              <a:t>integration with the </a:t>
            </a:r>
            <a:r>
              <a:rPr lang="en-US" dirty="0" err="1"/>
              <a:t>LocoRobo</a:t>
            </a:r>
            <a:r>
              <a:rPr lang="en-US" dirty="0"/>
              <a:t> Academy</a:t>
            </a:r>
          </a:p>
          <a:p>
            <a:pPr lvl="1"/>
            <a:r>
              <a:rPr lang="en-US" dirty="0"/>
              <a:t>Keyboard control and trimming</a:t>
            </a:r>
          </a:p>
          <a:p>
            <a:pPr lvl="1"/>
            <a:r>
              <a:rPr lang="en-US" dirty="0"/>
              <a:t>Setting adjustment</a:t>
            </a:r>
          </a:p>
          <a:p>
            <a:pPr lvl="1"/>
            <a:r>
              <a:rPr lang="en-US" dirty="0"/>
              <a:t>Programmable flight routines</a:t>
            </a:r>
          </a:p>
          <a:p>
            <a:pPr lvl="1"/>
            <a:r>
              <a:rPr lang="en-US" dirty="0"/>
              <a:t>Telemetry data visualization</a:t>
            </a:r>
          </a:p>
          <a:p>
            <a:pPr lvl="1"/>
            <a:r>
              <a:rPr lang="en-US" dirty="0"/>
              <a:t>Transmitter hardware lessons &amp; tutorials</a:t>
            </a:r>
          </a:p>
          <a:p>
            <a:pPr marL="4572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Programmable flight routines </a:t>
            </a:r>
            <a:r>
              <a:rPr lang="en-US" dirty="0" smtClean="0">
                <a:solidFill>
                  <a:schemeClr val="accent1"/>
                </a:solidFill>
              </a:rPr>
              <a:t>(Blocks, Python, MATLAB, Etc.)</a:t>
            </a:r>
          </a:p>
          <a:p>
            <a:endParaRPr lang="en-US" dirty="0"/>
          </a:p>
          <a:p>
            <a:r>
              <a:rPr lang="en-US" dirty="0" smtClean="0"/>
              <a:t>Setting adjustment </a:t>
            </a:r>
            <a:r>
              <a:rPr lang="en-US" dirty="0" smtClean="0">
                <a:solidFill>
                  <a:schemeClr val="accent1"/>
                </a:solidFill>
              </a:rPr>
              <a:t>(Autopilot PID, Initial Setup, Etc.)</a:t>
            </a:r>
          </a:p>
          <a:p>
            <a:endParaRPr lang="en-US" dirty="0"/>
          </a:p>
          <a:p>
            <a:r>
              <a:rPr lang="en-US" dirty="0" smtClean="0"/>
              <a:t>Telemetry data visualization </a:t>
            </a:r>
            <a:r>
              <a:rPr lang="en-US" dirty="0" smtClean="0">
                <a:solidFill>
                  <a:srgbClr val="838D9B"/>
                </a:solidFill>
              </a:rPr>
              <a:t>(Graphs, Virtual Reality, Etc.)</a:t>
            </a:r>
          </a:p>
          <a:p>
            <a:endParaRPr lang="en-US" dirty="0"/>
          </a:p>
          <a:p>
            <a:r>
              <a:rPr lang="en-US" dirty="0" smtClean="0"/>
              <a:t>Telemetry data processing </a:t>
            </a:r>
            <a:r>
              <a:rPr lang="en-US" dirty="0" smtClean="0">
                <a:solidFill>
                  <a:srgbClr val="838D9B"/>
                </a:solidFill>
              </a:rPr>
              <a:t>(Custom Flight Modes, Etc.)</a:t>
            </a:r>
          </a:p>
          <a:p>
            <a:endParaRPr lang="en-US" dirty="0"/>
          </a:p>
          <a:p>
            <a:r>
              <a:rPr lang="en-US" dirty="0" smtClean="0"/>
              <a:t>Closed-loop autopilot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6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203</TotalTime>
  <Words>425</Words>
  <Application>Microsoft Macintosh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The LocoDrone </vt:lpstr>
      <vt:lpstr>Concept</vt:lpstr>
      <vt:lpstr>PowerPoint Presentation</vt:lpstr>
      <vt:lpstr>Drone</vt:lpstr>
      <vt:lpstr>Real-Time Control</vt:lpstr>
      <vt:lpstr>Telemetry Board</vt:lpstr>
      <vt:lpstr>Transmitter</vt:lpstr>
      <vt:lpstr>Computer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LocoDrone </dc:title>
  <dc:creator>Joey Orduna</dc:creator>
  <cp:lastModifiedBy>Joey Orduna</cp:lastModifiedBy>
  <cp:revision>15</cp:revision>
  <dcterms:created xsi:type="dcterms:W3CDTF">2016-04-27T15:09:39Z</dcterms:created>
  <dcterms:modified xsi:type="dcterms:W3CDTF">2016-04-27T18:33:05Z</dcterms:modified>
</cp:coreProperties>
</file>