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5/2/16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20273"/>
            <a:ext cx="7315200" cy="2434688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LocoDrone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Providing </a:t>
            </a:r>
            <a:r>
              <a:rPr lang="en-US" dirty="0" smtClean="0"/>
              <a:t>a </a:t>
            </a:r>
            <a:r>
              <a:rPr lang="en-US" dirty="0" err="1" smtClean="0"/>
              <a:t>hackable</a:t>
            </a:r>
            <a:r>
              <a:rPr lang="en-US" dirty="0" smtClean="0"/>
              <a:t> open-source platform in order to control drones with intuitive hand gestures and finger movements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266"/>
            <a:ext cx="7315200" cy="784409"/>
          </a:xfrm>
        </p:spPr>
        <p:txBody>
          <a:bodyPr/>
          <a:lstStyle/>
          <a:p>
            <a:pPr algn="ctr"/>
            <a:r>
              <a:rPr lang="en-US" dirty="0" smtClean="0"/>
              <a:t>Computer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86559"/>
            <a:ext cx="7545609" cy="44395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Complete </a:t>
            </a:r>
            <a:r>
              <a:rPr lang="en-US" dirty="0"/>
              <a:t>integration with the </a:t>
            </a:r>
            <a:r>
              <a:rPr lang="en-US" dirty="0" err="1"/>
              <a:t>LocoRobo</a:t>
            </a:r>
            <a:r>
              <a:rPr lang="en-US" dirty="0"/>
              <a:t> Academy</a:t>
            </a:r>
          </a:p>
          <a:p>
            <a:pPr lvl="1"/>
            <a:r>
              <a:rPr lang="en-US" dirty="0"/>
              <a:t>Keyboard control and trimming</a:t>
            </a:r>
          </a:p>
          <a:p>
            <a:pPr lvl="1"/>
            <a:r>
              <a:rPr lang="en-US" dirty="0"/>
              <a:t>Setting adjustment</a:t>
            </a:r>
          </a:p>
          <a:p>
            <a:pPr lvl="1"/>
            <a:r>
              <a:rPr lang="en-US" dirty="0"/>
              <a:t>Programmable flight routines</a:t>
            </a:r>
          </a:p>
          <a:p>
            <a:pPr lvl="1"/>
            <a:r>
              <a:rPr lang="en-US" dirty="0"/>
              <a:t>Telemetry data visualization</a:t>
            </a:r>
          </a:p>
          <a:p>
            <a:pPr lvl="1"/>
            <a:r>
              <a:rPr lang="en-US" dirty="0"/>
              <a:t>Transmitter hardware lessons &amp; tutorials</a:t>
            </a:r>
          </a:p>
          <a:p>
            <a:pPr marL="4572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Programmable flight routines </a:t>
            </a:r>
            <a:r>
              <a:rPr lang="en-US" dirty="0" smtClean="0">
                <a:solidFill>
                  <a:schemeClr val="accent1"/>
                </a:solidFill>
              </a:rPr>
              <a:t>(Blocks, Python, MATLAB, Etc.)</a:t>
            </a:r>
          </a:p>
          <a:p>
            <a:endParaRPr lang="en-US" dirty="0"/>
          </a:p>
          <a:p>
            <a:r>
              <a:rPr lang="en-US" dirty="0" smtClean="0"/>
              <a:t>Setting adjustment </a:t>
            </a:r>
            <a:r>
              <a:rPr lang="en-US" dirty="0" smtClean="0">
                <a:solidFill>
                  <a:schemeClr val="accent1"/>
                </a:solidFill>
              </a:rPr>
              <a:t>(Autopilot PID, Initial Setup, Etc.)</a:t>
            </a:r>
          </a:p>
          <a:p>
            <a:endParaRPr lang="en-US" dirty="0"/>
          </a:p>
          <a:p>
            <a:r>
              <a:rPr lang="en-US" dirty="0" smtClean="0"/>
              <a:t>Telemetry data visualization </a:t>
            </a:r>
            <a:r>
              <a:rPr lang="en-US" dirty="0" smtClean="0">
                <a:solidFill>
                  <a:srgbClr val="838D9B"/>
                </a:solidFill>
              </a:rPr>
              <a:t>(Graphs, Virtual Reality, Etc.)</a:t>
            </a:r>
          </a:p>
          <a:p>
            <a:endParaRPr lang="en-US" dirty="0"/>
          </a:p>
          <a:p>
            <a:r>
              <a:rPr lang="en-US" dirty="0" smtClean="0"/>
              <a:t>Telemetry data processing </a:t>
            </a:r>
            <a:r>
              <a:rPr lang="en-US" dirty="0" smtClean="0">
                <a:solidFill>
                  <a:srgbClr val="838D9B"/>
                </a:solidFill>
              </a:rPr>
              <a:t>(Custom Flight Modes, Etc.)</a:t>
            </a:r>
          </a:p>
          <a:p>
            <a:endParaRPr lang="en-US" dirty="0"/>
          </a:p>
          <a:p>
            <a:r>
              <a:rPr lang="en-US" dirty="0" smtClean="0"/>
              <a:t>Closed-loop autopilot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3728"/>
            <a:ext cx="7315200" cy="813804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0457"/>
            <a:ext cx="7315200" cy="50524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Gesture based flight commands via. accelerometer and Flex-sensor integrated into wearable glove 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Provide both a self-contained </a:t>
            </a:r>
            <a:r>
              <a:rPr lang="en-US" dirty="0" smtClean="0">
                <a:solidFill>
                  <a:srgbClr val="D2610C"/>
                </a:solidFill>
              </a:rPr>
              <a:t>intro-version </a:t>
            </a:r>
            <a:r>
              <a:rPr lang="en-US" dirty="0" smtClean="0"/>
              <a:t>and </a:t>
            </a:r>
            <a:r>
              <a:rPr lang="en-US" dirty="0" err="1" smtClean="0"/>
              <a:t>hackable</a:t>
            </a:r>
            <a:r>
              <a:rPr lang="en-US" dirty="0" smtClean="0"/>
              <a:t> open-source </a:t>
            </a:r>
            <a:r>
              <a:rPr lang="en-US" dirty="0" smtClean="0">
                <a:solidFill>
                  <a:srgbClr val="D2610C"/>
                </a:solidFill>
              </a:rPr>
              <a:t>pro-version </a:t>
            </a:r>
          </a:p>
          <a:p>
            <a:endParaRPr lang="en-US" dirty="0">
              <a:solidFill>
                <a:srgbClr val="838D9B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Intro-Version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Accelerometer and Flex-sensor integrated into wearable glove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Wearable bracelet containing Microcontroller and RF chip</a:t>
            </a:r>
          </a:p>
          <a:p>
            <a:pPr marL="320040" lvl="1" indent="0">
              <a:buNone/>
            </a:pP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D2610C"/>
                </a:solidFill>
              </a:rPr>
              <a:t>Pro-</a:t>
            </a:r>
            <a:r>
              <a:rPr lang="en-US" dirty="0">
                <a:solidFill>
                  <a:srgbClr val="D2610C"/>
                </a:solidFill>
              </a:rPr>
              <a:t>Version</a:t>
            </a:r>
          </a:p>
          <a:p>
            <a:pPr lvl="1"/>
            <a:r>
              <a:rPr lang="en-US" dirty="0" smtClean="0"/>
              <a:t>Accelerometer, </a:t>
            </a:r>
            <a:r>
              <a:rPr lang="en-US" dirty="0"/>
              <a:t>Flex-</a:t>
            </a:r>
            <a:r>
              <a:rPr lang="en-US" dirty="0" smtClean="0"/>
              <a:t>sensor, and BLE </a:t>
            </a:r>
            <a:r>
              <a:rPr lang="en-US" dirty="0"/>
              <a:t>integrated into wearable </a:t>
            </a:r>
            <a:r>
              <a:rPr lang="en-US" dirty="0" smtClean="0"/>
              <a:t>glove</a:t>
            </a:r>
          </a:p>
          <a:p>
            <a:pPr lvl="1"/>
            <a:r>
              <a:rPr lang="en-US" dirty="0" err="1" smtClean="0"/>
              <a:t>Hackable</a:t>
            </a:r>
            <a:r>
              <a:rPr lang="en-US" dirty="0" smtClean="0"/>
              <a:t> open-source transmitter with Microcontroller and RF chip </a:t>
            </a:r>
          </a:p>
          <a:p>
            <a:pPr lvl="1"/>
            <a:r>
              <a:rPr lang="en-US" dirty="0" smtClean="0"/>
              <a:t>Ability to use more than 1 sensor glove, and connect to multiple drones</a:t>
            </a:r>
          </a:p>
          <a:p>
            <a:pPr lvl="1"/>
            <a:r>
              <a:rPr lang="en-US" dirty="0" smtClean="0"/>
              <a:t>Customizable control interface (Joysticks, Computer, etc.)</a:t>
            </a:r>
            <a:endParaRPr lang="en-US" dirty="0"/>
          </a:p>
          <a:p>
            <a:pPr marL="502920" lvl="2" indent="0">
              <a:buNone/>
            </a:pPr>
            <a:endParaRPr lang="en-US" dirty="0" smtClean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13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nual Input 4"/>
          <p:cNvSpPr/>
          <p:nvPr/>
        </p:nvSpPr>
        <p:spPr>
          <a:xfrm>
            <a:off x="3090662" y="5334470"/>
            <a:ext cx="2430482" cy="959321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Gesture Control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Manual Operation 7"/>
          <p:cNvSpPr/>
          <p:nvPr/>
        </p:nvSpPr>
        <p:spPr>
          <a:xfrm>
            <a:off x="5981497" y="1041036"/>
            <a:ext cx="1581412" cy="831922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Drone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3245651" y="2632601"/>
            <a:ext cx="2120503" cy="5664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RF Chip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87926" y="2084832"/>
            <a:ext cx="194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High-Level </a:t>
            </a:r>
          </a:p>
          <a:p>
            <a:r>
              <a:rPr lang="en-US" sz="1200" dirty="0" smtClean="0"/>
              <a:t>Flight Commands</a:t>
            </a: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(Yaw, Throttle, Roll, Pitch)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14759" y="6411385"/>
            <a:ext cx="241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Accelerometer, Flex-Sensors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3245651" y="3857389"/>
            <a:ext cx="2120503" cy="5664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Microcontroller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5451" y="338046"/>
            <a:ext cx="148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 Version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0"/>
            <a:endCxn id="10" idx="2"/>
          </p:cNvCxnSpPr>
          <p:nvPr/>
        </p:nvCxnSpPr>
        <p:spPr>
          <a:xfrm flipV="1">
            <a:off x="4305903" y="3199057"/>
            <a:ext cx="0" cy="6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8" idx="2"/>
          </p:cNvCxnSpPr>
          <p:nvPr/>
        </p:nvCxnSpPr>
        <p:spPr>
          <a:xfrm flipV="1">
            <a:off x="5366154" y="1872958"/>
            <a:ext cx="1406049" cy="10428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4777" y="4790624"/>
            <a:ext cx="118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Sensor Data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4777" y="3346777"/>
            <a:ext cx="126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Payload Data</a:t>
            </a:r>
            <a:endParaRPr lang="en-US" sz="1400" dirty="0"/>
          </a:p>
        </p:txBody>
      </p:sp>
      <p:sp>
        <p:nvSpPr>
          <p:cNvPr id="36" name="Left Bracket 35"/>
          <p:cNvSpPr/>
          <p:nvPr/>
        </p:nvSpPr>
        <p:spPr>
          <a:xfrm>
            <a:off x="2951299" y="2503371"/>
            <a:ext cx="173658" cy="209355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588748" y="3208741"/>
            <a:ext cx="116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Wearable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Bracelet</a:t>
            </a:r>
          </a:p>
        </p:txBody>
      </p:sp>
      <p:sp>
        <p:nvSpPr>
          <p:cNvPr id="38" name="Left Bracket 37"/>
          <p:cNvSpPr/>
          <p:nvPr/>
        </p:nvSpPr>
        <p:spPr>
          <a:xfrm>
            <a:off x="2878174" y="5334470"/>
            <a:ext cx="246783" cy="107691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8748" y="5527501"/>
            <a:ext cx="116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Wearable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Glove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4" name="Straight Arrow Connector 53"/>
          <p:cNvCxnSpPr>
            <a:stCxn id="5" idx="0"/>
            <a:endCxn id="25" idx="2"/>
          </p:cNvCxnSpPr>
          <p:nvPr/>
        </p:nvCxnSpPr>
        <p:spPr>
          <a:xfrm flipV="1">
            <a:off x="4305903" y="4423845"/>
            <a:ext cx="0" cy="1006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46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nual Input 4"/>
          <p:cNvSpPr/>
          <p:nvPr/>
        </p:nvSpPr>
        <p:spPr>
          <a:xfrm>
            <a:off x="3090662" y="5334470"/>
            <a:ext cx="2430482" cy="959321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Gesture Control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Manual Operation 7"/>
          <p:cNvSpPr/>
          <p:nvPr/>
        </p:nvSpPr>
        <p:spPr>
          <a:xfrm>
            <a:off x="5981497" y="1041036"/>
            <a:ext cx="1581412" cy="831922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Drone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3245651" y="2632601"/>
            <a:ext cx="2120503" cy="5664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RF Chip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87926" y="2084832"/>
            <a:ext cx="194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High-Level </a:t>
            </a:r>
          </a:p>
          <a:p>
            <a:r>
              <a:rPr lang="en-US" sz="1200" dirty="0" smtClean="0"/>
              <a:t>Flight Commands</a:t>
            </a: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(Yaw, Throttle, Roll, Pitch)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114759" y="6411385"/>
            <a:ext cx="241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Accelerometer, Flex-Sensors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Process 24"/>
          <p:cNvSpPr/>
          <p:nvPr/>
        </p:nvSpPr>
        <p:spPr>
          <a:xfrm>
            <a:off x="3245651" y="3857389"/>
            <a:ext cx="2120503" cy="5664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Microcontroller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5451" y="338046"/>
            <a:ext cx="137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 Version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5" idx="0"/>
            <a:endCxn id="10" idx="2"/>
          </p:cNvCxnSpPr>
          <p:nvPr/>
        </p:nvCxnSpPr>
        <p:spPr>
          <a:xfrm flipV="1">
            <a:off x="4305903" y="3199057"/>
            <a:ext cx="0" cy="658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8" idx="2"/>
          </p:cNvCxnSpPr>
          <p:nvPr/>
        </p:nvCxnSpPr>
        <p:spPr>
          <a:xfrm flipV="1">
            <a:off x="5366154" y="1872958"/>
            <a:ext cx="1406049" cy="10428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4777" y="4790624"/>
            <a:ext cx="118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Sensor Data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4777" y="3346777"/>
            <a:ext cx="126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Payload Data</a:t>
            </a:r>
            <a:endParaRPr lang="en-US" sz="1400" dirty="0"/>
          </a:p>
        </p:txBody>
      </p:sp>
      <p:sp>
        <p:nvSpPr>
          <p:cNvPr id="36" name="Left Bracket 35"/>
          <p:cNvSpPr/>
          <p:nvPr/>
        </p:nvSpPr>
        <p:spPr>
          <a:xfrm>
            <a:off x="2951299" y="2503371"/>
            <a:ext cx="173658" cy="209355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522587" y="3208741"/>
            <a:ext cx="1300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Wearable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Bracelet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Hackable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8" name="Left Bracket 37"/>
          <p:cNvSpPr/>
          <p:nvPr/>
        </p:nvSpPr>
        <p:spPr>
          <a:xfrm>
            <a:off x="2878174" y="5334470"/>
            <a:ext cx="236585" cy="107691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5" idx="0"/>
            <a:endCxn id="25" idx="2"/>
          </p:cNvCxnSpPr>
          <p:nvPr/>
        </p:nvCxnSpPr>
        <p:spPr>
          <a:xfrm flipV="1">
            <a:off x="4305903" y="4423845"/>
            <a:ext cx="0" cy="1006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88748" y="5527501"/>
            <a:ext cx="1168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Wearable 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Glove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4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nual Input 4"/>
          <p:cNvSpPr/>
          <p:nvPr/>
        </p:nvSpPr>
        <p:spPr>
          <a:xfrm>
            <a:off x="315230" y="5111964"/>
            <a:ext cx="2430482" cy="959321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Real-time</a:t>
            </a:r>
            <a:r>
              <a:rPr lang="en-US" dirty="0" smtClean="0">
                <a:solidFill>
                  <a:schemeClr val="accent2"/>
                </a:solidFill>
              </a:rPr>
              <a:t> Control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6388737" y="5166783"/>
            <a:ext cx="2229465" cy="84968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83138"/>
                </a:solidFill>
              </a:rPr>
              <a:t>Computer Control</a:t>
            </a:r>
            <a:endParaRPr lang="en-US" dirty="0">
              <a:solidFill>
                <a:srgbClr val="283138"/>
              </a:solidFill>
            </a:endParaRPr>
          </a:p>
        </p:txBody>
      </p:sp>
      <p:sp>
        <p:nvSpPr>
          <p:cNvPr id="8" name="Manual Operation 7"/>
          <p:cNvSpPr/>
          <p:nvPr/>
        </p:nvSpPr>
        <p:spPr>
          <a:xfrm>
            <a:off x="5859000" y="794257"/>
            <a:ext cx="1581412" cy="831922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Drone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808636" y="794257"/>
            <a:ext cx="2128955" cy="83192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Telemetry Board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Process 9"/>
          <p:cNvSpPr/>
          <p:nvPr/>
        </p:nvSpPr>
        <p:spPr>
          <a:xfrm>
            <a:off x="3372317" y="4087576"/>
            <a:ext cx="2120503" cy="566456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Transmitter</a:t>
            </a:r>
          </a:p>
          <a:p>
            <a:pPr algn="ctr"/>
            <a:endParaRPr lang="en-US" dirty="0"/>
          </a:p>
        </p:txBody>
      </p:sp>
      <p:cxnSp>
        <p:nvCxnSpPr>
          <p:cNvPr id="43" name="Straight Arrow Connector 42"/>
          <p:cNvCxnSpPr>
            <a:stCxn id="85" idx="2"/>
            <a:endCxn id="10" idx="2"/>
          </p:cNvCxnSpPr>
          <p:nvPr/>
        </p:nvCxnSpPr>
        <p:spPr>
          <a:xfrm flipV="1">
            <a:off x="4432569" y="4654032"/>
            <a:ext cx="0" cy="330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7" idx="0"/>
          </p:cNvCxnSpPr>
          <p:nvPr/>
        </p:nvCxnSpPr>
        <p:spPr>
          <a:xfrm>
            <a:off x="5492820" y="4370804"/>
            <a:ext cx="2010650" cy="7959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2"/>
            <a:endCxn id="10" idx="1"/>
          </p:cNvCxnSpPr>
          <p:nvPr/>
        </p:nvCxnSpPr>
        <p:spPr>
          <a:xfrm rot="16200000" flipH="1">
            <a:off x="1250402" y="2248889"/>
            <a:ext cx="2744626" cy="14992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1"/>
            <a:endCxn id="9" idx="3"/>
          </p:cNvCxnSpPr>
          <p:nvPr/>
        </p:nvCxnSpPr>
        <p:spPr>
          <a:xfrm flipH="1">
            <a:off x="2937591" y="1210218"/>
            <a:ext cx="3079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52094" y="819577"/>
            <a:ext cx="104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Sensor Data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910423" y="2439224"/>
            <a:ext cx="87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Telemetry Data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6668930" y="1993013"/>
            <a:ext cx="194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High-Level </a:t>
            </a:r>
          </a:p>
          <a:p>
            <a:r>
              <a:rPr lang="en-US" sz="1200" dirty="0" smtClean="0"/>
              <a:t>Flight Commands</a:t>
            </a: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r>
              <a:rPr lang="en-US" sz="1200" dirty="0" smtClean="0">
                <a:solidFill>
                  <a:schemeClr val="accent1"/>
                </a:solidFill>
              </a:rPr>
              <a:t>(Yaw, Throttle, Roll, Pitch)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7557" y="4522372"/>
            <a:ext cx="87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Telemetry Data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920874" y="5669837"/>
            <a:ext cx="102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</a:t>
            </a:r>
          </a:p>
          <a:p>
            <a:pPr algn="ctr"/>
            <a:endParaRPr lang="en-US" sz="1200" dirty="0"/>
          </a:p>
        </p:txBody>
      </p:sp>
      <p:sp>
        <p:nvSpPr>
          <p:cNvPr id="85" name="Merge 84"/>
          <p:cNvSpPr/>
          <p:nvPr/>
        </p:nvSpPr>
        <p:spPr>
          <a:xfrm rot="10800000">
            <a:off x="4089669" y="4984037"/>
            <a:ext cx="685800" cy="6858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Elbow Connector 88"/>
          <p:cNvCxnSpPr>
            <a:stCxn id="5" idx="3"/>
            <a:endCxn id="85" idx="3"/>
          </p:cNvCxnSpPr>
          <p:nvPr/>
        </p:nvCxnSpPr>
        <p:spPr>
          <a:xfrm flipV="1">
            <a:off x="2745712" y="5326937"/>
            <a:ext cx="1515407" cy="264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7" idx="1"/>
            <a:endCxn id="85" idx="1"/>
          </p:cNvCxnSpPr>
          <p:nvPr/>
        </p:nvCxnSpPr>
        <p:spPr>
          <a:xfrm rot="10800000">
            <a:off x="4604019" y="5326937"/>
            <a:ext cx="1784718" cy="264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15230" y="6169153"/>
            <a:ext cx="241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Joysticks, Accelerometer, Trims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307732" y="6147782"/>
            <a:ext cx="239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Flight Modes, Keyboard Control, </a:t>
            </a:r>
          </a:p>
          <a:p>
            <a:r>
              <a:rPr lang="en-US" sz="1200" dirty="0" smtClean="0"/>
              <a:t>Trims, Telemetry Visualization, </a:t>
            </a:r>
          </a:p>
          <a:p>
            <a:r>
              <a:rPr lang="en-US" sz="1200" dirty="0" smtClean="0"/>
              <a:t>Programmable Flight Routines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741553" y="1731403"/>
            <a:ext cx="1202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Closed-Loop 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Autopilot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137" name="Elbow Connector 136"/>
          <p:cNvCxnSpPr>
            <a:endCxn id="8" idx="2"/>
          </p:cNvCxnSpPr>
          <p:nvPr/>
        </p:nvCxnSpPr>
        <p:spPr>
          <a:xfrm flipV="1">
            <a:off x="4432569" y="1626179"/>
            <a:ext cx="2217137" cy="1564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22737" y="5669837"/>
            <a:ext cx="83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Bluetooth</a:t>
            </a:r>
            <a:endParaRPr lang="en-US" sz="1200" dirty="0"/>
          </a:p>
        </p:txBody>
      </p:sp>
      <p:sp>
        <p:nvSpPr>
          <p:cNvPr id="26" name="Process 25"/>
          <p:cNvSpPr/>
          <p:nvPr/>
        </p:nvSpPr>
        <p:spPr>
          <a:xfrm>
            <a:off x="3372317" y="2824010"/>
            <a:ext cx="2120503" cy="57559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Multi-protocol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RF Chip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>
            <a:stCxn id="10" idx="0"/>
            <a:endCxn id="26" idx="2"/>
          </p:cNvCxnSpPr>
          <p:nvPr/>
        </p:nvCxnSpPr>
        <p:spPr>
          <a:xfrm flipV="1">
            <a:off x="4432569" y="3399603"/>
            <a:ext cx="0" cy="687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41812" y="5706383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8740" y="100500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9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3817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6056"/>
            <a:ext cx="7315200" cy="3539527"/>
          </a:xfrm>
        </p:spPr>
        <p:txBody>
          <a:bodyPr/>
          <a:lstStyle/>
          <a:p>
            <a:r>
              <a:rPr lang="en-US" dirty="0" smtClean="0"/>
              <a:t>Utilize cheap toy drones with limited functionality</a:t>
            </a:r>
          </a:p>
          <a:p>
            <a:endParaRPr lang="en-US" dirty="0" smtClean="0"/>
          </a:p>
          <a:p>
            <a:r>
              <a:rPr lang="en-US" dirty="0" err="1" smtClean="0"/>
              <a:t>LocoRobo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2610C"/>
                </a:solidFill>
              </a:rPr>
              <a:t>transmitter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2610C"/>
                </a:solidFill>
              </a:rPr>
              <a:t>telemetry board </a:t>
            </a:r>
            <a:r>
              <a:rPr lang="en-US" dirty="0" smtClean="0"/>
              <a:t>integration </a:t>
            </a:r>
          </a:p>
          <a:p>
            <a:endParaRPr lang="en-US" dirty="0"/>
          </a:p>
          <a:p>
            <a:r>
              <a:rPr lang="en-US" dirty="0" smtClean="0"/>
              <a:t>Wireless RF link to </a:t>
            </a:r>
            <a:r>
              <a:rPr lang="en-US" dirty="0" smtClean="0">
                <a:solidFill>
                  <a:schemeClr val="accent2"/>
                </a:solidFill>
              </a:rPr>
              <a:t>transmitter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Programmable flight routines</a:t>
            </a:r>
          </a:p>
          <a:p>
            <a:endParaRPr lang="en-US" dirty="0" smtClean="0"/>
          </a:p>
          <a:p>
            <a:r>
              <a:rPr lang="en-US" dirty="0" smtClean="0"/>
              <a:t>Closed-loop autopilot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466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72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Real-Time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54655"/>
            <a:ext cx="7667000" cy="4738363"/>
          </a:xfrm>
        </p:spPr>
        <p:txBody>
          <a:bodyPr>
            <a:normAutofit/>
          </a:bodyPr>
          <a:lstStyle/>
          <a:p>
            <a:r>
              <a:rPr lang="en-US" dirty="0" smtClean="0"/>
              <a:t>Customizable user interface </a:t>
            </a:r>
            <a:r>
              <a:rPr lang="en-US" dirty="0" smtClean="0">
                <a:solidFill>
                  <a:srgbClr val="838D9B"/>
                </a:solidFill>
              </a:rPr>
              <a:t>(Joysticks, Accelerometer, Etc.)</a:t>
            </a:r>
          </a:p>
          <a:p>
            <a:endParaRPr lang="en-US" dirty="0"/>
          </a:p>
          <a:p>
            <a:r>
              <a:rPr lang="en-US" dirty="0" smtClean="0"/>
              <a:t>Low-latency Radio Control System </a:t>
            </a:r>
          </a:p>
          <a:p>
            <a:endParaRPr lang="en-US" dirty="0" smtClean="0"/>
          </a:p>
          <a:p>
            <a:r>
              <a:rPr lang="en-US" dirty="0" smtClean="0"/>
              <a:t>Multiple flight modes</a:t>
            </a:r>
          </a:p>
          <a:p>
            <a:pPr lvl="1"/>
            <a:r>
              <a:rPr lang="en-US" dirty="0" smtClean="0"/>
              <a:t>Head-free </a:t>
            </a:r>
            <a:r>
              <a:rPr lang="en-US" dirty="0" smtClean="0">
                <a:solidFill>
                  <a:srgbClr val="838D9B"/>
                </a:solidFill>
              </a:rPr>
              <a:t>(absolute orientation)</a:t>
            </a:r>
          </a:p>
          <a:p>
            <a:pPr lvl="1"/>
            <a:r>
              <a:rPr lang="en-US" dirty="0" smtClean="0"/>
              <a:t>Altitude Hold</a:t>
            </a:r>
          </a:p>
          <a:p>
            <a:pPr lvl="1"/>
            <a:r>
              <a:rPr lang="en-US" dirty="0" smtClean="0"/>
              <a:t>Heading Hold</a:t>
            </a:r>
          </a:p>
          <a:p>
            <a:pPr lvl="1"/>
            <a:r>
              <a:rPr lang="en-US" dirty="0" smtClean="0"/>
              <a:t>Collision Avoidance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Basic Autopilot Routines </a:t>
            </a:r>
            <a:r>
              <a:rPr lang="en-US" dirty="0" smtClean="0">
                <a:solidFill>
                  <a:srgbClr val="838D9B"/>
                </a:solidFill>
              </a:rPr>
              <a:t>(position hold, collision avoidance, Etc.)</a:t>
            </a:r>
          </a:p>
          <a:p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0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8187"/>
            <a:ext cx="7315200" cy="840440"/>
          </a:xfrm>
        </p:spPr>
        <p:txBody>
          <a:bodyPr/>
          <a:lstStyle/>
          <a:p>
            <a:pPr algn="ctr"/>
            <a:r>
              <a:rPr lang="en-US" dirty="0" smtClean="0"/>
              <a:t>Telemetry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6482"/>
            <a:ext cx="7315200" cy="45982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 sensor board to be mounted on 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rone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Real-time telemetry data feedback, </a:t>
            </a:r>
            <a:r>
              <a:rPr lang="en-US" dirty="0" smtClean="0">
                <a:solidFill>
                  <a:srgbClr val="838D9B"/>
                </a:solidFill>
              </a:rPr>
              <a:t>for both processing and visualization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Wireless RF link to </a:t>
            </a:r>
            <a:r>
              <a:rPr lang="en-US" dirty="0">
                <a:solidFill>
                  <a:schemeClr val="accent2"/>
                </a:solidFill>
              </a:rPr>
              <a:t>t</a:t>
            </a:r>
            <a:r>
              <a:rPr lang="en-US" dirty="0" smtClean="0">
                <a:solidFill>
                  <a:schemeClr val="accent2"/>
                </a:solidFill>
              </a:rPr>
              <a:t>ransmitter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Sensors: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Accelerometer </a:t>
            </a:r>
            <a:r>
              <a:rPr lang="en-US" dirty="0" smtClean="0">
                <a:solidFill>
                  <a:srgbClr val="838D9B"/>
                </a:solidFill>
              </a:rPr>
              <a:t>(Attitude)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Gyroscope </a:t>
            </a:r>
            <a:r>
              <a:rPr lang="en-US" dirty="0" smtClean="0">
                <a:solidFill>
                  <a:srgbClr val="838D9B"/>
                </a:solidFill>
              </a:rPr>
              <a:t>(Stability)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Barometer </a:t>
            </a:r>
            <a:r>
              <a:rPr lang="en-US" dirty="0" smtClean="0">
                <a:solidFill>
                  <a:srgbClr val="838D9B"/>
                </a:solidFill>
              </a:rPr>
              <a:t>(Altitude)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Magnetometer </a:t>
            </a:r>
            <a:r>
              <a:rPr lang="en-US" dirty="0" smtClean="0">
                <a:solidFill>
                  <a:srgbClr val="838D9B"/>
                </a:solidFill>
              </a:rPr>
              <a:t>(Compass)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Infrared </a:t>
            </a:r>
            <a:r>
              <a:rPr lang="en-US" dirty="0" smtClean="0">
                <a:solidFill>
                  <a:srgbClr val="838D9B"/>
                </a:solidFill>
              </a:rPr>
              <a:t>(Proximity)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Ultrasonic </a:t>
            </a:r>
            <a:r>
              <a:rPr lang="en-US" dirty="0" smtClean="0">
                <a:solidFill>
                  <a:srgbClr val="838D9B"/>
                </a:solidFill>
              </a:rPr>
              <a:t>(Proximity) </a:t>
            </a: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5995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53487"/>
            <a:ext cx="7315200" cy="35430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Integrated and customizable </a:t>
            </a:r>
            <a:r>
              <a:rPr lang="en-US" dirty="0" smtClean="0">
                <a:solidFill>
                  <a:schemeClr val="accent2"/>
                </a:solidFill>
              </a:rPr>
              <a:t>real-time control </a:t>
            </a:r>
            <a:r>
              <a:rPr lang="en-US" dirty="0" smtClean="0"/>
              <a:t>user interface </a:t>
            </a:r>
            <a:r>
              <a:rPr lang="en-US" dirty="0" smtClean="0">
                <a:solidFill>
                  <a:srgbClr val="838D9B"/>
                </a:solidFill>
              </a:rPr>
              <a:t>(Joysticks, Accelerometer, Etc.) </a:t>
            </a:r>
          </a:p>
          <a:p>
            <a:endParaRPr lang="en-US" dirty="0">
              <a:solidFill>
                <a:srgbClr val="838D9B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Dual RF Link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Transmit flight commands to drone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Receive flight data from telemetry board</a:t>
            </a:r>
          </a:p>
          <a:p>
            <a:endParaRPr lang="en-US" dirty="0" smtClean="0"/>
          </a:p>
          <a:p>
            <a:r>
              <a:rPr lang="en-US" dirty="0" smtClean="0"/>
              <a:t>Execute autopilot commands and telemetry data processing on </a:t>
            </a:r>
            <a:r>
              <a:rPr lang="en-US" dirty="0" smtClean="0">
                <a:solidFill>
                  <a:srgbClr val="D2610C"/>
                </a:solidFill>
              </a:rPr>
              <a:t>transmitter</a:t>
            </a:r>
            <a:r>
              <a:rPr lang="en-US" dirty="0" smtClean="0"/>
              <a:t> hardware </a:t>
            </a:r>
            <a:r>
              <a:rPr lang="en-US" dirty="0" smtClean="0">
                <a:solidFill>
                  <a:srgbClr val="838D9B"/>
                </a:solidFill>
              </a:rPr>
              <a:t>(instead of on the drone)</a:t>
            </a:r>
          </a:p>
          <a:p>
            <a:endParaRPr lang="en-US" dirty="0"/>
          </a:p>
          <a:p>
            <a:r>
              <a:rPr lang="en-US" dirty="0" smtClean="0"/>
              <a:t>Can function as stand alone hardware </a:t>
            </a:r>
            <a:r>
              <a:rPr lang="en-US" dirty="0" smtClean="0">
                <a:solidFill>
                  <a:srgbClr val="838D9B"/>
                </a:solidFill>
              </a:rPr>
              <a:t>(real-time control and autopilot only) </a:t>
            </a:r>
          </a:p>
          <a:p>
            <a:endParaRPr lang="en-US" dirty="0"/>
          </a:p>
          <a:p>
            <a:pPr marL="320040" lvl="1" indent="0">
              <a:buNone/>
            </a:pPr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2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257</TotalTime>
  <Words>530</Words>
  <Application>Microsoft Macintosh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The LocoDrone </vt:lpstr>
      <vt:lpstr>Concept</vt:lpstr>
      <vt:lpstr>PowerPoint Presentation</vt:lpstr>
      <vt:lpstr>PowerPoint Presentation</vt:lpstr>
      <vt:lpstr>PowerPoint Presentation</vt:lpstr>
      <vt:lpstr>Drone</vt:lpstr>
      <vt:lpstr>Real-Time Control</vt:lpstr>
      <vt:lpstr>Telemetry Board</vt:lpstr>
      <vt:lpstr>Transmitter</vt:lpstr>
      <vt:lpstr>Computer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LocoDrone </dc:title>
  <dc:creator>Joey Orduna</dc:creator>
  <cp:lastModifiedBy>Joey Orduna</cp:lastModifiedBy>
  <cp:revision>21</cp:revision>
  <dcterms:created xsi:type="dcterms:W3CDTF">2016-04-27T15:09:39Z</dcterms:created>
  <dcterms:modified xsi:type="dcterms:W3CDTF">2016-05-02T22:22:44Z</dcterms:modified>
</cp:coreProperties>
</file>