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A19E-5274-46B8-8E93-C6CDED6589E1}" type="datetimeFigureOut">
              <a:rPr lang="es-BO" smtClean="0"/>
              <a:t>17/2/2021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45A-9F9C-4F53-933A-776C0E1EA8A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3439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A19E-5274-46B8-8E93-C6CDED6589E1}" type="datetimeFigureOut">
              <a:rPr lang="es-BO" smtClean="0"/>
              <a:t>17/2/2021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45A-9F9C-4F53-933A-776C0E1EA8A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6834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A19E-5274-46B8-8E93-C6CDED6589E1}" type="datetimeFigureOut">
              <a:rPr lang="es-BO" smtClean="0"/>
              <a:t>17/2/2021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45A-9F9C-4F53-933A-776C0E1EA8A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04325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A19E-5274-46B8-8E93-C6CDED6589E1}" type="datetimeFigureOut">
              <a:rPr lang="es-BO" smtClean="0"/>
              <a:t>17/2/2021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45A-9F9C-4F53-933A-776C0E1EA8A0}" type="slidenum">
              <a:rPr lang="es-BO" smtClean="0"/>
              <a:t>‹#›</a:t>
            </a:fld>
            <a:endParaRPr lang="es-B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9347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A19E-5274-46B8-8E93-C6CDED6589E1}" type="datetimeFigureOut">
              <a:rPr lang="es-BO" smtClean="0"/>
              <a:t>17/2/2021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45A-9F9C-4F53-933A-776C0E1EA8A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20158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A19E-5274-46B8-8E93-C6CDED6589E1}" type="datetimeFigureOut">
              <a:rPr lang="es-BO" smtClean="0"/>
              <a:t>17/2/2021</a:t>
            </a:fld>
            <a:endParaRPr lang="es-B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45A-9F9C-4F53-933A-776C0E1EA8A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01220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A19E-5274-46B8-8E93-C6CDED6589E1}" type="datetimeFigureOut">
              <a:rPr lang="es-BO" smtClean="0"/>
              <a:t>17/2/2021</a:t>
            </a:fld>
            <a:endParaRPr lang="es-B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45A-9F9C-4F53-933A-776C0E1EA8A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43556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A19E-5274-46B8-8E93-C6CDED6589E1}" type="datetimeFigureOut">
              <a:rPr lang="es-BO" smtClean="0"/>
              <a:t>17/2/2021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45A-9F9C-4F53-933A-776C0E1EA8A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81633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A19E-5274-46B8-8E93-C6CDED6589E1}" type="datetimeFigureOut">
              <a:rPr lang="es-BO" smtClean="0"/>
              <a:t>17/2/2021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45A-9F9C-4F53-933A-776C0E1EA8A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4805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A19E-5274-46B8-8E93-C6CDED6589E1}" type="datetimeFigureOut">
              <a:rPr lang="es-BO" smtClean="0"/>
              <a:t>17/2/2021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45A-9F9C-4F53-933A-776C0E1EA8A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5411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A19E-5274-46B8-8E93-C6CDED6589E1}" type="datetimeFigureOut">
              <a:rPr lang="es-BO" smtClean="0"/>
              <a:t>17/2/2021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45A-9F9C-4F53-933A-776C0E1EA8A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8586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A19E-5274-46B8-8E93-C6CDED6589E1}" type="datetimeFigureOut">
              <a:rPr lang="es-BO" smtClean="0"/>
              <a:t>17/2/2021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45A-9F9C-4F53-933A-776C0E1EA8A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7211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A19E-5274-46B8-8E93-C6CDED6589E1}" type="datetimeFigureOut">
              <a:rPr lang="es-BO" smtClean="0"/>
              <a:t>17/2/2021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45A-9F9C-4F53-933A-776C0E1EA8A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0445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A19E-5274-46B8-8E93-C6CDED6589E1}" type="datetimeFigureOut">
              <a:rPr lang="es-BO" smtClean="0"/>
              <a:t>17/2/2021</a:t>
            </a:fld>
            <a:endParaRPr lang="es-B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45A-9F9C-4F53-933A-776C0E1EA8A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8230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A19E-5274-46B8-8E93-C6CDED6589E1}" type="datetimeFigureOut">
              <a:rPr lang="es-BO" smtClean="0"/>
              <a:t>17/2/2021</a:t>
            </a:fld>
            <a:endParaRPr lang="es-B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45A-9F9C-4F53-933A-776C0E1EA8A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9041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A19E-5274-46B8-8E93-C6CDED6589E1}" type="datetimeFigureOut">
              <a:rPr lang="es-BO" smtClean="0"/>
              <a:t>17/2/2021</a:t>
            </a:fld>
            <a:endParaRPr lang="es-B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45A-9F9C-4F53-933A-776C0E1EA8A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3021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A19E-5274-46B8-8E93-C6CDED6589E1}" type="datetimeFigureOut">
              <a:rPr lang="es-BO" smtClean="0"/>
              <a:t>17/2/2021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45A-9F9C-4F53-933A-776C0E1EA8A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3021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00A19E-5274-46B8-8E93-C6CDED6589E1}" type="datetimeFigureOut">
              <a:rPr lang="es-BO" smtClean="0"/>
              <a:t>17/2/2021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8645A-9F9C-4F53-933A-776C0E1EA8A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39207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BEDA-EE22-4816-8371-C7077FC67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Simulaciones Monte Carlo</a:t>
            </a:r>
            <a:endParaRPr lang="es-B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A2316-886C-49BB-8D45-78D2C58AF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Estimación del valor de Pi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4391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9C61-F484-4F54-8BFF-40339D8B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Imagen 10">
            <a:extLst>
              <a:ext uri="{FF2B5EF4-FFF2-40B4-BE49-F238E27FC236}">
                <a16:creationId xmlns:a16="http://schemas.microsoft.com/office/drawing/2014/main" id="{A75C3D39-137A-4FEB-9F42-4F8644D3BA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630" y="925595"/>
            <a:ext cx="7753204" cy="5342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10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6B45-3FE2-4CEB-8FE7-4242BEBC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Imagen 11">
            <a:extLst>
              <a:ext uri="{FF2B5EF4-FFF2-40B4-BE49-F238E27FC236}">
                <a16:creationId xmlns:a16="http://schemas.microsoft.com/office/drawing/2014/main" id="{47482173-2965-4640-A49D-1979DFD70B6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99" y="1152983"/>
            <a:ext cx="11112401" cy="4779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6573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927C-2BB1-411B-A274-328A1816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Buffon, Buffon-Laplace</a:t>
            </a:r>
            <a:endParaRPr lang="es-B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21310-2FC0-467D-9775-59F4F4AE5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1843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6C4A-B55C-4895-97DC-8699B3A0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A7616D-634A-4080-940B-1657AEA8D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455" y="452718"/>
            <a:ext cx="8617090" cy="6086676"/>
          </a:xfrm>
        </p:spPr>
      </p:pic>
    </p:spTree>
    <p:extLst>
      <p:ext uri="{BB962C8B-B14F-4D97-AF65-F5344CB8AC3E}">
        <p14:creationId xmlns:p14="http://schemas.microsoft.com/office/powerpoint/2010/main" val="348490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438B-73B1-40DF-BBFB-29629C53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C1C26-1C98-41A5-83E3-80314171C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71" y="609643"/>
            <a:ext cx="8737258" cy="6056200"/>
          </a:xfrm>
        </p:spPr>
      </p:pic>
    </p:spTree>
    <p:extLst>
      <p:ext uri="{BB962C8B-B14F-4D97-AF65-F5344CB8AC3E}">
        <p14:creationId xmlns:p14="http://schemas.microsoft.com/office/powerpoint/2010/main" val="78224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4FEB-585B-42B8-9FBA-6576873D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B6475E-B6C7-4127-B3AF-BA3EF85A95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731" y="572269"/>
            <a:ext cx="8248538" cy="5833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81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72A2-DC86-47F8-A1E3-B9FE4F66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15583-53BA-49DA-93D7-FA903D7D6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Efectividad del método</a:t>
            </a:r>
          </a:p>
          <a:p>
            <a:r>
              <a:rPr lang="es-MX" dirty="0"/>
              <a:t>Comparación de tres modelos</a:t>
            </a:r>
          </a:p>
          <a:p>
            <a:r>
              <a:rPr lang="es-MX" dirty="0"/>
              <a:t>Uso de Python</a:t>
            </a:r>
          </a:p>
        </p:txBody>
      </p:sp>
    </p:spTree>
    <p:extLst>
      <p:ext uri="{BB962C8B-B14F-4D97-AF65-F5344CB8AC3E}">
        <p14:creationId xmlns:p14="http://schemas.microsoft.com/office/powerpoint/2010/main" val="171692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1481-8328-41F9-8B1B-9491B11F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Efectividad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A636-22F9-4C86-843B-B6E74993A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Teorema del limite central</a:t>
            </a:r>
          </a:p>
          <a:p>
            <a:pPr lvl="1"/>
            <a:r>
              <a:rPr lang="es-MX" dirty="0"/>
              <a:t>Valor próximo al valor de referencia</a:t>
            </a:r>
          </a:p>
          <a:p>
            <a:r>
              <a:rPr lang="es-MX" dirty="0"/>
              <a:t>Teorema de los números grandes</a:t>
            </a:r>
          </a:p>
          <a:p>
            <a:pPr lvl="1"/>
            <a:r>
              <a:rPr lang="es-MX" dirty="0"/>
              <a:t>Error porcentual bajo (cercano a 0)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455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54CD-98DA-43FB-BC0B-2BA3AFEC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</a:t>
            </a:r>
            <a:endParaRPr lang="es-B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83F4EF-E38C-45B6-B88D-5EE46DDFC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Simple</a:t>
                </a:r>
              </a:p>
              <a:p>
                <a:pPr lvl="1"/>
                <a:r>
                  <a:rPr lang="es-MX" dirty="0"/>
                  <a:t>Relación de áreas</a:t>
                </a:r>
              </a:p>
              <a:p>
                <a:pPr lvl="1"/>
                <a:r>
                  <a:rPr lang="es-MX" dirty="0"/>
                  <a:t>Cuadrado de lado L con una circunferencia en su interior de </a:t>
                </a:r>
                <a:r>
                  <a:rPr lang="es-MX" dirty="0" err="1"/>
                  <a:t>diametro</a:t>
                </a:r>
                <a:r>
                  <a:rPr lang="es-MX" dirty="0"/>
                  <a:t> L							</a:t>
                </a:r>
              </a:p>
              <a:p>
                <a:pPr lvl="7"/>
                <a14:m>
                  <m:oMath xmlns:m="http://schemas.openxmlformats.org/officeDocument/2006/math">
                    <m:f>
                      <m:fPr>
                        <m:ctrlPr>
                          <a:rPr lang="es-BO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BO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BO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BO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𝑐𝑖𝑟𝑐𝑢𝑛𝑓𝑒𝑟𝑒𝑛𝑐𝑖𝑎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BO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BO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BO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𝑐𝑢𝑎𝑑𝑟𝑎𝑑𝑜</m:t>
                            </m:r>
                          </m:sub>
                        </m:sSub>
                      </m:den>
                    </m:f>
                    <m:r>
                      <a:rPr lang="es-BO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B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BO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  <m:sSup>
                          <m:sSupPr>
                            <m:ctrlPr>
                              <a:rPr lang="es-BO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BO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s-BO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BO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MX" sz="20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s-BO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s-BO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BO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s-BO" dirty="0"/>
                  <a:t>Lanzar puntos aleatorios dentro del cuadrado</a:t>
                </a:r>
              </a:p>
              <a:p>
                <a:pPr lvl="1"/>
                <a:r>
                  <a:rPr lang="es-BO" dirty="0"/>
                  <a:t>Probabilidad uniforme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83F4EF-E38C-45B6-B88D-5EE46DDFC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43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BFB1-CE88-469D-B0A4-104E16DD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D16FE-498A-4189-8F90-41A041718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877" y="2279547"/>
            <a:ext cx="8946541" cy="3901417"/>
          </a:xfrm>
        </p:spPr>
        <p:txBody>
          <a:bodyPr/>
          <a:lstStyle/>
          <a:p>
            <a:r>
              <a:rPr lang="es-MX" dirty="0"/>
              <a:t>Buffon</a:t>
            </a:r>
          </a:p>
          <a:p>
            <a:pPr lvl="1"/>
            <a:r>
              <a:rPr lang="es-MX" dirty="0"/>
              <a:t>Probabilidad de cruzar líneas</a:t>
            </a:r>
          </a:p>
          <a:p>
            <a:pPr lvl="1"/>
            <a:r>
              <a:rPr lang="es-MX" dirty="0"/>
              <a:t>Centro y ángulo aleatorio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endParaRPr lang="es-MX" dirty="0"/>
          </a:p>
          <a:p>
            <a:endParaRPr lang="es-BO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849D4C6-E4DA-4F1A-B078-60C625CCB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5E96C3F-C20B-464C-A09A-9000F6731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76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54879D-1A6A-464E-ABBE-0AA386D60C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238148"/>
              </p:ext>
            </p:extLst>
          </p:nvPr>
        </p:nvGraphicFramePr>
        <p:xfrm>
          <a:off x="2574566" y="3884144"/>
          <a:ext cx="167005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7960" imgH="393480" progId="Equation.KSEE3">
                  <p:embed/>
                </p:oleObj>
              </mc:Choice>
              <mc:Fallback>
                <p:oleObj r:id="rId2" imgW="507960" imgH="393480" progId="Equation.KSEE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566" y="3884144"/>
                        <a:ext cx="1670050" cy="1323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Imagen 2">
            <a:extLst>
              <a:ext uri="{FF2B5EF4-FFF2-40B4-BE49-F238E27FC236}">
                <a16:creationId xmlns:a16="http://schemas.microsoft.com/office/drawing/2014/main" id="{37158B0F-468A-493B-90C8-0DEBDADBDA0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06" y="3636556"/>
            <a:ext cx="4860952" cy="2144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22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F39C-B4EA-4185-9BD6-1F6C8753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0CF4-7C3C-41B3-8D9F-5D2332170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98" y="2013162"/>
            <a:ext cx="8946541" cy="1617934"/>
          </a:xfrm>
        </p:spPr>
        <p:txBody>
          <a:bodyPr/>
          <a:lstStyle/>
          <a:p>
            <a:r>
              <a:rPr lang="es-MX" dirty="0"/>
              <a:t>Buffon-Laplace</a:t>
            </a:r>
          </a:p>
          <a:p>
            <a:pPr lvl="1"/>
            <a:r>
              <a:rPr lang="es-MX" dirty="0"/>
              <a:t>Extensión al modelo anterior</a:t>
            </a:r>
          </a:p>
          <a:p>
            <a:pPr lvl="1"/>
            <a:r>
              <a:rPr lang="es-MX" dirty="0"/>
              <a:t>Líneas horizontales y verticales</a:t>
            </a:r>
            <a:endParaRPr lang="es-BO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C48CC2-06C2-48AF-B53D-34E99CC84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8314" y="62086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D7ED5EC-07F4-4616-9E70-57E82912E7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416700"/>
              </p:ext>
            </p:extLst>
          </p:nvPr>
        </p:nvGraphicFramePr>
        <p:xfrm>
          <a:off x="3937555" y="3996770"/>
          <a:ext cx="3380261" cy="1242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04840" imgH="419040" progId="Equation.KSEE3">
                  <p:embed/>
                </p:oleObj>
              </mc:Choice>
              <mc:Fallback>
                <p:oleObj r:id="rId2" imgW="1104840" imgH="419040" progId="Equation.KSEE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555" y="3996770"/>
                        <a:ext cx="3380261" cy="12423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80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0DBA-E595-4F68-8E6A-689A776B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Simple</a:t>
            </a:r>
            <a:endParaRPr lang="es-B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CBDBC-A1A9-4280-99EA-94E677513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7129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D2CC-D4B0-45CF-BE69-6F8980DE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Imagen 7">
            <a:extLst>
              <a:ext uri="{FF2B5EF4-FFF2-40B4-BE49-F238E27FC236}">
                <a16:creationId xmlns:a16="http://schemas.microsoft.com/office/drawing/2014/main" id="{CAAE2EFC-7B2E-4BC0-B210-9DA458766C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444" y="604652"/>
            <a:ext cx="6487111" cy="5648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147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5F5E-0AFD-47CB-8512-9EA0D0DE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Imagen 8" descr="Gráfico, Histograma&#10;&#10;Descripción generada automáticamente">
            <a:extLst>
              <a:ext uri="{FF2B5EF4-FFF2-40B4-BE49-F238E27FC236}">
                <a16:creationId xmlns:a16="http://schemas.microsoft.com/office/drawing/2014/main" id="{12BDD003-D5F6-46F8-83B9-49FE82553C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926" y="821677"/>
            <a:ext cx="7430148" cy="5705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1502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101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Wingdings 3</vt:lpstr>
      <vt:lpstr>Ion</vt:lpstr>
      <vt:lpstr>Equation.KSEE3</vt:lpstr>
      <vt:lpstr>Simulaciones Monte Carlo</vt:lpstr>
      <vt:lpstr>Objetivos </vt:lpstr>
      <vt:lpstr>Efectividad</vt:lpstr>
      <vt:lpstr>Modelos</vt:lpstr>
      <vt:lpstr>PowerPoint Presentation</vt:lpstr>
      <vt:lpstr>PowerPoint Presentation</vt:lpstr>
      <vt:lpstr>Simple</vt:lpstr>
      <vt:lpstr>PowerPoint Presentation</vt:lpstr>
      <vt:lpstr>PowerPoint Presentation</vt:lpstr>
      <vt:lpstr>PowerPoint Presentation</vt:lpstr>
      <vt:lpstr>PowerPoint Presentation</vt:lpstr>
      <vt:lpstr>Buffon, Buffon-Laplace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Simulaciones Monte Carlo</dc:title>
  <dc:creator>UnseR</dc:creator>
  <cp:lastModifiedBy>UnseR</cp:lastModifiedBy>
  <cp:revision>9</cp:revision>
  <dcterms:created xsi:type="dcterms:W3CDTF">2021-02-17T23:06:30Z</dcterms:created>
  <dcterms:modified xsi:type="dcterms:W3CDTF">2021-02-18T00:19:55Z</dcterms:modified>
</cp:coreProperties>
</file>