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r>
              <a:rPr lang="en-GB" dirty="0" smtClean="0"/>
              <a:t>AngularJS – </a:t>
            </a:r>
            <a:r>
              <a:rPr lang="sr-Latn-RS" dirty="0" smtClean="0"/>
              <a:t>ispod haube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Dirty Checking </a:t>
            </a:r>
            <a:endParaRPr lang="en-GB" dirty="0"/>
          </a:p>
        </p:txBody>
      </p:sp>
      <p:pic>
        <p:nvPicPr>
          <p:cNvPr id="1026" name="Picture 2" descr="C:\Users\milansegedinac\Downloads\dig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341834"/>
            <a:ext cx="5286375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6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$digest()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Pokreće digest ciklus</a:t>
            </a:r>
          </a:p>
          <a:p>
            <a:r>
              <a:rPr lang="sr-Latn-RS" dirty="0" smtClean="0"/>
              <a:t>Automatski se poziva kao reakcija na tipične događaje</a:t>
            </a:r>
          </a:p>
          <a:p>
            <a:pPr lvl="1"/>
            <a:r>
              <a:rPr lang="sr-Latn-RS" dirty="0" smtClean="0"/>
              <a:t>Klik mišem</a:t>
            </a:r>
          </a:p>
          <a:p>
            <a:pPr lvl="1"/>
            <a:r>
              <a:rPr lang="sr-Latn-RS" dirty="0" smtClean="0"/>
              <a:t>Dobijenje odgovora na AJAX poziv</a:t>
            </a:r>
          </a:p>
          <a:p>
            <a:r>
              <a:rPr lang="sr-Latn-RS" dirty="0" smtClean="0"/>
              <a:t>Može se pozvati i eksplicitno</a:t>
            </a:r>
          </a:p>
          <a:p>
            <a:pPr lvl="1"/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$scope.$digest()</a:t>
            </a:r>
          </a:p>
          <a:p>
            <a:pPr lvl="1"/>
            <a:r>
              <a:rPr lang="sr-Latn-RS" dirty="0" smtClean="0"/>
              <a:t>Prisiljavamo Angular da pokrene digest ciklus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2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$watch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$scope.$watch</a:t>
            </a:r>
            <a:r>
              <a:rPr lang="sr-Latn-RS" dirty="0" smtClean="0"/>
              <a:t> je funkcija koja kreira watch za zadatu varijablu</a:t>
            </a:r>
          </a:p>
          <a:p>
            <a:r>
              <a:rPr lang="sr-Latn-RS" dirty="0" smtClean="0"/>
              <a:t>Prima tri parametra:</a:t>
            </a:r>
          </a:p>
          <a:p>
            <a:pPr lvl="1"/>
            <a:r>
              <a:rPr lang="sr-Latn-RS" dirty="0" smtClean="0"/>
              <a:t>Funkciju vrednosti</a:t>
            </a:r>
          </a:p>
          <a:p>
            <a:pPr lvl="1"/>
            <a:r>
              <a:rPr lang="sr-Latn-RS" dirty="0" smtClean="0"/>
              <a:t>Listener funkciju</a:t>
            </a:r>
          </a:p>
          <a:p>
            <a:pPr lvl="1"/>
            <a:r>
              <a:rPr lang="en-GB" dirty="0" err="1" smtClean="0"/>
              <a:t>objectEquality</a:t>
            </a:r>
            <a:r>
              <a:rPr lang="sr-Latn-RS" dirty="0" smtClean="0"/>
              <a:t> – opcioni boolean parametar</a:t>
            </a:r>
          </a:p>
          <a:p>
            <a:pPr lvl="2"/>
            <a:r>
              <a:rPr lang="sr-Latn-RS" dirty="0" smtClean="0"/>
              <a:t>Da li se poredi identitet referenci ili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angular.equals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Watch lista je dostupna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$scope.$$watch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0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$watch</a:t>
            </a:r>
            <a:r>
              <a:rPr lang="sr-Latn-RS" dirty="0" smtClean="0"/>
              <a:t>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($scope, $interval)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scope.counter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$interval(function ()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scope.counter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},1000);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scope.stopCounting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scope.$watch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scope.counter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('counter changed from',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'to',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sr-Latn-RS" sz="2800" dirty="0" smtClean="0">
                <a:cs typeface="Courier New" panose="02070309020205020404" pitchFamily="49" charset="0"/>
              </a:rPr>
              <a:t>Primer 1</a:t>
            </a:r>
            <a:endParaRPr lang="en-GB" sz="1200" dirty="0">
              <a:cs typeface="Courier New" panose="02070309020205020404" pitchFamily="49" charset="0"/>
            </a:endParaRPr>
          </a:p>
          <a:p>
            <a:r>
              <a:rPr lang="sr-Latn-RS" sz="2400" dirty="0" smtClean="0">
                <a:cs typeface="Courier New" panose="02070309020205020404" pitchFamily="49" charset="0"/>
              </a:rPr>
              <a:t>Funkcija vrednosti vrati vrednost koja će se pratiti</a:t>
            </a:r>
          </a:p>
          <a:p>
            <a:r>
              <a:rPr lang="sr-Latn-RS" sz="2400" dirty="0" smtClean="0">
                <a:cs typeface="Courier New" panose="02070309020205020404" pitchFamily="49" charset="0"/>
              </a:rPr>
              <a:t>Funkcija vrednosti primi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sr-Latn-RS" sz="2400" dirty="0" smtClean="0">
                <a:cs typeface="Courier New" panose="02070309020205020404" pitchFamily="49" charset="0"/>
              </a:rPr>
              <a:t> kao parametar kako bi mogla da prati vrednosti registrovane u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</a:p>
          <a:p>
            <a:r>
              <a:rPr lang="sr-Latn-RS" sz="2400" dirty="0" smtClean="0">
                <a:cs typeface="Courier New" panose="02070309020205020404" pitchFamily="49" charset="0"/>
              </a:rPr>
              <a:t>Možemo pomoću ove funkcije da pratimo i vrednosti van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</a:p>
        </p:txBody>
      </p:sp>
    </p:spTree>
    <p:extLst>
      <p:ext uri="{BB962C8B-B14F-4D97-AF65-F5344CB8AC3E}">
        <p14:creationId xmlns:p14="http://schemas.microsoft.com/office/powerpoint/2010/main" val="17729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$watch</a:t>
            </a:r>
            <a:r>
              <a:rPr lang="sr-Latn-RS" dirty="0"/>
              <a:t>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dirty="0">
                <a:cs typeface="Courier New" panose="02070309020205020404" pitchFamily="49" charset="0"/>
              </a:rPr>
              <a:t>Umesto funkcije vrednosti, može se zadati i watch izraz</a:t>
            </a:r>
          </a:p>
          <a:p>
            <a:pPr lvl="1"/>
            <a:r>
              <a:rPr lang="sr-Latn-RS" sz="2000" dirty="0">
                <a:cs typeface="Courier New" panose="02070309020205020404" pitchFamily="49" charset="0"/>
              </a:rPr>
              <a:t>String koji se evaluira u okviru </a:t>
            </a: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sr-Latn-RS" sz="2000" dirty="0">
                <a:cs typeface="Courier New" panose="02070309020205020404" pitchFamily="49" charset="0"/>
              </a:rPr>
              <a:t> objekta</a:t>
            </a:r>
          </a:p>
          <a:p>
            <a:pPr lvl="1"/>
            <a:r>
              <a:rPr lang="sr-Latn-RS" sz="2000" dirty="0">
                <a:cs typeface="Courier New" panose="02070309020205020404" pitchFamily="49" charset="0"/>
              </a:rPr>
              <a:t>’counter’</a:t>
            </a:r>
          </a:p>
          <a:p>
            <a:r>
              <a:rPr lang="sr-Latn-RS" sz="2400" dirty="0">
                <a:cs typeface="Courier New" panose="02070309020205020404" pitchFamily="49" charset="0"/>
              </a:rPr>
              <a:t>Listener funkcija je obrada događaja promene watch-ovane </a:t>
            </a:r>
            <a:r>
              <a:rPr lang="sr-Latn-RS" sz="2400" dirty="0" smtClean="0">
                <a:cs typeface="Courier New" panose="02070309020205020404" pitchFamily="49" charset="0"/>
              </a:rPr>
              <a:t>vrednosti</a:t>
            </a:r>
          </a:p>
          <a:p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$watch</a:t>
            </a:r>
            <a:r>
              <a:rPr lang="sr-Latn-RS" sz="2400" dirty="0" smtClean="0">
                <a:cs typeface="Courier New" panose="02070309020205020404" pitchFamily="49" charset="0"/>
              </a:rPr>
              <a:t> funkcija vraća funkciju deregistracije, pomoću koje možemo da watch objekat izbacimo iz watch liste</a:t>
            </a:r>
          </a:p>
          <a:p>
            <a:r>
              <a:rPr lang="sr-Latn-RS" sz="2400" dirty="0" smtClean="0">
                <a:cs typeface="Courier New" panose="02070309020205020404" pitchFamily="49" charset="0"/>
              </a:rPr>
              <a:t>Napomena: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$watch</a:t>
            </a:r>
            <a:r>
              <a:rPr lang="sr-Latn-RS" sz="2400" dirty="0" smtClean="0">
                <a:cs typeface="Courier New" panose="02070309020205020404" pitchFamily="49" charset="0"/>
              </a:rPr>
              <a:t> ne treba koristiti u kontrolerima jer kontrolere čine teškim za testiranje</a:t>
            </a:r>
          </a:p>
          <a:p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$watch</a:t>
            </a:r>
            <a:r>
              <a:rPr lang="sr-Latn-RS" sz="2400" dirty="0" smtClean="0">
                <a:cs typeface="Courier New" panose="02070309020205020404" pitchFamily="49" charset="0"/>
              </a:rPr>
              <a:t> se tipično dodaje u servise</a:t>
            </a:r>
            <a:endParaRPr lang="sr-Latn-RS" sz="2400" dirty="0"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$watchCollection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scope.users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[]; 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$interval(function () 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scope.users.push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'});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},1000);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scope.stopCounting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$scope.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watchCollection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('users',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console.log('counter changed from',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 'to', </a:t>
            </a: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sr-Latn-RS" sz="2400" dirty="0" smtClean="0">
                <a:cs typeface="Courier New" panose="02070309020205020404" pitchFamily="49" charset="0"/>
              </a:rPr>
              <a:t>Primer 2</a:t>
            </a:r>
            <a:endParaRPr lang="sr-Latn-RS" sz="12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2400" dirty="0" smtClean="0">
                <a:cs typeface="Courier New" panose="02070309020205020404" pitchFamily="49" charset="0"/>
              </a:rPr>
              <a:t>Omogućava nam da pratimo da li postoje izmene u kolekcijama</a:t>
            </a:r>
          </a:p>
          <a:p>
            <a:r>
              <a:rPr lang="sr-Latn-RS" sz="2400" dirty="0" smtClean="0">
                <a:cs typeface="Courier New" panose="02070309020205020404" pitchFamily="49" charset="0"/>
              </a:rPr>
              <a:t>Dodavanje, izmena, brisanje elemenata u kolekcijama</a:t>
            </a:r>
            <a:endParaRPr lang="en-GB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9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evalAsync</a:t>
            </a:r>
            <a:r>
              <a:rPr lang="en-GB" dirty="0"/>
              <a:t> </a:t>
            </a:r>
            <a:r>
              <a:rPr lang="sr-Latn-RS" dirty="0" smtClean="0"/>
              <a:t>lista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Zadavanje funkcija koje će se izvršavati nad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sr-Latn-RS" dirty="0" smtClean="0"/>
              <a:t> objektom u budućnosti</a:t>
            </a:r>
          </a:p>
          <a:p>
            <a:pPr lvl="1"/>
            <a:r>
              <a:rPr lang="sr-Latn-RS" dirty="0" smtClean="0"/>
              <a:t>Funkcija će se izvršiti nakon funkcije koja je pozvala</a:t>
            </a:r>
          </a:p>
          <a:p>
            <a:pPr lvl="1"/>
            <a:r>
              <a:rPr lang="sr-Latn-RS" dirty="0" smtClean="0"/>
              <a:t>Između poziva i funkcije će proteći makar jedan digest ciklus nakon izvršavanja funkcije</a:t>
            </a:r>
          </a:p>
          <a:p>
            <a:r>
              <a:rPr lang="sr-Latn-RS" dirty="0" smtClean="0"/>
              <a:t>Koristi se ukoliko funkcija treba da se izvrši dok je u toku digest (još se nije završio prolazak kroz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$digest</a:t>
            </a:r>
            <a:r>
              <a:rPr lang="sr-Latn-RS" dirty="0" smtClean="0"/>
              <a:t> petlju bez i jedne promene), a funkcija treba da se izvrši izvan konteksta trenutne akcije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7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evalAsync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Primer 3</a:t>
            </a:r>
          </a:p>
          <a:p>
            <a:r>
              <a:rPr lang="sr-Latn-RS" dirty="0" smtClean="0"/>
              <a:t>Kada se izvršava funkcija zadata sa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evalAsync</a:t>
            </a:r>
            <a:r>
              <a:rPr lang="sr-Latn-RS" dirty="0" smtClean="0"/>
              <a:t>?</a:t>
            </a:r>
          </a:p>
          <a:p>
            <a:pPr lvl="1"/>
            <a:r>
              <a:rPr lang="sr-Latn-RS" dirty="0" smtClean="0"/>
              <a:t>Ako je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evalAsync</a:t>
            </a:r>
            <a:r>
              <a:rPr lang="en-GB" dirty="0"/>
              <a:t> </a:t>
            </a:r>
            <a:r>
              <a:rPr lang="sr-Latn-RS" dirty="0" smtClean="0"/>
              <a:t>pozvan iz direktive, izvršava se nakon što je izmenjeno DOM stablo, a pre nego što je renderovana stranica</a:t>
            </a:r>
          </a:p>
          <a:p>
            <a:pPr lvl="1"/>
            <a:r>
              <a:rPr lang="sr-Latn-RS" dirty="0" smtClean="0"/>
              <a:t>Ako je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evalAsync</a:t>
            </a:r>
            <a:r>
              <a:rPr lang="en-GB" dirty="0"/>
              <a:t> </a:t>
            </a:r>
            <a:r>
              <a:rPr lang="sr-Latn-RS" dirty="0" smtClean="0"/>
              <a:t>pozvan iz kontrolera, izvršava se </a:t>
            </a:r>
            <a:r>
              <a:rPr lang="sr-Latn-RS" dirty="0" smtClean="0"/>
              <a:t>pre </a:t>
            </a:r>
            <a:r>
              <a:rPr lang="sr-Latn-RS" dirty="0" smtClean="0"/>
              <a:t>izmene DOM stabla i renderovanja (ovo se tipično ne koristi)</a:t>
            </a:r>
          </a:p>
          <a:p>
            <a:r>
              <a:rPr lang="sr-Latn-RS" dirty="0" smtClean="0"/>
              <a:t>Kada se poziva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setTimeout()</a:t>
            </a:r>
            <a:r>
              <a:rPr lang="sr-Latn-RS" dirty="0" smtClean="0"/>
              <a:t>?</a:t>
            </a:r>
          </a:p>
          <a:p>
            <a:pPr lvl="1"/>
            <a:r>
              <a:rPr lang="sr-Latn-RS" dirty="0" smtClean="0"/>
              <a:t>Nakon što je izmenjeno DOM stablo i nakon što je renderovana stranica</a:t>
            </a:r>
          </a:p>
          <a:p>
            <a:pPr lvl="2"/>
            <a:r>
              <a:rPr lang="sr-Latn-RS" dirty="0" smtClean="0"/>
              <a:t>Ume da izazove „treptanje“ strnice zbog ponovnog renderovanja usled izmene vrednosti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7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$apply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scope.text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'some text'; 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$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scope.text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'new value';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},2000);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algn="r">
              <a:buNone/>
            </a:pPr>
            <a:r>
              <a:rPr lang="sr-Latn-RS" sz="2400" dirty="0" smtClean="0">
                <a:cs typeface="Courier New" panose="02070309020205020404" pitchFamily="49" charset="0"/>
              </a:rPr>
              <a:t>Primer 04</a:t>
            </a:r>
          </a:p>
          <a:p>
            <a:r>
              <a:rPr lang="sr-Latn-RS" sz="2400" dirty="0" smtClean="0">
                <a:cs typeface="Courier New" panose="02070309020205020404" pitchFamily="49" charset="0"/>
              </a:rPr>
              <a:t>Vrednost u prikazu se ne promeni nakon 2 sekunde</a:t>
            </a:r>
          </a:p>
          <a:p>
            <a:r>
              <a:rPr lang="sr-Latn-RS" sz="2400" dirty="0" smtClean="0">
                <a:cs typeface="Courier New" panose="02070309020205020404" pitchFamily="49" charset="0"/>
              </a:rPr>
              <a:t>Ali se pormeni kada počnem da unosim vrednost za name</a:t>
            </a:r>
          </a:p>
          <a:p>
            <a:r>
              <a:rPr lang="sr-Latn-RS" sz="2400" dirty="0" smtClean="0">
                <a:cs typeface="Courier New" panose="02070309020205020404" pitchFamily="49" charset="0"/>
              </a:rPr>
              <a:t>Zašto?</a:t>
            </a:r>
            <a:endParaRPr lang="en-GB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4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$apply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sr-Latn-RS" dirty="0" smtClean="0">
                <a:cs typeface="Courier New" panose="02070309020205020404" pitchFamily="49" charset="0"/>
              </a:rPr>
              <a:t> nam omogućava da izvršimo funkciju u Angular kontekstu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Neposredno nakon izvršavanja funkcije automatski se poziva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$digest()</a:t>
            </a:r>
            <a:r>
              <a:rPr lang="sr-Latn-RS" dirty="0" smtClean="0">
                <a:cs typeface="Courier New" panose="02070309020205020404" pitchFamily="49" charset="0"/>
              </a:rPr>
              <a:t>, odnosno pokreće digest cikluse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81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Petlja događaja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U „normalnom“ prikazu HTML stranice u browseru, browser izvršava callback funkciju registrovanu za događaj kada se taj događaj dogodi</a:t>
            </a:r>
          </a:p>
          <a:p>
            <a:pPr lvl="1"/>
            <a:r>
              <a:rPr lang="sr-Latn-RS" dirty="0" smtClean="0"/>
              <a:t>Klik na link</a:t>
            </a:r>
          </a:p>
          <a:p>
            <a:pPr lvl="1"/>
            <a:r>
              <a:rPr lang="sr-Latn-RS" dirty="0" smtClean="0"/>
              <a:t>Učitavanje stranice</a:t>
            </a:r>
          </a:p>
          <a:p>
            <a:pPr lvl="1"/>
            <a:r>
              <a:rPr lang="sr-Latn-RS" dirty="0" smtClean="0"/>
              <a:t>Pristizanje http odgovora</a:t>
            </a:r>
          </a:p>
          <a:p>
            <a:pPr lvl="1"/>
            <a:r>
              <a:rPr lang="sr-Latn-RS" dirty="0" smtClean="0"/>
              <a:t>Pomeranje miša</a:t>
            </a:r>
          </a:p>
          <a:p>
            <a:pPr lvl="1"/>
            <a:r>
              <a:rPr lang="sr-Latn-RS" dirty="0" smtClean="0"/>
              <a:t>Pritisak na dugme</a:t>
            </a:r>
          </a:p>
          <a:p>
            <a:pPr lvl="1"/>
            <a:r>
              <a:rPr lang="sr-Latn-RS" dirty="0" smtClean="0"/>
              <a:t>...</a:t>
            </a:r>
          </a:p>
          <a:p>
            <a:r>
              <a:rPr lang="sr-Latn-RS" dirty="0" smtClean="0"/>
              <a:t>Podsećanje: obzirom da se događaju registruju u event loop-u i da se JavaScript izvršava u jednoj niti, dve callback funkcije (obrade događaja) ne mogu da se izvršavaju uporedo</a:t>
            </a:r>
          </a:p>
        </p:txBody>
      </p:sp>
    </p:spTree>
    <p:extLst>
      <p:ext uri="{BB962C8B-B14F-4D97-AF65-F5344CB8AC3E}">
        <p14:creationId xmlns:p14="http://schemas.microsoft.com/office/powerpoint/2010/main" val="393098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$apply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scope.text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'some text'; 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$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scope.$apply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$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scope.text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'new value';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});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},2000);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sr-Latn-RS" sz="2400" dirty="0" smtClean="0">
                <a:cs typeface="Courier New" panose="02070309020205020404" pitchFamily="49" charset="0"/>
              </a:rPr>
              <a:t>Primer 5</a:t>
            </a:r>
            <a:endParaRPr lang="en-GB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$apply</a:t>
            </a:r>
            <a:r>
              <a:rPr lang="sr-Latn-RS" dirty="0" smtClean="0"/>
              <a:t> vs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$digest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scope.$digest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 </a:t>
            </a:r>
            <a:r>
              <a:rPr lang="sr-Latn-RS" dirty="0" smtClean="0"/>
              <a:t>poziva </a:t>
            </a:r>
            <a:r>
              <a:rPr lang="en-GB" dirty="0" smtClean="0"/>
              <a:t>watcher</a:t>
            </a:r>
            <a:r>
              <a:rPr lang="sr-Latn-RS" dirty="0" smtClean="0"/>
              <a:t>-e</a:t>
            </a:r>
            <a:r>
              <a:rPr lang="en-GB" dirty="0" smtClean="0"/>
              <a:t> </a:t>
            </a:r>
            <a:r>
              <a:rPr lang="sr-Latn-RS" dirty="0" smtClean="0"/>
              <a:t> nad trenutnim scope-om i svim njegovim potomcima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scope.$apply</a:t>
            </a:r>
            <a:r>
              <a:rPr lang="en-GB" dirty="0"/>
              <a:t> </a:t>
            </a:r>
            <a:r>
              <a:rPr lang="sr-Latn-RS" dirty="0" smtClean="0"/>
              <a:t>evaluira prosleđenu funkciju i poziva</a:t>
            </a:r>
            <a:r>
              <a:rPr lang="en-GB" dirty="0"/>
              <a:t>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rootScope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.$digest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  <a:p>
            <a:r>
              <a:rPr lang="sr-Latn-RS" dirty="0" smtClean="0"/>
              <a:t>Prva je brža jer evaluira samo trenutni scope, druga sporija jer evaluira ceo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$rootScope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Kada se desi greška prilikom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scope.$digest</a:t>
            </a:r>
            <a:r>
              <a:rPr lang="en-GB" dirty="0"/>
              <a:t>, </a:t>
            </a:r>
            <a:r>
              <a:rPr lang="sr-Latn-RS" dirty="0" smtClean="0"/>
              <a:t>ona nije obrađena u </a:t>
            </a:r>
            <a:r>
              <a:rPr lang="en-GB" dirty="0"/>
              <a:t>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exceptionHandler</a:t>
            </a:r>
            <a:r>
              <a:rPr lang="en-GB" dirty="0"/>
              <a:t> </a:t>
            </a:r>
            <a:r>
              <a:rPr lang="sr-Latn-RS" dirty="0" smtClean="0"/>
              <a:t>servisu</a:t>
            </a:r>
            <a:r>
              <a:rPr lang="en-GB" dirty="0" smtClean="0"/>
              <a:t>,</a:t>
            </a:r>
            <a:r>
              <a:rPr lang="sr-Latn-RS" dirty="0" smtClean="0"/>
              <a:t> već moramo sami da je obradimo</a:t>
            </a:r>
          </a:p>
          <a:p>
            <a:r>
              <a:rPr lang="en-GB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scope.$apply</a:t>
            </a:r>
            <a:r>
              <a:rPr lang="en-GB" dirty="0"/>
              <a:t> </a:t>
            </a:r>
            <a:r>
              <a:rPr lang="sr-Latn-RS" dirty="0" smtClean="0"/>
              <a:t>ima interni </a:t>
            </a:r>
            <a:r>
              <a:rPr lang="en-GB" dirty="0" smtClean="0"/>
              <a:t>try-catch</a:t>
            </a:r>
            <a:r>
              <a:rPr lang="en-GB" dirty="0"/>
              <a:t> </a:t>
            </a:r>
            <a:r>
              <a:rPr lang="sr-Latn-RS" dirty="0" smtClean="0"/>
              <a:t>blok</a:t>
            </a:r>
            <a:r>
              <a:rPr lang="en-GB" dirty="0" smtClean="0"/>
              <a:t> </a:t>
            </a:r>
            <a:r>
              <a:rPr lang="sr-Latn-RS" dirty="0" smtClean="0"/>
              <a:t>i prosleđuje sve izuzetke</a:t>
            </a:r>
            <a:r>
              <a:rPr lang="en-GB" dirty="0"/>
              <a:t> </a:t>
            </a:r>
            <a:r>
              <a:rPr lang="en-GB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exceptionHandler</a:t>
            </a:r>
            <a:r>
              <a:rPr lang="sr-Latn-R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-u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Kada koristiti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$apply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Generalno, direktive koje obrađuju događaje (ng-[event]) će same pokretati digest ciklus, pa ne treba mi da pozivamo apply</a:t>
            </a:r>
          </a:p>
          <a:p>
            <a:r>
              <a:rPr lang="sr-Latn-RS" dirty="0" smtClean="0"/>
              <a:t>Angular servisi u glavnom sami pokreće digest ciklus</a:t>
            </a:r>
          </a:p>
          <a:p>
            <a:pPr lvl="1"/>
            <a:r>
              <a:rPr lang="sr-Latn-RS" dirty="0" smtClean="0"/>
              <a:t>Na primer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$http </a:t>
            </a:r>
            <a:r>
              <a:rPr lang="sr-Latn-RS" dirty="0" smtClean="0"/>
              <a:t>će pozvati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$apply</a:t>
            </a:r>
            <a:r>
              <a:rPr lang="sr-Latn-RS" dirty="0" smtClean="0"/>
              <a:t> kada pristigne odgovor da trigeruje ažuriranje vraćenih vrednosti (razrešavanje promise-a)</a:t>
            </a:r>
          </a:p>
          <a:p>
            <a:r>
              <a:rPr lang="sr-Latn-RS" dirty="0" smtClean="0"/>
              <a:t>Kada ručno „obrađujemo“ događaj, a pri tome koristimo </a:t>
            </a:r>
            <a:r>
              <a:rPr lang="en-GB" dirty="0" smtClean="0"/>
              <a:t>third-party</a:t>
            </a:r>
            <a:r>
              <a:rPr lang="sr-Latn-RS" dirty="0" smtClean="0"/>
              <a:t> biblioteku, moramo eksplicitno da pozivamo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$apply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jQuery, Facebook API, setTimeout()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Nije preporučeno koristiti apply u kontrolerima, to u glavnom upućuje na anti-patern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$apply</a:t>
            </a:r>
            <a:r>
              <a:rPr lang="sr-Latn-RS" dirty="0" smtClean="0"/>
              <a:t> i integracija sa jQuery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Integracija sa jQuery uglavnom upućuje na greške u arhitekturi aplikacije</a:t>
            </a:r>
          </a:p>
          <a:p>
            <a:r>
              <a:rPr lang="sr-Latn-RS" dirty="0" smtClean="0"/>
              <a:t>Ukoliko se javi potreba da koristimo jQuery u Angular aplikaciji, pomoću $apply funkcije ćemo imati ažurno stanje prikaza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0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$apply</a:t>
            </a:r>
            <a:r>
              <a:rPr lang="sr-Latn-RS" dirty="0" smtClean="0"/>
              <a:t> i integracija sa jQuery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r-Latn-RS" dirty="0" smtClean="0"/>
              <a:t>Korišćenje jQuery ui datepicker-a u Angular aplikaciji (primer 6)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datePicker.directive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jqdatepicker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 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restrict: 'A',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require: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link: function (scope, element,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ngModelCtrl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element.datepicker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dateFormat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'DD, d  MM,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 (date)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date;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scope.$apply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0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Izvršavanje Angular aplikacija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Browser učita Angular aplikaciju dok se izgrađuje DOM stablo</a:t>
            </a:r>
          </a:p>
          <a:p>
            <a:r>
              <a:rPr lang="sr-Latn-RS" dirty="0" smtClean="0"/>
              <a:t>Kada browser okine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sr-Latn-RS" dirty="0" smtClean="0"/>
              <a:t> događaj, Angular stupa na delo</a:t>
            </a:r>
          </a:p>
          <a:p>
            <a:pPr lvl="1"/>
            <a:r>
              <a:rPr lang="sr-Latn-RS" dirty="0" smtClean="0"/>
              <a:t>Pronalazi se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ng-app</a:t>
            </a:r>
            <a:r>
              <a:rPr lang="sr-Latn-RS" dirty="0" smtClean="0"/>
              <a:t> direktiva</a:t>
            </a:r>
          </a:p>
          <a:p>
            <a:pPr lvl="1"/>
            <a:r>
              <a:rPr lang="sr-Latn-RS" dirty="0" smtClean="0"/>
              <a:t>Ukoliko browser pronađe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ng-app</a:t>
            </a:r>
            <a:r>
              <a:rPr lang="sr-Latn-RS" dirty="0" smtClean="0"/>
              <a:t> direktivu u DOM stablu, počinje automatsko bootstrap-ovanje Angular aplikacije</a:t>
            </a:r>
          </a:p>
          <a:p>
            <a:pPr lvl="1"/>
            <a:r>
              <a:rPr lang="sr-Latn-RS" dirty="0" smtClean="0"/>
              <a:t>Ukoliko browser ne pronađe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ng-app</a:t>
            </a:r>
            <a:r>
              <a:rPr lang="sr-Latn-RS" dirty="0" smtClean="0"/>
              <a:t> direktivu, Angular aplikacija mora da se bootstrap-uje ručno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4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Ručno bootstrap-ovanje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Relativno retko je potrebno ručno bootstrap-ovati Angular aplikaciju</a:t>
            </a:r>
          </a:p>
          <a:p>
            <a:pPr lvl="1"/>
            <a:r>
              <a:rPr lang="sr-Latn-RS" dirty="0" smtClean="0"/>
              <a:t>Kada nam je potrebno da se aplikacija bootstrap-uje nakon izvršavanja neke biblioteke</a:t>
            </a:r>
          </a:p>
          <a:p>
            <a:pPr lvl="1"/>
            <a:r>
              <a:rPr lang="sr-Latn-RS" dirty="0" smtClean="0"/>
              <a:t>Ako hoćemo da Angular aplikaciju vežemo za element koji dinamički dodajemo</a:t>
            </a:r>
          </a:p>
          <a:p>
            <a:pPr lvl="1"/>
            <a:endParaRPr lang="sr-Latn-RS" dirty="0" smtClean="0"/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newElement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("div");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angular.bootstrap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newElement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['app']);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algn="r"/>
            <a:r>
              <a:rPr lang="sr-Latn-RS" dirty="0" smtClean="0"/>
              <a:t>Primer 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5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Bootstrap-ovanje Angular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Ukoliko aplikacija nije zadata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ng-app</a:t>
            </a:r>
            <a:r>
              <a:rPr lang="sr-Latn-RS" dirty="0" smtClean="0"/>
              <a:t> direktivom ni ručno bootstrap-ovana, AngularJS se neće dalje izvršavati</a:t>
            </a:r>
          </a:p>
          <a:p>
            <a:r>
              <a:rPr lang="sr-Latn-RS" dirty="0" smtClean="0"/>
              <a:t>Kao vrednost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ng-app</a:t>
            </a:r>
            <a:r>
              <a:rPr lang="sr-Latn-RS" dirty="0" smtClean="0"/>
              <a:t> atributa može se zadati korenski modul aplikacije</a:t>
            </a:r>
          </a:p>
          <a:p>
            <a:pPr lvl="1"/>
            <a:r>
              <a:rPr lang="sr-Latn-RS" dirty="0" smtClean="0"/>
              <a:t>Ukoliko se izostavi vrednost ovog atributa, aplikacija će se bootstrap-ovati bez korenskog modula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3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Bootstrap-ovanje Angular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Vrednost atributa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ng-app </a:t>
            </a:r>
            <a:r>
              <a:rPr lang="sr-Latn-RS" dirty="0" smtClean="0"/>
              <a:t>se koristi da se konfigurise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$injector</a:t>
            </a:r>
            <a:r>
              <a:rPr lang="sr-Latn-RS" dirty="0" smtClean="0"/>
              <a:t> servis</a:t>
            </a:r>
          </a:p>
          <a:p>
            <a:pPr lvl="1"/>
            <a:r>
              <a:rPr lang="sr-Latn-RS" dirty="0" smtClean="0"/>
              <a:t>Prilikom kreiranja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$injector</a:t>
            </a:r>
            <a:r>
              <a:rPr lang="sr-Latn-RS" dirty="0" smtClean="0"/>
              <a:t> serivsa vrši se konfigurisanje servisa u aplikaciji</a:t>
            </a:r>
          </a:p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$injector </a:t>
            </a:r>
            <a:r>
              <a:rPr lang="sr-Latn-RS" dirty="0" smtClean="0"/>
              <a:t>servis kreira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$compile </a:t>
            </a:r>
            <a:r>
              <a:rPr lang="sr-Latn-RS" dirty="0" smtClean="0"/>
              <a:t>servis 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$rootScope</a:t>
            </a:r>
          </a:p>
          <a:p>
            <a:r>
              <a:rPr lang="sr-Latn-RS" dirty="0" smtClean="0"/>
              <a:t>Nakon što je kreiran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$rootScope</a:t>
            </a:r>
            <a:r>
              <a:rPr lang="sr-Latn-RS" dirty="0" smtClean="0"/>
              <a:t>,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$compile </a:t>
            </a:r>
            <a:r>
              <a:rPr lang="sr-Latn-RS" dirty="0" smtClean="0"/>
              <a:t>servis preuzima štafetu</a:t>
            </a:r>
          </a:p>
          <a:p>
            <a:pPr lvl="1"/>
            <a:r>
              <a:rPr lang="sr-Latn-RS" dirty="0" smtClean="0"/>
              <a:t>Povezuje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$rootScope </a:t>
            </a:r>
            <a:r>
              <a:rPr lang="sr-Latn-RS" dirty="0" smtClean="0"/>
              <a:t>sa delom DOM stabla nad kojim je postavljen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ng-app</a:t>
            </a:r>
          </a:p>
          <a:p>
            <a:pPr lvl="2"/>
            <a:r>
              <a:rPr lang="sr-Latn-RS" dirty="0" smtClean="0"/>
              <a:t>Možemo da imamo angular aplikaciju nad samo delom DOM stabla</a:t>
            </a:r>
          </a:p>
          <a:p>
            <a:pPr lvl="2"/>
            <a:r>
              <a:rPr lang="sr-Latn-RS" dirty="0" smtClean="0"/>
              <a:t>Ukoliko želimo da imamo više Angular aplikacija u istoj HTML stranici, aplikacije moramo ručno da bootstrap-ujemo</a:t>
            </a:r>
          </a:p>
          <a:p>
            <a:pPr lvl="1"/>
            <a:r>
              <a:rPr lang="sr-Latn-RS" dirty="0" smtClean="0"/>
              <a:t>Počinje kompajliranje ng fragmenta DOM stabla (faza kompajliranja)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2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Bootstrap-ovanje Angular aplikacije</a:t>
            </a:r>
            <a:endParaRPr lang="en-GB" dirty="0"/>
          </a:p>
        </p:txBody>
      </p:sp>
      <p:pic>
        <p:nvPicPr>
          <p:cNvPr id="4" name="Picture 2" descr="C:\Users\milansegedinac\Downloads\concepts-start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904656" cy="502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Petlja događaja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U svim JavaScript aplikacijama možemo da registrujemo callback funkciju kao reakciju na događaj</a:t>
            </a: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div =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ElementById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clickDiv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div.addEventListener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Faza komajliranja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ovoj fazi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$compile</a:t>
            </a:r>
            <a:r>
              <a:rPr lang="sr-Latn-RS" dirty="0" smtClean="0">
                <a:cs typeface="Courier New" panose="02070309020205020404" pitchFamily="49" charset="0"/>
              </a:rPr>
              <a:t> servis prolazi kroz DOM i pronalazi direktive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Spaja njihove link funkcije u jednu veliku link funkciju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Link funkcija povezuje kompajlirane templejte sa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$rootScope</a:t>
            </a:r>
            <a:r>
              <a:rPr lang="sr-Latn-RS" dirty="0" smtClean="0">
                <a:cs typeface="Courier New" panose="02070309020205020404" pitchFamily="49" charset="0"/>
              </a:rPr>
              <a:t>-om</a:t>
            </a:r>
          </a:p>
          <a:p>
            <a:endParaRPr lang="sr-Latn-R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4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Faza kompajliranja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$compile</a:t>
            </a:r>
            <a:r>
              <a:rPr lang="sr-Latn-RS" dirty="0" smtClean="0"/>
              <a:t> servis pronađe direktive u DOM stablu, koristi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$injector </a:t>
            </a:r>
            <a:r>
              <a:rPr lang="sr-Latn-RS" dirty="0" smtClean="0"/>
              <a:t>servis da pribavi njihove compile funkcije i izvrši ih</a:t>
            </a:r>
          </a:p>
          <a:p>
            <a:r>
              <a:rPr lang="sr-Latn-RS" dirty="0" smtClean="0"/>
              <a:t>Compile funkcija direktive kreira klon templejta</a:t>
            </a:r>
          </a:p>
          <a:p>
            <a:pPr lvl="1"/>
            <a:r>
              <a:rPr lang="sr-Latn-RS" dirty="0" smtClean="0"/>
              <a:t>Ukoliko treba da radimo transformaciju DOM stabla ili inline izmenu templejta u direktivi to možemo da uradimo u compile funkciji</a:t>
            </a:r>
          </a:p>
          <a:p>
            <a:pPr marL="457200" lvl="1" indent="0">
              <a:buNone/>
            </a:pPr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5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Faza kompajliranja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Nakon što su se izvršile compile metode direktiva za svaki čvor u DOM stabli u kom se koristi direktiva se poziva njegova link funkcija</a:t>
            </a:r>
          </a:p>
          <a:p>
            <a:pPr lvl="1"/>
            <a:r>
              <a:rPr lang="sr-Latn-RS" dirty="0" smtClean="0"/>
              <a:t>Link funkcija postavlja watch-eve koji su u direktivama u izolovanim scope-ovima</a:t>
            </a:r>
          </a:p>
          <a:p>
            <a:r>
              <a:rPr lang="sr-Latn-RS" dirty="0" smtClean="0"/>
              <a:t>Nakon što se završi postavljanje link funkcija, počinje faza izvršavanja (run time)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3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Faza izvršavanja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U ovoj fazi se izvršavaju provere u digest ciklusu</a:t>
            </a:r>
          </a:p>
          <a:p>
            <a:r>
              <a:rPr lang="sr-Latn-RS" dirty="0" smtClean="0"/>
              <a:t>Direktive registruju svoje event listenere tako da se njihove funkcije izvršavaju kao reakcije na događaje za koje su registrovane</a:t>
            </a:r>
          </a:p>
          <a:p>
            <a:r>
              <a:rPr lang="sr-Latn-RS" dirty="0" smtClean="0"/>
              <a:t>Angular poziva funkciju direktive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$apply</a:t>
            </a:r>
            <a:r>
              <a:rPr lang="sr-Latn-RS" dirty="0" smtClean="0"/>
              <a:t> funkciji scope-a elementa u kom je direktiva</a:t>
            </a:r>
          </a:p>
          <a:p>
            <a:pPr lvl="1"/>
            <a:r>
              <a:rPr lang="sr-Latn-RS" dirty="0" smtClean="0"/>
              <a:t>Prolazi kroz digest ciklus dok ne prođe kroz petlju u kojoj više nema izmena</a:t>
            </a:r>
          </a:p>
          <a:p>
            <a:pPr lvl="1"/>
            <a:r>
              <a:rPr lang="sr-Latn-RS" dirty="0" smtClean="0"/>
              <a:t>Zatim isprazni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evalAsync</a:t>
            </a:r>
            <a:r>
              <a:rPr lang="sr-Latn-RS" dirty="0" smtClean="0"/>
              <a:t> listu</a:t>
            </a:r>
          </a:p>
          <a:p>
            <a:pPr lvl="1"/>
            <a:r>
              <a:rPr lang="sr-Latn-RS" dirty="0" smtClean="0"/>
              <a:t>Pa se izvrši renderovanje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9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$digest</a:t>
            </a:r>
            <a:r>
              <a:rPr lang="en-GB" dirty="0" smtClean="0"/>
              <a:t> </a:t>
            </a:r>
            <a:r>
              <a:rPr lang="sr-Latn-RS" dirty="0" smtClean="0"/>
              <a:t>petlja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Angular proširuje navedene funkcionalnosti browsera</a:t>
            </a:r>
          </a:p>
          <a:p>
            <a:r>
              <a:rPr lang="sr-Latn-RS" dirty="0" smtClean="0"/>
              <a:t>Uvodi </a:t>
            </a:r>
            <a:r>
              <a:rPr lang="sr-Latn-RS" b="1" dirty="0" smtClean="0"/>
              <a:t>Angular kontekst</a:t>
            </a:r>
          </a:p>
          <a:p>
            <a:pPr lvl="1"/>
            <a:r>
              <a:rPr lang="sr-Latn-RS" dirty="0" smtClean="0"/>
              <a:t>Kod koji se izvršava u okviru </a:t>
            </a:r>
            <a:r>
              <a:rPr lang="sr-Latn-RS" b="1" dirty="0" smtClean="0"/>
              <a:t>Angular event loop</a:t>
            </a:r>
            <a:r>
              <a:rPr lang="sr-Latn-RS" dirty="0" smtClean="0"/>
              <a:t>-a</a:t>
            </a:r>
          </a:p>
          <a:p>
            <a:pPr lvl="2"/>
            <a:r>
              <a:rPr lang="sr-Latn-RS" dirty="0" smtClean="0"/>
              <a:t>Anguar event loop</a:t>
            </a:r>
            <a:r>
              <a:rPr lang="sr-Latn-RS" b="1" dirty="0" smtClean="0"/>
              <a:t> </a:t>
            </a:r>
            <a:r>
              <a:rPr lang="sr-Latn-RS" dirty="0" smtClean="0"/>
              <a:t>je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$digest</a:t>
            </a:r>
            <a:r>
              <a:rPr lang="en-GB" b="1" dirty="0"/>
              <a:t> </a:t>
            </a:r>
            <a:r>
              <a:rPr lang="en-GB" b="1" dirty="0" smtClean="0"/>
              <a:t>loop</a:t>
            </a:r>
            <a:endParaRPr lang="sr-Latn-RS" b="1" dirty="0" smtClean="0"/>
          </a:p>
          <a:p>
            <a:pPr lvl="1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6166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$digest</a:t>
            </a:r>
            <a:r>
              <a:rPr lang="en-GB" dirty="0"/>
              <a:t> </a:t>
            </a:r>
            <a:r>
              <a:rPr lang="sr-Latn-RS" dirty="0" smtClean="0"/>
              <a:t>petlja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Dve glavne komponente:</a:t>
            </a:r>
            <a:endParaRPr lang="sr-Latn-RS" sz="2800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$watch</a:t>
            </a:r>
            <a:r>
              <a:rPr lang="en-GB" dirty="0"/>
              <a:t>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evalAsync</a:t>
            </a:r>
            <a:r>
              <a:rPr lang="en-GB" dirty="0"/>
              <a:t> list</a:t>
            </a:r>
            <a:endParaRPr lang="sr-Latn-R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9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$watch</a:t>
            </a:r>
            <a:r>
              <a:rPr lang="en-GB" dirty="0"/>
              <a:t> </a:t>
            </a:r>
            <a:r>
              <a:rPr lang="en-GB" dirty="0" smtClean="0"/>
              <a:t>list</a:t>
            </a:r>
            <a:r>
              <a:rPr lang="sr-Latn-RS" dirty="0" smtClean="0"/>
              <a:t>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/>
              <a:t>Praćenje događaja u prikazu svodi se na registrovanje funkcije koja će se pozvati kada se događaj na stranici dogodi.</a:t>
            </a:r>
          </a:p>
          <a:p>
            <a:r>
              <a:rPr lang="sr-Latn-RS" sz="2400" dirty="0" smtClean="0"/>
              <a:t>Primer:</a:t>
            </a:r>
          </a:p>
          <a:p>
            <a:pPr marL="0" indent="0">
              <a:buNone/>
            </a:pPr>
            <a:endParaRPr lang="sr-Latn-RS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html ng-app&gt;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&lt;head&gt;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&lt;script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=".../angular.js"&gt;&lt;/script&gt;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&lt;/head&gt;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&lt;body&gt;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&lt;input ng-model=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type="text" placeholder="Your name"&gt;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&lt;h1&gt;Hello 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 name }}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&lt;/body&gt;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1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$watch</a:t>
            </a:r>
            <a:r>
              <a:rPr lang="en-GB" dirty="0"/>
              <a:t> </a:t>
            </a:r>
            <a:r>
              <a:rPr lang="en-GB" dirty="0" smtClean="0"/>
              <a:t>list</a:t>
            </a:r>
            <a:r>
              <a:rPr lang="sr-Latn-RS" dirty="0" smtClean="0"/>
              <a:t>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Primer</a:t>
            </a:r>
          </a:p>
          <a:p>
            <a:pPr lvl="1"/>
            <a:r>
              <a:rPr lang="sr-Latn-RS" dirty="0" smtClean="0"/>
              <a:t>Kada korisnik izmeni vrednost u input polju,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{{name}}</a:t>
            </a:r>
            <a:r>
              <a:rPr lang="sr-Latn-RS" dirty="0" smtClean="0"/>
              <a:t> izmeni UI</a:t>
            </a:r>
          </a:p>
          <a:p>
            <a:pPr lvl="1"/>
            <a:r>
              <a:rPr lang="sr-Latn-RS" dirty="0" smtClean="0"/>
              <a:t>Izmena se dešava zato što je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$scope.name</a:t>
            </a:r>
            <a:r>
              <a:rPr lang="sr-Latn-RS" dirty="0" smtClean="0"/>
              <a:t> (dvosmerno) vezan za input polje </a:t>
            </a:r>
          </a:p>
          <a:p>
            <a:pPr lvl="1"/>
            <a:r>
              <a:rPr lang="sr-Latn-RS" dirty="0" smtClean="0"/>
              <a:t>Da bi prikaz bio ažiran, Angular prati promene dodavanjem </a:t>
            </a:r>
            <a:r>
              <a:rPr lang="sr-Latn-RS" i="1" dirty="0" smtClean="0"/>
              <a:t>watch</a:t>
            </a:r>
            <a:r>
              <a:rPr lang="sr-Latn-RS" dirty="0" smtClean="0"/>
              <a:t> funkcija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$watch</a:t>
            </a:r>
            <a:r>
              <a:rPr lang="sr-Latn-RS" dirty="0" smtClean="0"/>
              <a:t> listu</a:t>
            </a:r>
          </a:p>
          <a:p>
            <a:pPr lvl="1"/>
            <a:r>
              <a:rPr lang="sr-Latn-RS" dirty="0" smtClean="0"/>
              <a:t>Svojstva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sr-Latn-RS" dirty="0" smtClean="0"/>
              <a:t> objektu su praćenja jedino ako su vezana u prikazu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Elementi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$watch</a:t>
            </a:r>
            <a:r>
              <a:rPr lang="sr-Latn-RS" dirty="0" smtClean="0"/>
              <a:t> liste se razrešavaju u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$digest</a:t>
            </a:r>
            <a:r>
              <a:rPr lang="en-GB" dirty="0"/>
              <a:t> </a:t>
            </a:r>
            <a:r>
              <a:rPr lang="sr-Latn-RS" dirty="0" smtClean="0"/>
              <a:t>petlji kroz </a:t>
            </a:r>
            <a:r>
              <a:rPr lang="en-GB" b="1" dirty="0"/>
              <a:t>dirty </a:t>
            </a:r>
            <a:r>
              <a:rPr lang="en-GB" b="1" dirty="0" smtClean="0"/>
              <a:t>checking</a:t>
            </a:r>
            <a:r>
              <a:rPr lang="sr-Latn-R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752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Dirty Checking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Proces koji se svodi na </a:t>
            </a:r>
            <a:r>
              <a:rPr lang="sr-Latn-RS" b="1" dirty="0" smtClean="0"/>
              <a:t>proveru da li se vrednost izmenila</a:t>
            </a:r>
            <a:r>
              <a:rPr lang="sr-Latn-RS" dirty="0" smtClean="0"/>
              <a:t> a da pri tome </a:t>
            </a:r>
            <a:r>
              <a:rPr lang="sr-Latn-RS" b="1" dirty="0" smtClean="0"/>
              <a:t>izmena nije propagirana</a:t>
            </a:r>
            <a:r>
              <a:rPr lang="sr-Latn-RS" dirty="0" smtClean="0"/>
              <a:t> kroz čitavu aplikaciju</a:t>
            </a:r>
          </a:p>
          <a:p>
            <a:r>
              <a:rPr lang="sr-Latn-RS" dirty="0" smtClean="0"/>
              <a:t>Koristi se različitim kontekstima:</a:t>
            </a:r>
          </a:p>
          <a:p>
            <a:pPr lvl="1"/>
            <a:r>
              <a:rPr lang="sr-Latn-RS" dirty="0" smtClean="0"/>
              <a:t>Games engines</a:t>
            </a:r>
          </a:p>
          <a:p>
            <a:pPr lvl="1"/>
            <a:r>
              <a:rPr lang="sr-Latn-RS" dirty="0" smtClean="0"/>
              <a:t>Sistemi za upravljanje bazama podataka</a:t>
            </a:r>
          </a:p>
          <a:p>
            <a:pPr lvl="1"/>
            <a:r>
              <a:rPr lang="sr-Latn-RS" dirty="0" smtClean="0"/>
              <a:t>ORM alati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929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Dirty Checking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dirty="0" smtClean="0"/>
              <a:t>Prvi scenario:</a:t>
            </a:r>
          </a:p>
          <a:p>
            <a:pPr lvl="1"/>
            <a:r>
              <a:rPr lang="sr-Latn-RS" dirty="0" smtClean="0"/>
              <a:t>Preuzmi watch iz liste</a:t>
            </a:r>
            <a:endParaRPr lang="en-GB" dirty="0"/>
          </a:p>
          <a:p>
            <a:pPr lvl="1"/>
            <a:r>
              <a:rPr lang="sr-Latn-RS" dirty="0" smtClean="0"/>
              <a:t>Proveri da li je vrednost izmenjena</a:t>
            </a:r>
            <a:endParaRPr lang="en-GB" dirty="0"/>
          </a:p>
          <a:p>
            <a:pPr lvl="1"/>
            <a:r>
              <a:rPr lang="sr-Latn-RS" dirty="0" smtClean="0"/>
              <a:t>Ukoliko vrednost nije izmenjena</a:t>
            </a:r>
            <a:endParaRPr lang="en-GB" dirty="0"/>
          </a:p>
          <a:p>
            <a:pPr lvl="1"/>
            <a:r>
              <a:rPr lang="sr-Latn-RS" dirty="0" smtClean="0"/>
              <a:t>Pređi na sledeći elelemt iz liste</a:t>
            </a:r>
          </a:p>
          <a:p>
            <a:r>
              <a:rPr lang="sr-Latn-RS" dirty="0" smtClean="0"/>
              <a:t>Drugi scenario:</a:t>
            </a:r>
          </a:p>
          <a:p>
            <a:pPr lvl="1"/>
            <a:r>
              <a:rPr lang="sr-Latn-RS" dirty="0" smtClean="0"/>
              <a:t>Preuzmi watch iz liste</a:t>
            </a:r>
            <a:endParaRPr lang="en-GB" dirty="0"/>
          </a:p>
          <a:p>
            <a:pPr lvl="1"/>
            <a:r>
              <a:rPr lang="sr-Latn-RS" dirty="0" smtClean="0"/>
              <a:t>Proveri da li je vrednost izmenjena</a:t>
            </a:r>
            <a:endParaRPr lang="en-GB" dirty="0"/>
          </a:p>
          <a:p>
            <a:pPr lvl="1"/>
            <a:r>
              <a:rPr lang="sr-Latn-RS" dirty="0" smtClean="0"/>
              <a:t>Ukoliko vrednost jeste izmenjena</a:t>
            </a:r>
            <a:endParaRPr lang="en-GB" dirty="0"/>
          </a:p>
          <a:p>
            <a:pPr lvl="1"/>
            <a:r>
              <a:rPr lang="en-GB" dirty="0"/>
              <a:t>DOM </a:t>
            </a:r>
            <a:r>
              <a:rPr lang="sr-Latn-RS" dirty="0" smtClean="0"/>
              <a:t>treba da se ažurira</a:t>
            </a:r>
            <a:r>
              <a:rPr lang="en-GB" dirty="0" smtClean="0"/>
              <a:t>, </a:t>
            </a:r>
            <a:r>
              <a:rPr lang="sr-Latn-RS" dirty="0" smtClean="0"/>
              <a:t>vrati se u digest petlju</a:t>
            </a:r>
          </a:p>
          <a:p>
            <a:pPr lvl="1"/>
            <a:r>
              <a:rPr lang="sr-Latn-RS" dirty="0" smtClean="0"/>
              <a:t>Ponavljaj petlju sve do prolaza u kom nema izmenjenih vrednosti (moguće je da ažuriranje jedne vrednosti u petlji izazove promene drugih vrednosti)</a:t>
            </a:r>
          </a:p>
          <a:p>
            <a:pPr lvl="1"/>
            <a:r>
              <a:rPr lang="sr-Latn-RS" dirty="0" smtClean="0"/>
              <a:t>Ažiriraj DOM</a:t>
            </a:r>
          </a:p>
          <a:p>
            <a:r>
              <a:rPr lang="sr-Latn-RS" dirty="0" smtClean="0"/>
              <a:t>Postoji mogućnost da dirty checking postane mrtva petlja</a:t>
            </a:r>
          </a:p>
          <a:p>
            <a:pPr lvl="1"/>
            <a:r>
              <a:rPr lang="sr-Latn-RS" dirty="0" smtClean="0"/>
              <a:t>Ukoliko se proces ponavljanja petlje pre ažuriranja DOM ponovi 10 puta izaziva se izuzetak i ne ažirira se prikaz stranice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5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1460</Words>
  <Application>Microsoft Office PowerPoint</Application>
  <PresentationFormat>On-screen Show (4:3)</PresentationFormat>
  <Paragraphs>245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AngularJS – ispod haube</vt:lpstr>
      <vt:lpstr>Petlja događaja</vt:lpstr>
      <vt:lpstr>Petlja događaja</vt:lpstr>
      <vt:lpstr>$digest petlja</vt:lpstr>
      <vt:lpstr>$digest petlja</vt:lpstr>
      <vt:lpstr>$watch lista</vt:lpstr>
      <vt:lpstr>$watch lista</vt:lpstr>
      <vt:lpstr>Dirty Checking </vt:lpstr>
      <vt:lpstr>Dirty Checking </vt:lpstr>
      <vt:lpstr>Dirty Checking </vt:lpstr>
      <vt:lpstr>$digest()</vt:lpstr>
      <vt:lpstr>$watch</vt:lpstr>
      <vt:lpstr>$watch primer</vt:lpstr>
      <vt:lpstr>$watch primer</vt:lpstr>
      <vt:lpstr>$watchCollection</vt:lpstr>
      <vt:lpstr>$evalAsync lista</vt:lpstr>
      <vt:lpstr>$evalAsync</vt:lpstr>
      <vt:lpstr>$apply</vt:lpstr>
      <vt:lpstr>$apply</vt:lpstr>
      <vt:lpstr>$apply</vt:lpstr>
      <vt:lpstr>$apply vs $digest</vt:lpstr>
      <vt:lpstr>Kada koristiti $apply</vt:lpstr>
      <vt:lpstr>$apply i integracija sa jQuery</vt:lpstr>
      <vt:lpstr>$apply i integracija sa jQuery</vt:lpstr>
      <vt:lpstr>Izvršavanje Angular aplikacija</vt:lpstr>
      <vt:lpstr>Ručno bootstrap-ovanje aplikacije</vt:lpstr>
      <vt:lpstr>Bootstrap-ovanje Angular aplikacije</vt:lpstr>
      <vt:lpstr>Bootstrap-ovanje Angular aplikacije</vt:lpstr>
      <vt:lpstr>Bootstrap-ovanje Angular aplikacije</vt:lpstr>
      <vt:lpstr>Faza komajliranja</vt:lpstr>
      <vt:lpstr>Faza kompajliranja</vt:lpstr>
      <vt:lpstr>Faza kompajliranja</vt:lpstr>
      <vt:lpstr>Faza izvršavanja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463</cp:revision>
  <dcterms:created xsi:type="dcterms:W3CDTF">2014-10-31T08:12:10Z</dcterms:created>
  <dcterms:modified xsi:type="dcterms:W3CDTF">2016-12-13T08:55:31Z</dcterms:modified>
</cp:coreProperties>
</file>