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function(spec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this.constructor.apply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,[spec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dodata svojstva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//definisanje pretka</a:t>
            </a: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metode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nova metoda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preklapanje metode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" "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99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267200" cy="37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instanca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:"Web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}]});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37865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Kakva je razlika između konstruktora i obične funkcije?</a:t>
            </a:r>
          </a:p>
          <a:p>
            <a:r>
              <a:rPr lang="sr-Latn-RS" dirty="0" smtClean="0"/>
              <a:t>Šta će se desiti ako konstruktor pozovemo bez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ili ako običnu funkciju pozovemo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?</a:t>
            </a:r>
          </a:p>
          <a:p>
            <a:r>
              <a:rPr lang="sr-Latn-RS" dirty="0" smtClean="0"/>
              <a:t>Kako da definišemo privatna svojstva i metode?</a:t>
            </a:r>
          </a:p>
          <a:p>
            <a:r>
              <a:rPr lang="sr-Latn-RS" dirty="0" smtClean="0"/>
              <a:t>Kako da definišemo statička svojstva?</a:t>
            </a:r>
          </a:p>
          <a:p>
            <a:r>
              <a:rPr lang="sr-Latn-RS" dirty="0" smtClean="0"/>
              <a:t>Kako pozivamo super metode?</a:t>
            </a:r>
          </a:p>
          <a:p>
            <a:r>
              <a:rPr lang="sr-Latn-RS" dirty="0" smtClean="0"/>
              <a:t>Šta se desi kada pozovemo </a:t>
            </a:r>
            <a:r>
              <a:rPr lang="sr-Latn-RS" dirty="0"/>
              <a:t>peraPeric.constructor.prototype.pretstaviSe</a:t>
            </a:r>
            <a:r>
              <a:rPr lang="sr-Latn-RS" dirty="0" smtClean="0"/>
              <a:t>()?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3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Diferencijalno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razliku od pseudoklasičnog nasleđivanja ne simulira klase</a:t>
            </a:r>
          </a:p>
          <a:p>
            <a:r>
              <a:rPr lang="sr-Latn-RS" dirty="0" smtClean="0"/>
              <a:t>Kreiramo osnovne objekte, a ostale kreiramo tako što navodimo </a:t>
            </a:r>
            <a:r>
              <a:rPr lang="sr-Latn-RS" b="1" dirty="0" smtClean="0"/>
              <a:t>po čemu se razlikuju</a:t>
            </a:r>
            <a:r>
              <a:rPr lang="sr-Latn-RS" dirty="0" smtClean="0"/>
              <a:t> od osnovnih objekata</a:t>
            </a:r>
          </a:p>
          <a:p>
            <a:r>
              <a:rPr lang="sr-Latn-RS" dirty="0" smtClean="0"/>
              <a:t>Ako koristimo ovaj patern, nemamo potrebu za klasifikacijom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//javna metoda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definisanje novog objekta – „instance“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"Marko";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markoMarkovic.prezime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0"/>
            <a:ext cx="371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000" dirty="0" smtClean="0"/>
              <a:t>Diferencijalno nasleđivanje – definisanje naslednika 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 razlikuje se od „instanciranja“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javne metode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student.getCV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8369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„instanca“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peraPeric.smer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peraPeric.ocene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14800"/>
            <a:ext cx="3538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0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(objektnim jezicima koji se baziraju na klasama) programskim jezicima, nasleđivanje je veoma važno jer:</a:t>
            </a:r>
          </a:p>
          <a:p>
            <a:pPr lvl="1"/>
            <a:r>
              <a:rPr lang="sr-Latn-RS" dirty="0" smtClean="0"/>
              <a:t>Omogućuje ponovno korišćenje koda</a:t>
            </a:r>
          </a:p>
          <a:p>
            <a:pPr lvl="2"/>
            <a:r>
              <a:rPr lang="sr-Latn-RS" dirty="0" smtClean="0"/>
              <a:t>Klasa naslednica treba da specificira samo po čemu se razlikuje od roditeljske klase</a:t>
            </a:r>
          </a:p>
          <a:p>
            <a:pPr lvl="1"/>
            <a:r>
              <a:rPr lang="sr-Latn-RS" dirty="0" smtClean="0"/>
              <a:t>Specificira hijerarhiju tipova</a:t>
            </a:r>
          </a:p>
          <a:p>
            <a:pPr lvl="2"/>
            <a:r>
              <a:rPr lang="sr-Latn-RS" dirty="0" smtClean="0"/>
              <a:t>Smanjuje potrebu za eksplicitnim kastovanjem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3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Ne podražava klasično nasleđivanje</a:t>
            </a:r>
          </a:p>
          <a:p>
            <a:pPr lvl="1"/>
            <a:r>
              <a:rPr lang="sr-Latn-RS" dirty="0" smtClean="0"/>
              <a:t>Zadavanje prototipova je eksplicitno</a:t>
            </a:r>
          </a:p>
          <a:p>
            <a:r>
              <a:rPr lang="sr-Latn-RS" dirty="0" smtClean="0"/>
              <a:t>Nedostaci:</a:t>
            </a:r>
          </a:p>
          <a:p>
            <a:pPr lvl="1"/>
            <a:r>
              <a:rPr lang="sr-Latn-RS" dirty="0" smtClean="0"/>
              <a:t>Kako definisati privatno svojstvo?</a:t>
            </a:r>
          </a:p>
        </p:txBody>
      </p:sp>
    </p:spTree>
    <p:extLst>
      <p:ext uri="{BB962C8B-B14F-4D97-AF65-F5344CB8AC3E}">
        <p14:creationId xmlns:p14="http://schemas.microsoft.com/office/powerpoint/2010/main" val="3994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Funkcija kreira i vraća objekat: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Kreiranje objekta</a:t>
            </a:r>
          </a:p>
          <a:p>
            <a:pPr marL="1371600" lvl="2" indent="-514350"/>
            <a:r>
              <a:rPr lang="sr-Latn-RS" dirty="0" smtClean="0"/>
              <a:t>Literal</a:t>
            </a:r>
          </a:p>
          <a:p>
            <a:pPr marL="1371600" lvl="2" indent="-514350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</a:p>
          <a:p>
            <a:pPr marL="1371600" lvl="2" indent="-514350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privatnih svojstava – obične varijble u funkciji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javnih svojstava – svojstva kreiranog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Vraćanje kreiranog objekta 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privatna svojstva i privilegovane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function(spec) {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//privilegovana metoda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 JavaScript argumenti su varijable 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deklarisane i inicijalizovane ne početku funkcije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 je dostpuno iz closure-a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"Marko",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52674"/>
            <a:ext cx="3581400" cy="8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-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function(spec)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closure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			  //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vidljiv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vracen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')?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+ 1):1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statičko polje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javna metoda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that.getCV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{//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javn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je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":"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that.upisiOcenu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that;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student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25" y="4876800"/>
            <a:ext cx="3966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240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navedenom primeru imali smo javno statičko svojstvo (brojac)</a:t>
            </a:r>
          </a:p>
          <a:p>
            <a:r>
              <a:rPr lang="sr-Latn-RS" dirty="0" smtClean="0"/>
              <a:t>Nekada nam treba da statičko svojstvo bude privatno (na primer u singleton paternu)</a:t>
            </a:r>
          </a:p>
          <a:p>
            <a:r>
              <a:rPr lang="sr-Latn-RS" dirty="0" smtClean="0"/>
              <a:t>Kako da napravimo privatno statičko svojstvo?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//koristimo IIFE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 closure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function(spec)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polje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2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JavaScript je hibridni jezik</a:t>
            </a:r>
          </a:p>
          <a:p>
            <a:r>
              <a:rPr lang="sr-Latn-RS" dirty="0" smtClean="0"/>
              <a:t>Podržava veoma moćne mehanizme višekratnog korišćenja programskog koda</a:t>
            </a:r>
          </a:p>
          <a:p>
            <a:r>
              <a:rPr lang="sr-Latn-RS" dirty="0" smtClean="0"/>
              <a:t>Možemo da simuliram nasleđivanje na više načina</a:t>
            </a:r>
          </a:p>
          <a:p>
            <a:r>
              <a:rPr lang="sr-Latn-RS" dirty="0" smtClean="0"/>
              <a:t>Treba paziti da multiparadigmatska priroda JavaScripta ne rezultuje „</a:t>
            </a:r>
            <a:r>
              <a:rPr lang="en-GB" dirty="0" smtClean="0"/>
              <a:t>PUKS</a:t>
            </a:r>
            <a:r>
              <a:rPr lang="sr-Latn-RS" dirty="0" smtClean="0"/>
              <a:t>“-om</a:t>
            </a:r>
          </a:p>
        </p:txBody>
      </p:sp>
    </p:spTree>
    <p:extLst>
      <p:ext uri="{BB962C8B-B14F-4D97-AF65-F5344CB8AC3E}">
        <p14:creationId xmlns:p14="http://schemas.microsoft.com/office/powerpoint/2010/main" val="17477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je slabo tipiziran jezik, pa nema kastovanja:</a:t>
            </a:r>
          </a:p>
          <a:p>
            <a:pPr lvl="1"/>
            <a:r>
              <a:rPr lang="sr-Latn-RS" dirty="0" smtClean="0"/>
              <a:t>Nije važno </a:t>
            </a:r>
            <a:r>
              <a:rPr lang="sr-Latn-RS" dirty="0" smtClean="0"/>
              <a:t>kog</a:t>
            </a:r>
            <a:r>
              <a:rPr lang="en-GB" dirty="0" smtClean="0"/>
              <a:t> </a:t>
            </a:r>
            <a:r>
              <a:rPr lang="sr-Latn-RS" smtClean="0"/>
              <a:t>tipa</a:t>
            </a:r>
            <a:r>
              <a:rPr lang="sr-Latn-RS" smtClean="0"/>
              <a:t> </a:t>
            </a:r>
            <a:r>
              <a:rPr lang="sr-Latn-RS" dirty="0" smtClean="0"/>
              <a:t>je objekat nasledio, važno je šta može da uradi</a:t>
            </a:r>
          </a:p>
          <a:p>
            <a:r>
              <a:rPr lang="sr-Latn-RS" dirty="0" smtClean="0"/>
              <a:t>JavaScript je hibridni (multiparadigmatski) jezik i omogućuje mnogo bogatije mehanizme ponovnog korišćenja koda</a:t>
            </a:r>
          </a:p>
          <a:p>
            <a:r>
              <a:rPr lang="sr-Latn-RS" dirty="0" smtClean="0"/>
              <a:t>JavaScript može da podražava nasleđivanje na puno načina</a:t>
            </a:r>
          </a:p>
          <a:p>
            <a:r>
              <a:rPr lang="sr-Latn-RS" dirty="0" smtClean="0"/>
              <a:t>Mi ćemo analizirati tri tipična načina</a:t>
            </a:r>
          </a:p>
          <a:p>
            <a:r>
              <a:rPr lang="sr-Latn-RS" dirty="0" smtClean="0"/>
              <a:t>(I još jedan kada budemo radili ES6)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Pseudoklasično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jezicima:</a:t>
            </a:r>
          </a:p>
          <a:p>
            <a:pPr lvl="1"/>
            <a:r>
              <a:rPr lang="sr-Latn-RS" dirty="0" smtClean="0"/>
              <a:t>Objekti su instance klasa</a:t>
            </a:r>
          </a:p>
          <a:p>
            <a:pPr lvl="1"/>
            <a:r>
              <a:rPr lang="sr-Latn-RS" dirty="0" smtClean="0"/>
              <a:t>Klase mogu da nasleđuju druge klase</a:t>
            </a:r>
          </a:p>
          <a:p>
            <a:r>
              <a:rPr lang="sr-Latn-RS" dirty="0" smtClean="0"/>
              <a:t>JavaScript ima prototipe</a:t>
            </a:r>
          </a:p>
          <a:p>
            <a:pPr lvl="1"/>
            <a:r>
              <a:rPr lang="sr-Latn-RS" dirty="0" smtClean="0"/>
              <a:t>Objekti direktno nasleđuju jedni druge</a:t>
            </a:r>
          </a:p>
          <a:p>
            <a:pPr lvl="1"/>
            <a:r>
              <a:rPr lang="sr-Latn-RS" dirty="0" smtClean="0"/>
              <a:t>Podržava (nepotrebno komplikovan) mehanizam nasleđivanja koji podseća na klasično nasleđivanje</a:t>
            </a:r>
          </a:p>
        </p:txBody>
      </p:sp>
    </p:spTree>
    <p:extLst>
      <p:ext uri="{BB962C8B-B14F-4D97-AF65-F5344CB8AC3E}">
        <p14:creationId xmlns:p14="http://schemas.microsoft.com/office/powerpoint/2010/main" val="2723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Kada se kreira funkcija, njeno svojstvo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/>
              <a:t> dobije </a:t>
            </a:r>
            <a:r>
              <a:rPr lang="sr-Latn-RS" dirty="0"/>
              <a:t>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{constructor: this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Svojstva (bilo vrednosti, bilo funkcije) koja će se prenositi nasleđivanjem smeštaju se u objekat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pretka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Svaka funkcija ima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svojstvo jer jezik nema mehanizam da unapred odredi da li će se funkcija koristiti kao konstruktor (pozivati se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>
                <a:cs typeface="Courier New" panose="02070309020205020404" pitchFamily="49" charset="0"/>
              </a:rPr>
              <a:t>)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Da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metoda a ne operator, njeno izvršavanje bi moglo biti implementirano na sldeći način: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('new',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Kreiramo objekat čije prototip ima 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vrednosti svojstva prototype konstruktora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this.prototype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Pozivamo konstruktor, prosleđujemo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objekat that kao this i prosleđujemo argumente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(that, arguments);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Ako povratna vrednost nije objekat,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vratimo kreirani objekat that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other === 'object' &amp;&amp; other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)||that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79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Pseudoklasično </a:t>
            </a:r>
            <a:r>
              <a:rPr lang="sr-Latn-RS" dirty="0" smtClean="0"/>
              <a:t>nasleđivanje – konstruktor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(spec)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if(spec){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083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-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Osoba.prototype.pretstaviSe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429000" cy="238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instanciranje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markoMarkovic =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Osoba({ime:"Marko",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:"Markovic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  <a:endParaRPr 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 zovem Marko 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55377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1081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JavaScript Nasleđivanje</vt:lpstr>
      <vt:lpstr>Nasleđivanje</vt:lpstr>
      <vt:lpstr>Nasleđivanje</vt:lpstr>
      <vt:lpstr>Pseudoklasično nasleđivanje</vt:lpstr>
      <vt:lpstr>Mehanizam pseudoklasičnog nasleđivanje</vt:lpstr>
      <vt:lpstr>Mehanizam pseudoklasičnog nasleđivanje</vt:lpstr>
      <vt:lpstr>Pseudoklasično nasleđivanje – konstruktor pretka</vt:lpstr>
      <vt:lpstr>Pseudoklasično nasleđivanje - metode</vt:lpstr>
      <vt:lpstr>Pseudoklasično nasleđivanje – instanciranje pretka</vt:lpstr>
      <vt:lpstr>Pseudoklasično nasleđivanje – konstruktor naslednika</vt:lpstr>
      <vt:lpstr>Pseudoklasično nasleđivanje – metode naslednika</vt:lpstr>
      <vt:lpstr>Pseudoklasično nasleđivanje – konstruktor naslednika</vt:lpstr>
      <vt:lpstr>Pseudoklasično nasleđivanje – instanca naslednika</vt:lpstr>
      <vt:lpstr>Pseudoklasično nasleđivanje – problemi</vt:lpstr>
      <vt:lpstr>Diferencijalno nasleđivanje</vt:lpstr>
      <vt:lpstr>Diferencijalno nasleđivanje – objekat</vt:lpstr>
      <vt:lpstr>Diferencijalno nasleđivanje – definisanje novog objekta – „instance“</vt:lpstr>
      <vt:lpstr>Diferencijalno nasleđivanje – definisanje naslednika  </vt:lpstr>
      <vt:lpstr>Diferencijalno nasleđivanje – „instanca“ naslednika</vt:lpstr>
      <vt:lpstr>Diferencijalno nasleđivanje – zaključci</vt:lpstr>
      <vt:lpstr>Funkcionalno nasleđivanje</vt:lpstr>
      <vt:lpstr>Funkcionalno nasleđivanje – privatna svojstva i privilegovane metode</vt:lpstr>
      <vt:lpstr>Funkcionalno nasleđivanje – instanciranje</vt:lpstr>
      <vt:lpstr>Funkcionalno nasleđivanje - naslednik</vt:lpstr>
      <vt:lpstr>Funkcionalno nasleđivanje – naslednik</vt:lpstr>
      <vt:lpstr>Funkcionalno nasleđivanje – instanciranje naslednika</vt:lpstr>
      <vt:lpstr>Funkcionalno nasleđivanje – privatno static svojstvo</vt:lpstr>
      <vt:lpstr>Funkcionalno nasleđivanje – privatno static svojstvo</vt:lpstr>
      <vt:lpstr>Zaključci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239</cp:revision>
  <dcterms:created xsi:type="dcterms:W3CDTF">2006-08-16T00:00:00Z</dcterms:created>
  <dcterms:modified xsi:type="dcterms:W3CDTF">2016-10-24T17:41:37Z</dcterms:modified>
</cp:coreProperties>
</file>