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3" r:id="rId6"/>
    <p:sldId id="284" r:id="rId7"/>
    <p:sldId id="292" r:id="rId8"/>
    <p:sldId id="285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92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6/26/2019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6/26/2019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CHRONOS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49731" y="2900703"/>
            <a:ext cx="11092538" cy="944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Facultatea</a:t>
            </a:r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8134895" y="4478878"/>
            <a:ext cx="3507374" cy="1547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Cochior-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Heghi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Lucian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Florin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Olariu</a:t>
            </a:r>
            <a:endParaRPr lang="en-US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9164" y="1783951"/>
            <a:ext cx="10929693" cy="4338175"/>
          </a:xfrm>
        </p:spPr>
        <p:txBody>
          <a:bodyPr>
            <a:normAutofit/>
          </a:bodyPr>
          <a:lstStyle/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descarcat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</a:t>
            </a: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interfața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foarte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intuitiva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aceeași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base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spargere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interval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6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ulterioară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2280340"/>
            <a:ext cx="11112573" cy="3362816"/>
          </a:xfrm>
        </p:spPr>
        <p:txBody>
          <a:bodyPr>
            <a:normAutofit fontScale="92500" lnSpcReduction="10000"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mecanisme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rapoartelor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momentul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generează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automat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către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pontarea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Adăugare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funcționalități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HR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8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288869" y="2360021"/>
            <a:ext cx="9170126" cy="28215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petrecut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lucrător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tradițional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hârtie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aranjate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adesea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document digital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foaie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1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7" y="448056"/>
            <a:ext cx="11069902" cy="64008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25710" y="1793921"/>
            <a:ext cx="11456987" cy="4144962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lun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pontare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orelor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risipit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punct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vedere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angajatorului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exemplu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o firma de IT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5000 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angajati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per total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-un an se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2*12*5000=120.000 de minute,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nsemnand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2000 de ore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presupumen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firma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plăte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cate 25lei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rezulta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pierde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50.000lei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din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pierdut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angaja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ț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pontare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aplicației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21207" y="1593668"/>
            <a:ext cx="11129990" cy="479842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obiectiv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gestionarea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orelor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angajatorilor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scopuri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secundare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automatizeze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astfel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încât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depună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vederea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generării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rapoarte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parcursul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implementării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urmărit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elimine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activitatea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userului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stadiul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actual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 un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cuprinde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durata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PDF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autentificare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apăsare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nemaiavând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operații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7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23109" y="1837828"/>
            <a:ext cx="10197737" cy="3976687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gestiune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angajatii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companiilor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cat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mic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interfete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prietenoase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utilizatorii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Salvarea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zilelor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pontate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sub forma de interval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Minimizarea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timpului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petrecut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aplicatie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81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Arhitectura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9" y="1463040"/>
            <a:ext cx="9083040" cy="5033554"/>
          </a:xfrm>
        </p:spPr>
      </p:pic>
    </p:spTree>
    <p:extLst>
      <p:ext uri="{BB962C8B-B14F-4D97-AF65-F5344CB8AC3E}">
        <p14:creationId xmlns:p14="http://schemas.microsoft.com/office/powerpoint/2010/main" val="258021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264" y="1519102"/>
            <a:ext cx="7019290" cy="4782509"/>
          </a:xfrm>
        </p:spPr>
      </p:pic>
    </p:spTree>
    <p:extLst>
      <p:ext uri="{BB962C8B-B14F-4D97-AF65-F5344CB8AC3E}">
        <p14:creationId xmlns:p14="http://schemas.microsoft.com/office/powerpoint/2010/main" val="385400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3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Concluziile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lucrării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320093" cy="5069695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Alicația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CHRONOS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end-to-end care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utilizatorului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HR, admin), 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experiență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plăcută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indiferent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dispozitivul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Lucrarea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menționata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încearcă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automatizeze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procesul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pontaj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angajaților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minimizeaz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timpul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petrecut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Pornită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funcţionalităţile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întâlnite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asemănătoare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rezolvând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lipsuri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aplicația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discuţie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oferă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diferite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posibilităţi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dezvoltări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ulterioare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270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A670225-786D-4D35-95D2-EE23BCCC822D}" vid="{047B070F-071F-4F7E-B21E-00157DBF8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D6A94-6CEC-4690-B5D0-3E831BCC769C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16c05727-aa75-4e4a-9b5f-8a80a1165891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68F36FF-D6F8-4F25-B1D6-7893F2294B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0B3179-FCE1-482B-B473-8B7BB6F9AC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256</Words>
  <Application>Microsoft Office PowerPoint</Application>
  <PresentationFormat>Widescreen</PresentationFormat>
  <Paragraphs>36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Segoe UI</vt:lpstr>
      <vt:lpstr>Segoe UI Light</vt:lpstr>
      <vt:lpstr>Times New Roman</vt:lpstr>
      <vt:lpstr>Wingdings</vt:lpstr>
      <vt:lpstr>WelcomeDoc</vt:lpstr>
      <vt:lpstr>CHRONOS</vt:lpstr>
      <vt:lpstr>Introducere</vt:lpstr>
      <vt:lpstr>Cat timp pierde un angajat pentru procesul de pontare?</vt:lpstr>
      <vt:lpstr>Prezentarea aplicației</vt:lpstr>
      <vt:lpstr>Contributii</vt:lpstr>
      <vt:lpstr>Arhitectura</vt:lpstr>
      <vt:lpstr>PowerPoint Presentation</vt:lpstr>
      <vt:lpstr>Demo</vt:lpstr>
      <vt:lpstr>Concluziile lucrării</vt:lpstr>
      <vt:lpstr>Dezvoltare actuală</vt:lpstr>
      <vt:lpstr>Dezvoltare ulterioară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2019-06-26T11:06:37Z</dcterms:created>
  <dcterms:modified xsi:type="dcterms:W3CDTF">2019-06-26T21:17:49Z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