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38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1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23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39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50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25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5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04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11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29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0F45-BC3A-4E88-938F-A6DC89B9E3E5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A923-1E9F-4671-9559-1B4EFDAF6C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3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6800" y="16807"/>
            <a:ext cx="2380735" cy="1713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APP.js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96958" y="2273305"/>
            <a:ext cx="2380735" cy="1713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Product.js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0" y="168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MyRouter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"ARABICA"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54378" y="3245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6161" y="1867921"/>
            <a:ext cx="61371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zh-TW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"react-router-</a:t>
            </a:r>
            <a:r>
              <a:rPr lang="en-US" altLang="zh-TW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useParams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bean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買一送一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5016" y="4434714"/>
            <a:ext cx="2380735" cy="17134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MyRouter.js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45243" y="4176245"/>
            <a:ext cx="868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 smtClean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MyRouter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    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`/Product/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TW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altLang="zh-TW" b="0" dirty="0" err="1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			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		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"/Product/:bean"</a:t>
            </a:r>
            <a:r>
              <a:rPr lang="en-US" altLang="zh-TW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 			 	</a:t>
            </a:r>
            <a:r>
              <a:rPr lang="en-US" altLang="zh-TW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zh-TW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zh-TW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3"/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TW" b="0" dirty="0" err="1" smtClean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altLang="zh-TW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54378" y="5931241"/>
            <a:ext cx="767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9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寬螢幕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2023-12-04T03:20:14Z</dcterms:created>
  <dcterms:modified xsi:type="dcterms:W3CDTF">2023-12-04T03:33:23Z</dcterms:modified>
</cp:coreProperties>
</file>