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00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5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38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0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26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99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67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D4EB-F097-428B-9FB6-ADBA75B94ADB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90E0-42F1-426C-83EC-C27068BA1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15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7" y="1009802"/>
            <a:ext cx="10407601" cy="4784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2396" y="1243914"/>
            <a:ext cx="3387074" cy="1647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55833" y="1265195"/>
            <a:ext cx="3155092" cy="1626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68802" y="3755767"/>
            <a:ext cx="3531236" cy="191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430895" y="2522149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VIEW</a:t>
            </a:r>
            <a:r>
              <a:rPr lang="zh-TW" altLang="en-US" dirty="0" smtClean="0"/>
              <a:t>客戶主</a:t>
            </a:r>
            <a:r>
              <a:rPr lang="zh-TW" altLang="en-US" dirty="0"/>
              <a:t>檔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845714" y="2522149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VIEW</a:t>
            </a:r>
            <a:r>
              <a:rPr lang="zh-TW" altLang="en-US" dirty="0"/>
              <a:t>員工</a:t>
            </a:r>
            <a:r>
              <a:rPr lang="zh-TW" altLang="en-US" dirty="0" smtClean="0"/>
              <a:t>主</a:t>
            </a:r>
            <a:r>
              <a:rPr lang="zh-TW" altLang="en-US" dirty="0"/>
              <a:t>檔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581968" y="511186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VIEW</a:t>
            </a:r>
            <a:r>
              <a:rPr lang="zh-TW" altLang="en-US" dirty="0" smtClean="0"/>
              <a:t>商品主</a:t>
            </a:r>
            <a:r>
              <a:rPr lang="zh-TW" altLang="en-US" dirty="0"/>
              <a:t>檔</a:t>
            </a:r>
          </a:p>
        </p:txBody>
      </p:sp>
      <p:sp>
        <p:nvSpPr>
          <p:cNvPr id="16" name="橢圓 15"/>
          <p:cNvSpPr/>
          <p:nvPr/>
        </p:nvSpPr>
        <p:spPr>
          <a:xfrm>
            <a:off x="0" y="477795"/>
            <a:ext cx="10231395" cy="29244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212345" y="275845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VIEW</a:t>
            </a:r>
            <a:r>
              <a:rPr lang="zh-TW" altLang="en-US" dirty="0" smtClean="0"/>
              <a:t>銷貨主</a:t>
            </a:r>
            <a:r>
              <a:rPr lang="zh-TW" altLang="en-US" dirty="0"/>
              <a:t>檔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3690551" y="2356022"/>
            <a:ext cx="947352" cy="350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4917989" y="2356022"/>
            <a:ext cx="1927725" cy="35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769708" y="2421924"/>
            <a:ext cx="90616" cy="33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下箭號 23"/>
          <p:cNvSpPr/>
          <p:nvPr/>
        </p:nvSpPr>
        <p:spPr>
          <a:xfrm>
            <a:off x="4917989" y="3204519"/>
            <a:ext cx="560173" cy="477795"/>
          </a:xfrm>
          <a:prstGeom prst="down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 rot="14567867">
            <a:off x="4122187" y="4766687"/>
            <a:ext cx="500464" cy="502258"/>
          </a:xfrm>
          <a:prstGeom prst="down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691037" y="4270804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最後結果</a:t>
            </a:r>
            <a:r>
              <a:rPr lang="en-US" altLang="zh-TW" smtClean="0"/>
              <a:t>VIEW</a:t>
            </a:r>
            <a:r>
              <a:rPr lang="zh-TW" altLang="en-US" dirty="0" smtClean="0"/>
              <a:t>銷貨明細主檔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68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2023-11-10T08:59:37Z</dcterms:created>
  <dcterms:modified xsi:type="dcterms:W3CDTF">2023-11-10T09:04:10Z</dcterms:modified>
</cp:coreProperties>
</file>