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A2C0101-5EB6-4C64-AADF-6B9509D6451B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2023/12/29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專題報告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742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為何寫這份專題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/>
              <a:t>在網路上購物已經成為現代人日常生活中的習慣之一，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只要點點幾</a:t>
            </a:r>
            <a:r>
              <a:rPr lang="zh-TW" altLang="en-US" dirty="0"/>
              <a:t>下</a:t>
            </a:r>
            <a:r>
              <a:rPr lang="zh-TW" altLang="en-US" dirty="0" smtClean="0"/>
              <a:t>滑鼠，琳瑯滿目的商品馬上就映入眼簾，甚至還能找到實體店面沒有的商品，而巧克力這項商品</a:t>
            </a:r>
            <a:r>
              <a:rPr lang="zh-TW" altLang="en-US" dirty="0"/>
              <a:t>大多都</a:t>
            </a:r>
            <a:r>
              <a:rPr lang="zh-TW" altLang="en-US" dirty="0" smtClean="0"/>
              <a:t>是來自許多不同國家所生產的，也剛好是我每日中午必吃的零食，藉由觀察家樂福線上購物的網站及臨摹其程式碼，不只發現了不少新奇的產品，也實際練習將課程所學到的知識拿來剖析該網頁運作的架構，例如前端部分頁面排版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html,css</a:t>
            </a:r>
            <a:r>
              <a:rPr lang="en-US" altLang="zh-TW" dirty="0" smtClean="0"/>
              <a:t>)</a:t>
            </a:r>
            <a:r>
              <a:rPr lang="zh-TW" altLang="en-US" dirty="0" smtClean="0"/>
              <a:t>和</a:t>
            </a:r>
            <a:r>
              <a:rPr lang="zh-TW" altLang="en-US" dirty="0"/>
              <a:t>與使用者</a:t>
            </a:r>
            <a:r>
              <a:rPr lang="zh-TW" altLang="en-US" dirty="0" smtClean="0"/>
              <a:t>互動的方式</a:t>
            </a:r>
            <a:r>
              <a:rPr lang="en-US" altLang="zh-TW" dirty="0" smtClean="0"/>
              <a:t>(JS</a:t>
            </a:r>
            <a:r>
              <a:rPr lang="zh-TW" altLang="en-US" dirty="0" smtClean="0"/>
              <a:t>，</a:t>
            </a:r>
            <a:r>
              <a:rPr lang="en-US" altLang="zh-TW" dirty="0"/>
              <a:t> 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zh-TW" altLang="en-US" dirty="0"/>
              <a:t>或是</a:t>
            </a:r>
            <a:r>
              <a:rPr lang="zh-TW" altLang="en-US" dirty="0" smtClean="0"/>
              <a:t>有沒有使用框架</a:t>
            </a:r>
            <a:r>
              <a:rPr lang="en-US" altLang="zh-TW" dirty="0" smtClean="0"/>
              <a:t>(React)</a:t>
            </a:r>
            <a:r>
              <a:rPr lang="zh-TW" altLang="en-US" dirty="0" smtClean="0"/>
              <a:t>，以及從回傳的結果，猜測程式人員是如何使用後端語言與資料庫溝通，所以這份專題嘗試寫了一台小型的購物車，希望能將這兩個月所學的內容整合起來。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465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 製作專題功能和過程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一開始先用</a:t>
            </a:r>
            <a:r>
              <a:rPr lang="en-US" altLang="zh-TW" dirty="0" smtClean="0"/>
              <a:t>MySQL</a:t>
            </a:r>
            <a:r>
              <a:rPr lang="zh-TW" altLang="en-US" dirty="0" smtClean="0"/>
              <a:t>建立資料庫及資料表，把商品的資料寫入資料庫當中，接著使用</a:t>
            </a:r>
            <a:r>
              <a:rPr lang="en-US" altLang="zh-TW" dirty="0" smtClean="0"/>
              <a:t>PHP</a:t>
            </a:r>
            <a:r>
              <a:rPr lang="zh-TW" altLang="en-US" dirty="0" smtClean="0"/>
              <a:t>連接資料庫把需要的商品資料讀出來，並依據不同需求使用</a:t>
            </a:r>
            <a:r>
              <a:rPr lang="zh-TW" altLang="en-US" dirty="0"/>
              <a:t>條件判斷式</a:t>
            </a:r>
            <a:r>
              <a:rPr lang="zh-TW" altLang="en-US" dirty="0" smtClean="0"/>
              <a:t>搭配各種的</a:t>
            </a:r>
            <a:r>
              <a:rPr lang="en-US" altLang="zh-TW" dirty="0" smtClean="0"/>
              <a:t>SQL</a:t>
            </a:r>
            <a:r>
              <a:rPr lang="zh-TW" altLang="en-US" dirty="0" smtClean="0"/>
              <a:t>語法，在網頁上建立了功能 </a:t>
            </a:r>
            <a:r>
              <a:rPr lang="en-US" altLang="zh-TW" dirty="0" smtClean="0"/>
              <a:t>1.</a:t>
            </a:r>
            <a:r>
              <a:rPr lang="zh-TW" altLang="en-US" dirty="0" smtClean="0"/>
              <a:t> 限制每頁資料數</a:t>
            </a:r>
            <a:r>
              <a:rPr lang="en-US" altLang="zh-TW" dirty="0" smtClean="0"/>
              <a:t>(LIMIT)</a:t>
            </a:r>
            <a:r>
              <a:rPr lang="zh-TW" altLang="en-US" dirty="0" smtClean="0"/>
              <a:t> ，</a:t>
            </a:r>
            <a:r>
              <a:rPr lang="en-US" altLang="zh-TW" dirty="0" smtClean="0"/>
              <a:t>2.</a:t>
            </a:r>
            <a:r>
              <a:rPr lang="zh-TW" altLang="en-US" dirty="0" smtClean="0"/>
              <a:t>翻頁</a:t>
            </a:r>
            <a:r>
              <a:rPr lang="en-US" altLang="zh-TW" dirty="0" smtClean="0"/>
              <a:t>(</a:t>
            </a:r>
            <a:r>
              <a:rPr lang="zh-TW" altLang="en-US" dirty="0" smtClean="0"/>
              <a:t>表單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傳值及接收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3.</a:t>
            </a:r>
            <a:r>
              <a:rPr lang="zh-TW" altLang="en-US" dirty="0" smtClean="0"/>
              <a:t>搜尋特定商品</a:t>
            </a:r>
            <a:r>
              <a:rPr lang="en-US" altLang="zh-TW" dirty="0" smtClean="0"/>
              <a:t>(WHERE)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4.</a:t>
            </a:r>
            <a:r>
              <a:rPr lang="zh-TW" altLang="en-US" dirty="0" smtClean="0"/>
              <a:t>依價格排序</a:t>
            </a:r>
            <a:r>
              <a:rPr lang="en-US" altLang="zh-TW" dirty="0" smtClean="0"/>
              <a:t>(ORDER)</a:t>
            </a:r>
            <a:r>
              <a:rPr lang="zh-TW" altLang="en-US" dirty="0" smtClean="0"/>
              <a:t>，結合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語法，建立一些預防</a:t>
            </a:r>
            <a:r>
              <a:rPr lang="en-US" altLang="zh-TW" dirty="0" smtClean="0"/>
              <a:t>Bug</a:t>
            </a:r>
            <a:r>
              <a:rPr lang="zh-TW" altLang="en-US" dirty="0" smtClean="0"/>
              <a:t>的措施，還有篩選</a:t>
            </a:r>
            <a:r>
              <a:rPr lang="zh-TW" altLang="en-US" dirty="0"/>
              <a:t>出商品數多的</a:t>
            </a:r>
            <a:r>
              <a:rPr lang="zh-TW" altLang="en-US" dirty="0" smtClean="0"/>
              <a:t>品牌，建立搜索特定品牌的按鈕，最後則是利用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和</a:t>
            </a:r>
            <a:r>
              <a:rPr lang="en-US" altLang="zh-TW" dirty="0" smtClean="0"/>
              <a:t>PHP</a:t>
            </a:r>
            <a:r>
              <a:rPr lang="zh-TW" altLang="en-US" dirty="0" smtClean="0"/>
              <a:t>相互搭配，彼此間傳送及接收資料，寫出能將所要商品和數量暫時儲存的購物車。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5974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 專題心得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起初資料庫已經有了一些商品資料，卻不清楚該如何運用，隨著</a:t>
            </a:r>
            <a:r>
              <a:rPr lang="zh-TW" altLang="en-US" dirty="0"/>
              <a:t>老師教學的</a:t>
            </a:r>
            <a:r>
              <a:rPr lang="zh-TW" altLang="en-US" dirty="0" smtClean="0"/>
              <a:t>進展才逐漸開始有了新的想法，並了解到原來可以用這樣的方式去實作某些特定功能，進而陸續嘗試不同的方式實作，即便如此，在實務上還是</a:t>
            </a:r>
            <a:r>
              <a:rPr lang="zh-TW" altLang="en-US" dirty="0"/>
              <a:t>困難重重，跨網頁之間資料的</a:t>
            </a:r>
            <a:r>
              <a:rPr lang="zh-TW" altLang="en-US" dirty="0" smtClean="0"/>
              <a:t>溝通，</a:t>
            </a:r>
            <a:r>
              <a:rPr lang="zh-TW" altLang="en-US" dirty="0"/>
              <a:t>有時不清楚該從哪種語言</a:t>
            </a:r>
            <a:r>
              <a:rPr lang="en-US" altLang="zh-TW" dirty="0"/>
              <a:t>(</a:t>
            </a:r>
            <a:r>
              <a:rPr lang="en-US" altLang="zh-TW" dirty="0" err="1"/>
              <a:t>Javascript</a:t>
            </a:r>
            <a:r>
              <a:rPr lang="en-US" altLang="zh-TW" dirty="0"/>
              <a:t> </a:t>
            </a:r>
            <a:r>
              <a:rPr lang="zh-TW" altLang="en-US" dirty="0"/>
              <a:t>和</a:t>
            </a:r>
            <a:r>
              <a:rPr lang="en-US" altLang="zh-TW" dirty="0"/>
              <a:t>PHP)</a:t>
            </a:r>
            <a:r>
              <a:rPr lang="zh-TW" altLang="en-US" dirty="0" smtClean="0"/>
              <a:t>著手，</a:t>
            </a:r>
            <a:r>
              <a:rPr lang="zh-TW" altLang="en-US" dirty="0"/>
              <a:t>不斷地翻閱書籍和參照網路上的教材</a:t>
            </a:r>
            <a:r>
              <a:rPr lang="zh-TW" altLang="en-US" dirty="0" smtClean="0"/>
              <a:t>，然後逐一嘗試，可能試了三、四種才終於成功，過程中有時</a:t>
            </a:r>
            <a:r>
              <a:rPr lang="zh-TW" altLang="en-US" dirty="0" smtClean="0"/>
              <a:t>一卡住就是很</a:t>
            </a:r>
            <a:r>
              <a:rPr lang="zh-TW" altLang="en-US" dirty="0"/>
              <a:t>久</a:t>
            </a:r>
            <a:r>
              <a:rPr lang="zh-TW" altLang="en-US" dirty="0" smtClean="0"/>
              <a:t>，而有時在製作</a:t>
            </a:r>
            <a:r>
              <a:rPr lang="zh-TW" altLang="en-US" dirty="0"/>
              <a:t>某些</a:t>
            </a:r>
            <a:r>
              <a:rPr lang="zh-TW" altLang="en-US" dirty="0" smtClean="0"/>
              <a:t>功能明明沒什麼</a:t>
            </a:r>
            <a:r>
              <a:rPr lang="zh-TW" altLang="en-US" dirty="0"/>
              <a:t>變動</a:t>
            </a:r>
            <a:r>
              <a:rPr lang="zh-TW" altLang="en-US" dirty="0" smtClean="0"/>
              <a:t>卻又突然成功，然後又花了一些時間才釐清功能順利的原因，總之，原來平時瀏覽網頁一些點過即忘的功能，背後居然要</a:t>
            </a:r>
            <a:r>
              <a:rPr lang="zh-TW" altLang="en-US" smtClean="0"/>
              <a:t>花這麼大的心力去撰寫。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131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 未來展望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繼續進修軟體後端方面的知識。</a:t>
            </a:r>
            <a:endParaRPr lang="en-US" altLang="zh-TW" dirty="0" smtClean="0"/>
          </a:p>
          <a:p>
            <a:r>
              <a:rPr lang="zh-TW" altLang="en-US" dirty="0" smtClean="0"/>
              <a:t>尋找後端工程師的工作。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7795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368</TotalTime>
  <Words>544</Words>
  <Application>Microsoft Office PowerPoint</Application>
  <PresentationFormat>如螢幕大小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流線</vt:lpstr>
      <vt:lpstr>專題報告</vt:lpstr>
      <vt:lpstr>1.為何寫這份專題</vt:lpstr>
      <vt:lpstr>2. 製作專題功能和過程</vt:lpstr>
      <vt:lpstr>3. 專題心得</vt:lpstr>
      <vt:lpstr>4. 未來展望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Administrator</dc:creator>
  <cp:lastModifiedBy>bjf</cp:lastModifiedBy>
  <cp:revision>14</cp:revision>
  <dcterms:created xsi:type="dcterms:W3CDTF">2023-12-28T11:23:32Z</dcterms:created>
  <dcterms:modified xsi:type="dcterms:W3CDTF">2023-12-28T17:42:34Z</dcterms:modified>
</cp:coreProperties>
</file>