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286" d="100"/>
          <a:sy n="286" d="100"/>
        </p:scale>
        <p:origin x="-669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1EA7A-C662-9E0F-589C-9394DB8C2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1925D7-2981-5BA7-06D8-67800961B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DBACF-159C-AFEB-F897-6CAB9C81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76404-AFE2-F28A-4798-085BE74B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52E7EF-B47D-EC0F-B3C6-DB125C5B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E073D-B21E-BF1B-0CD5-70F9BF91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F2D4D3-8F4D-845D-D1E1-D3C10C78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25579-459C-EA04-40E8-D6AC5542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38F2F-1ACB-C52F-18C8-11CBD290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95924-CD6D-A32D-C090-D359C16E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397836-5ACD-304A-9668-794CA6213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1ADD22-2CC9-D88A-B398-5F9B27B2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EF8C1-C762-F7B0-C6FB-CD175520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91D67-6E2D-2452-C44D-E8168CFF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C4B5B-546D-214A-D0A7-963F97E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21893-AD6F-DA55-906C-ADA3DA79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E64EB7-D9D8-6A1A-F071-1EF1D591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A9032-CE8B-5AA9-ACB7-3226EA24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BA5DA-551F-75F4-267A-24C2A35F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B2029F-6587-BAD0-CF33-2DE3EF7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0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4ED60-1562-C3ED-DAB8-1F6D0788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BCCF4-48E7-CEB6-F25C-9E1F21FB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53EBB-767E-A31B-E596-370B061D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293A69-E155-9F92-BF56-312A1690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726C6-6A74-B1EE-56F2-78C18C64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0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CF49B-B4A3-2EA8-9041-98133964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4F6BEE-2FBF-2E9C-3F46-1DB51ABD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F129C5-39AF-0E1F-81D3-DB9390D67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73D1-44A5-4765-8247-0E63C451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A5A66-DC59-FFF8-413A-492A9132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4B353-AD10-5D9D-9368-F8B52614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8B977-F333-6A85-5060-EC531BDF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FFE68A-3B91-7A00-B352-B75DC389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EB1EE2-572D-20D3-A48C-9FE2ADB5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818D8B-BB6E-ABDB-3687-E1CFB33F6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C6F1A1-BF68-EB73-B6DB-C06C2475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1B5689-696D-71CF-4BDA-0D58B07A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4051-504A-EE50-BFD1-0D7465AE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83B0C8-BB97-B9B0-82A3-30AA582C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7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A2DA4-6AF9-A128-E5C5-E54803A2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BFF4CC-49A1-4CB7-CE29-D286A95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5CC841-71C0-5413-111A-6B45E384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98C7B3-CF38-14ED-9F61-0782E28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16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E9C644-DFCB-1B17-7276-35D09B1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C7D750-49A7-69F2-5FB2-27BB43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74F875-6EA3-8D71-D7CC-8E6AEA01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56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58881-3FE5-F716-4D54-0EDBB90C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A6215-9165-CAEF-3FB3-86A83341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046E28-3B51-17C9-CF4E-CF5E9B0C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5F683C-5324-952D-2DFD-6853481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4D5B0A-CF5D-8E56-4F65-FB196399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6D1EA-6E2D-1403-7720-89F6FC8D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7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0761A-B60B-7894-DEB6-AD3EAF0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21A9FA-0643-7DC2-7BBA-72B0B842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4D4F9-CEE2-DCCD-CB0F-E13C1023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FDA17-F0CE-F7DB-6B8E-B8B1B880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A33BFA-5EC2-6242-3813-E13F74C2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408549-4354-BAF1-9FD4-A7BC1EEC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10EE8A-3766-A4D5-E87A-C2F2517A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CAD37-40CE-137E-B4D5-BA303BCE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3E2BE-6A3C-6716-62AD-0D041DAFF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76E8-09E6-FA4C-9B23-249856F06296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F76B9-B9A9-8B09-7042-A74D77E74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ECC62-5EAE-8E1A-DEB4-1C98BE6F4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8E59-5BE4-064D-B387-FCCEDE245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0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F839CB3-B310-46A0-AAB6-4792B8D0EB4E}"/>
              </a:ext>
            </a:extLst>
          </p:cNvPr>
          <p:cNvSpPr>
            <a:spLocks noChangeAspect="1"/>
          </p:cNvSpPr>
          <p:nvPr/>
        </p:nvSpPr>
        <p:spPr>
          <a:xfrm>
            <a:off x="10009495" y="188427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3B75206-5F1B-2AEE-B871-99A887A9EA34}"/>
              </a:ext>
            </a:extLst>
          </p:cNvPr>
          <p:cNvSpPr>
            <a:spLocks noChangeAspect="1"/>
          </p:cNvSpPr>
          <p:nvPr/>
        </p:nvSpPr>
        <p:spPr>
          <a:xfrm>
            <a:off x="7770139" y="188427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40E20D14-678F-2A8C-A5F1-3FA66F76C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74" b="10925"/>
          <a:stretch/>
        </p:blipFill>
        <p:spPr>
          <a:xfrm>
            <a:off x="460010" y="406807"/>
            <a:ext cx="1828800" cy="1442930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E22E792-3BE9-5DB5-69AB-770D5A640D07}"/>
              </a:ext>
            </a:extLst>
          </p:cNvPr>
          <p:cNvGrpSpPr/>
          <p:nvPr/>
        </p:nvGrpSpPr>
        <p:grpSpPr>
          <a:xfrm>
            <a:off x="2864747" y="372272"/>
            <a:ext cx="1512000" cy="1512000"/>
            <a:chOff x="5932800" y="2581200"/>
            <a:chExt cx="1512000" cy="1512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6F5798E-9880-4CB7-3092-BC3850B6A033}"/>
                </a:ext>
              </a:extLst>
            </p:cNvPr>
            <p:cNvSpPr/>
            <p:nvPr/>
          </p:nvSpPr>
          <p:spPr>
            <a:xfrm>
              <a:off x="5932800" y="2581200"/>
              <a:ext cx="1512000" cy="1512000"/>
            </a:xfrm>
            <a:prstGeom prst="rect">
              <a:avLst/>
            </a:prstGeom>
            <a:solidFill>
              <a:srgbClr val="CABEB6"/>
            </a:solidFill>
            <a:ln>
              <a:solidFill>
                <a:srgbClr val="CABE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ACF6CCF9-1E30-3D60-DD3C-56D48218B192}"/>
                </a:ext>
              </a:extLst>
            </p:cNvPr>
            <p:cNvSpPr/>
            <p:nvPr/>
          </p:nvSpPr>
          <p:spPr>
            <a:xfrm>
              <a:off x="6397200" y="2779200"/>
              <a:ext cx="583200" cy="58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7D88AFB6-3E82-27D6-F3B1-A0B4C8BEE67B}"/>
                </a:ext>
              </a:extLst>
            </p:cNvPr>
            <p:cNvSpPr/>
            <p:nvPr/>
          </p:nvSpPr>
          <p:spPr>
            <a:xfrm>
              <a:off x="6215400" y="3429000"/>
              <a:ext cx="946800" cy="664200"/>
            </a:xfrm>
            <a:custGeom>
              <a:avLst/>
              <a:gdLst>
                <a:gd name="connsiteX0" fmla="*/ 304197 w 946800"/>
                <a:gd name="connsiteY0" fmla="*/ 0 h 664200"/>
                <a:gd name="connsiteX1" fmla="*/ 642603 w 946800"/>
                <a:gd name="connsiteY1" fmla="*/ 0 h 664200"/>
                <a:gd name="connsiteX2" fmla="*/ 946800 w 946800"/>
                <a:gd name="connsiteY2" fmla="*/ 304197 h 664200"/>
                <a:gd name="connsiteX3" fmla="*/ 946800 w 946800"/>
                <a:gd name="connsiteY3" fmla="*/ 658803 h 664200"/>
                <a:gd name="connsiteX4" fmla="*/ 946256 w 946800"/>
                <a:gd name="connsiteY4" fmla="*/ 664200 h 664200"/>
                <a:gd name="connsiteX5" fmla="*/ 544 w 946800"/>
                <a:gd name="connsiteY5" fmla="*/ 664200 h 664200"/>
                <a:gd name="connsiteX6" fmla="*/ 0 w 946800"/>
                <a:gd name="connsiteY6" fmla="*/ 658803 h 664200"/>
                <a:gd name="connsiteX7" fmla="*/ 0 w 946800"/>
                <a:gd name="connsiteY7" fmla="*/ 304197 h 664200"/>
                <a:gd name="connsiteX8" fmla="*/ 304197 w 946800"/>
                <a:gd name="connsiteY8" fmla="*/ 0 h 66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6800" h="664200">
                  <a:moveTo>
                    <a:pt x="304197" y="0"/>
                  </a:moveTo>
                  <a:lnTo>
                    <a:pt x="642603" y="0"/>
                  </a:lnTo>
                  <a:cubicBezTo>
                    <a:pt x="810606" y="0"/>
                    <a:pt x="946800" y="136194"/>
                    <a:pt x="946800" y="304197"/>
                  </a:cubicBezTo>
                  <a:lnTo>
                    <a:pt x="946800" y="658803"/>
                  </a:lnTo>
                  <a:lnTo>
                    <a:pt x="946256" y="664200"/>
                  </a:lnTo>
                  <a:lnTo>
                    <a:pt x="544" y="664200"/>
                  </a:lnTo>
                  <a:lnTo>
                    <a:pt x="0" y="658803"/>
                  </a:lnTo>
                  <a:lnTo>
                    <a:pt x="0" y="304197"/>
                  </a:lnTo>
                  <a:cubicBezTo>
                    <a:pt x="0" y="136194"/>
                    <a:pt x="136194" y="0"/>
                    <a:pt x="304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66CBEA-8005-6417-E6D2-5FDCDAACCDEF}"/>
              </a:ext>
            </a:extLst>
          </p:cNvPr>
          <p:cNvSpPr>
            <a:spLocks noChangeAspect="1"/>
          </p:cNvSpPr>
          <p:nvPr/>
        </p:nvSpPr>
        <p:spPr>
          <a:xfrm>
            <a:off x="5196000" y="1884272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8599AA5-9DB2-70E2-5277-C156523399EA}"/>
              </a:ext>
            </a:extLst>
          </p:cNvPr>
          <p:cNvGrpSpPr/>
          <p:nvPr/>
        </p:nvGrpSpPr>
        <p:grpSpPr>
          <a:xfrm>
            <a:off x="5416906" y="2245533"/>
            <a:ext cx="1343495" cy="1200965"/>
            <a:chOff x="5416906" y="2245533"/>
            <a:chExt cx="1343495" cy="1200965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08E6AE9-0E08-79C1-F916-45AB6D80E8B4}"/>
                </a:ext>
              </a:extLst>
            </p:cNvPr>
            <p:cNvSpPr>
              <a:spLocks/>
            </p:cNvSpPr>
            <p:nvPr/>
          </p:nvSpPr>
          <p:spPr>
            <a:xfrm>
              <a:off x="6023261" y="2996386"/>
              <a:ext cx="145477" cy="450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台形 5">
              <a:extLst>
                <a:ext uri="{FF2B5EF4-FFF2-40B4-BE49-F238E27FC236}">
                  <a16:creationId xmlns:a16="http://schemas.microsoft.com/office/drawing/2014/main" id="{99ED2D59-49E1-52BE-9671-38C731C85963}"/>
                </a:ext>
              </a:extLst>
            </p:cNvPr>
            <p:cNvSpPr/>
            <p:nvPr/>
          </p:nvSpPr>
          <p:spPr>
            <a:xfrm flipV="1">
              <a:off x="5638799" y="2544411"/>
              <a:ext cx="914400" cy="372454"/>
            </a:xfrm>
            <a:prstGeom prst="trapezoid">
              <a:avLst>
                <a:gd name="adj" fmla="val 84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E3D70A22-535F-D120-354F-D142DB11930F}"/>
                </a:ext>
              </a:extLst>
            </p:cNvPr>
            <p:cNvSpPr/>
            <p:nvPr/>
          </p:nvSpPr>
          <p:spPr>
            <a:xfrm>
              <a:off x="5638799" y="2335080"/>
              <a:ext cx="914400" cy="202018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04A3D37-E176-FB7D-FB67-E02511871063}"/>
                </a:ext>
              </a:extLst>
            </p:cNvPr>
            <p:cNvSpPr/>
            <p:nvPr/>
          </p:nvSpPr>
          <p:spPr>
            <a:xfrm rot="20206335">
              <a:off x="5416906" y="2245533"/>
              <a:ext cx="727056" cy="148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93C79F0-CF55-05F2-8F0D-E882111DD132}"/>
                </a:ext>
              </a:extLst>
            </p:cNvPr>
            <p:cNvSpPr/>
            <p:nvPr/>
          </p:nvSpPr>
          <p:spPr>
            <a:xfrm rot="1424669">
              <a:off x="6033345" y="2250106"/>
              <a:ext cx="727056" cy="148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6" name="図 15" descr="図形&#10;&#10;自動的に生成された説明">
            <a:extLst>
              <a:ext uri="{FF2B5EF4-FFF2-40B4-BE49-F238E27FC236}">
                <a16:creationId xmlns:a16="http://schemas.microsoft.com/office/drawing/2014/main" id="{72453B2B-2741-411E-16CC-7015C889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527" y="1884271"/>
            <a:ext cx="1792967" cy="179296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426EB9C-03B4-6837-CD8E-C8100CD6C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5" b="16222"/>
          <a:stretch/>
        </p:blipFill>
        <p:spPr>
          <a:xfrm>
            <a:off x="7770140" y="1860367"/>
            <a:ext cx="1799999" cy="1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DABED1-EC92-768C-845C-679B742686FD}"/>
              </a:ext>
            </a:extLst>
          </p:cNvPr>
          <p:cNvSpPr>
            <a:spLocks noChangeAspect="1"/>
          </p:cNvSpPr>
          <p:nvPr/>
        </p:nvSpPr>
        <p:spPr>
          <a:xfrm>
            <a:off x="1809334" y="1317005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68502F-67C8-ADF7-8A67-7CC7B166DAE0}"/>
              </a:ext>
            </a:extLst>
          </p:cNvPr>
          <p:cNvGrpSpPr/>
          <p:nvPr/>
        </p:nvGrpSpPr>
        <p:grpSpPr>
          <a:xfrm>
            <a:off x="2090760" y="1658266"/>
            <a:ext cx="1054944" cy="1054944"/>
            <a:chOff x="1892300" y="1399971"/>
            <a:chExt cx="1634067" cy="1634067"/>
          </a:xfrm>
        </p:grpSpPr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DFD1F222-41EB-9FAC-8255-58B33863197B}"/>
                </a:ext>
              </a:extLst>
            </p:cNvPr>
            <p:cNvSpPr/>
            <p:nvPr/>
          </p:nvSpPr>
          <p:spPr>
            <a:xfrm>
              <a:off x="1892300" y="1399971"/>
              <a:ext cx="1634067" cy="1634067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0DA4B2A1-7551-5D2C-AB37-131C03A70B25}"/>
                </a:ext>
              </a:extLst>
            </p:cNvPr>
            <p:cNvSpPr/>
            <p:nvPr/>
          </p:nvSpPr>
          <p:spPr>
            <a:xfrm>
              <a:off x="2639630" y="1547853"/>
              <a:ext cx="139406" cy="13383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420E8BDC-DB88-C1BC-238F-ABC618BA893A}"/>
                </a:ext>
              </a:extLst>
            </p:cNvPr>
            <p:cNvSpPr/>
            <p:nvPr/>
          </p:nvSpPr>
          <p:spPr>
            <a:xfrm rot="16200000">
              <a:off x="2639630" y="1547855"/>
              <a:ext cx="139406" cy="133830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B0567B-B4E3-A849-53AE-BF01EEACD0A5}"/>
              </a:ext>
            </a:extLst>
          </p:cNvPr>
          <p:cNvSpPr>
            <a:spLocks noChangeAspect="1"/>
          </p:cNvSpPr>
          <p:nvPr/>
        </p:nvSpPr>
        <p:spPr>
          <a:xfrm>
            <a:off x="3826218" y="1317005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779895B-5CB7-1BDD-885A-0A7C4804D4DB}"/>
              </a:ext>
            </a:extLst>
          </p:cNvPr>
          <p:cNvGrpSpPr/>
          <p:nvPr/>
        </p:nvGrpSpPr>
        <p:grpSpPr>
          <a:xfrm>
            <a:off x="3917522" y="1380738"/>
            <a:ext cx="1429190" cy="1777496"/>
            <a:chOff x="3917522" y="1380738"/>
            <a:chExt cx="1429190" cy="1777496"/>
          </a:xfrm>
        </p:grpSpPr>
        <p:sp>
          <p:nvSpPr>
            <p:cNvPr id="11" name="ドーナツ 10">
              <a:extLst>
                <a:ext uri="{FF2B5EF4-FFF2-40B4-BE49-F238E27FC236}">
                  <a16:creationId xmlns:a16="http://schemas.microsoft.com/office/drawing/2014/main" id="{6F5DD6D6-8A52-3AE5-D46E-E34550407CDF}"/>
                </a:ext>
              </a:extLst>
            </p:cNvPr>
            <p:cNvSpPr/>
            <p:nvPr/>
          </p:nvSpPr>
          <p:spPr>
            <a:xfrm>
              <a:off x="3917522" y="1380738"/>
              <a:ext cx="1332472" cy="1332472"/>
            </a:xfrm>
            <a:prstGeom prst="donut">
              <a:avLst>
                <a:gd name="adj" fmla="val 916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B825CFC4-14A6-8DD5-25E9-5F107D8A177C}"/>
                </a:ext>
              </a:extLst>
            </p:cNvPr>
            <p:cNvSpPr/>
            <p:nvPr/>
          </p:nvSpPr>
          <p:spPr>
            <a:xfrm rot="18905837">
              <a:off x="5207598" y="2346363"/>
              <a:ext cx="139114" cy="8118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6EC23DC-5D4A-6B95-3A99-0B88C95ACB12}"/>
              </a:ext>
            </a:extLst>
          </p:cNvPr>
          <p:cNvSpPr>
            <a:spLocks noChangeAspect="1"/>
          </p:cNvSpPr>
          <p:nvPr/>
        </p:nvSpPr>
        <p:spPr>
          <a:xfrm>
            <a:off x="-99108" y="1317005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ED35BA8-EC1B-7881-4D72-708BD786FE19}"/>
              </a:ext>
            </a:extLst>
          </p:cNvPr>
          <p:cNvSpPr/>
          <p:nvPr/>
        </p:nvSpPr>
        <p:spPr>
          <a:xfrm rot="16200000">
            <a:off x="697603" y="926543"/>
            <a:ext cx="206579" cy="1463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5E44B89-AF44-80F4-9190-48A07682D01E}"/>
              </a:ext>
            </a:extLst>
          </p:cNvPr>
          <p:cNvSpPr/>
          <p:nvPr/>
        </p:nvSpPr>
        <p:spPr>
          <a:xfrm rot="16200000">
            <a:off x="697604" y="1454015"/>
            <a:ext cx="206579" cy="1463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61A42CB-29A0-14C5-984B-EF80BF69BFDF}"/>
              </a:ext>
            </a:extLst>
          </p:cNvPr>
          <p:cNvSpPr/>
          <p:nvPr/>
        </p:nvSpPr>
        <p:spPr>
          <a:xfrm rot="16200000">
            <a:off x="697603" y="1981182"/>
            <a:ext cx="206579" cy="14634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9FDF5C-C347-FE9B-DCFC-5054AA88B906}"/>
              </a:ext>
            </a:extLst>
          </p:cNvPr>
          <p:cNvSpPr>
            <a:spLocks noChangeAspect="1"/>
          </p:cNvSpPr>
          <p:nvPr/>
        </p:nvSpPr>
        <p:spPr>
          <a:xfrm>
            <a:off x="5905549" y="1317005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8BF231A2-0486-D48D-EEAD-DFC7FDF4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49" y="137293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水俣　友希</dc:creator>
  <cp:lastModifiedBy>水俣　友希</cp:lastModifiedBy>
  <cp:revision>3</cp:revision>
  <dcterms:created xsi:type="dcterms:W3CDTF">2022-07-20T20:57:44Z</dcterms:created>
  <dcterms:modified xsi:type="dcterms:W3CDTF">2022-07-20T22:27:19Z</dcterms:modified>
</cp:coreProperties>
</file>