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Review </a:t>
          </a:r>
        </a:p>
        <a:p>
          <a:r>
            <a:rPr lang="en-US" dirty="0"/>
            <a:t>Team </a:t>
          </a:r>
        </a:p>
        <a:p>
          <a:r>
            <a:rPr lang="en-US" dirty="0"/>
            <a:t>Assignments</a:t>
          </a:r>
        </a:p>
        <a:p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</a:rPr>
            <a:t>(Marcus)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Review    </a:t>
          </a:r>
        </a:p>
        <a:p>
          <a:r>
            <a:rPr lang="en-US" dirty="0"/>
            <a:t>Initial </a:t>
          </a:r>
        </a:p>
        <a:p>
          <a:r>
            <a:rPr lang="en-US" dirty="0"/>
            <a:t>Stack Leans</a:t>
          </a:r>
        </a:p>
        <a:p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</a:rPr>
            <a:t>(Cole)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EBF60AA2-8CF5-42FC-BF97-7E25546384A8}">
      <dgm:prSet/>
      <dgm:spPr/>
      <dgm:t>
        <a:bodyPr/>
        <a:lstStyle/>
        <a:p>
          <a:r>
            <a:rPr lang="en-US" dirty="0"/>
            <a:t>Review </a:t>
          </a:r>
        </a:p>
        <a:p>
          <a:r>
            <a:rPr lang="en-US" dirty="0"/>
            <a:t>Key Dev</a:t>
          </a:r>
        </a:p>
        <a:p>
          <a:r>
            <a:rPr lang="en-US" dirty="0"/>
            <a:t>Tasks</a:t>
          </a:r>
        </a:p>
        <a:p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</a:rPr>
            <a:t>(Kyle)</a:t>
          </a:r>
        </a:p>
      </dgm:t>
    </dgm:pt>
    <dgm:pt modelId="{9335118F-5C45-4357-A41C-B4216A4F6387}" type="parTrans" cxnId="{625BF818-0B5C-4524-AD42-04441B50000E}">
      <dgm:prSet/>
      <dgm:spPr/>
      <dgm:t>
        <a:bodyPr/>
        <a:lstStyle/>
        <a:p>
          <a:endParaRPr lang="en-US"/>
        </a:p>
      </dgm:t>
    </dgm:pt>
    <dgm:pt modelId="{09475DD9-CB21-4EA8-9134-563BB3C4C2A2}" type="sibTrans" cxnId="{625BF818-0B5C-4524-AD42-04441B50000E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791359F4-EAC0-4967-9556-B06B8A58B0F6}">
      <dgm:prSet/>
      <dgm:spPr/>
      <dgm:t>
        <a:bodyPr/>
        <a:lstStyle/>
        <a:p>
          <a:r>
            <a:rPr lang="en-US" dirty="0"/>
            <a:t>Review </a:t>
          </a:r>
        </a:p>
        <a:p>
          <a:r>
            <a:rPr lang="en-US" dirty="0"/>
            <a:t>Project </a:t>
          </a:r>
        </a:p>
        <a:p>
          <a:r>
            <a:rPr lang="en-US" dirty="0"/>
            <a:t>Plan</a:t>
          </a:r>
        </a:p>
        <a:p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</a:rPr>
            <a:t>(Marcus)</a:t>
          </a:r>
        </a:p>
      </dgm:t>
    </dgm:pt>
    <dgm:pt modelId="{58B161D9-1DE8-4703-B86A-E1F1F5A4E76C}" type="parTrans" cxnId="{BDDE7DB3-807B-481D-8869-F2CC9F9B255A}">
      <dgm:prSet/>
      <dgm:spPr/>
      <dgm:t>
        <a:bodyPr/>
        <a:lstStyle/>
        <a:p>
          <a:endParaRPr lang="en-US"/>
        </a:p>
      </dgm:t>
    </dgm:pt>
    <dgm:pt modelId="{A90CFE94-750E-4985-B2DD-888BDD89FF84}" type="sibTrans" cxnId="{BDDE7DB3-807B-481D-8869-F2CC9F9B255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5E45873-630A-4908-A8DD-93CEC32E8AF0}">
      <dgm:prSet/>
      <dgm:spPr/>
      <dgm:t>
        <a:bodyPr/>
        <a:lstStyle/>
        <a:p>
          <a:r>
            <a:rPr lang="en-US" dirty="0"/>
            <a:t>Review</a:t>
          </a:r>
        </a:p>
        <a:p>
          <a:r>
            <a:rPr lang="en-US" dirty="0"/>
            <a:t>Technical </a:t>
          </a:r>
        </a:p>
        <a:p>
          <a:r>
            <a:rPr lang="en-US" dirty="0"/>
            <a:t>Status</a:t>
          </a:r>
        </a:p>
        <a:p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</a:rPr>
            <a:t>(Ed)</a:t>
          </a:r>
        </a:p>
      </dgm:t>
    </dgm:pt>
    <dgm:pt modelId="{2DD46EA6-D12D-453A-B017-8BE7E33EE760}" type="parTrans" cxnId="{9D22C08F-F142-4B8F-AA24-B924FBC4BB37}">
      <dgm:prSet/>
      <dgm:spPr/>
      <dgm:t>
        <a:bodyPr/>
        <a:lstStyle/>
        <a:p>
          <a:endParaRPr lang="en-US"/>
        </a:p>
      </dgm:t>
    </dgm:pt>
    <dgm:pt modelId="{82C63402-3DDE-43B4-80DB-E1CC9F07F622}" type="sibTrans" cxnId="{9D22C08F-F142-4B8F-AA24-B924FBC4BB37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5C0D624C-D71D-4003-ACFF-6F689E7F7530}">
      <dgm:prSet/>
      <dgm:spPr/>
      <dgm:t>
        <a:bodyPr/>
        <a:lstStyle/>
        <a:p>
          <a:r>
            <a:rPr lang="en-US" dirty="0"/>
            <a:t>Data Architecture &amp;</a:t>
          </a:r>
        </a:p>
        <a:p>
          <a:r>
            <a:rPr lang="en-US" dirty="0"/>
            <a:t>Enhancements</a:t>
          </a:r>
        </a:p>
        <a:p>
          <a:r>
            <a:rPr lang="en-US" dirty="0">
              <a:solidFill>
                <a:schemeClr val="accent2">
                  <a:lumMod val="60000"/>
                  <a:lumOff val="40000"/>
                </a:schemeClr>
              </a:solidFill>
            </a:rPr>
            <a:t>(John)</a:t>
          </a:r>
        </a:p>
      </dgm:t>
    </dgm:pt>
    <dgm:pt modelId="{4438D489-11E6-42ED-9BD1-73596C98143B}" type="parTrans" cxnId="{28AED166-53C5-4F6E-A67F-1743B2C8902A}">
      <dgm:prSet/>
      <dgm:spPr/>
      <dgm:t>
        <a:bodyPr/>
        <a:lstStyle/>
        <a:p>
          <a:endParaRPr lang="en-US"/>
        </a:p>
      </dgm:t>
    </dgm:pt>
    <dgm:pt modelId="{3FA03BA4-D47D-4E5D-9A44-C8D9EDCCEC63}" type="sibTrans" cxnId="{28AED166-53C5-4F6E-A67F-1743B2C8902A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6" custLinFactNeighborX="407" custLinFactNeighborY="1038"/>
      <dgm:spPr/>
    </dgm:pt>
    <dgm:pt modelId="{15536E38-36FE-4A51-B620-2715BFAD5475}" type="pres">
      <dgm:prSet presAssocID="{23210C7F-6847-491E-BE1F-A79529AF2B8B}" presName="sibTransNodeRect" presStyleLbl="alignNode1" presStyleIdx="0" presStyleCnt="6" custScaleX="60691" custLinFactNeighborX="-16198" custLinFactNeighborY="865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6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6"/>
      <dgm:spPr/>
    </dgm:pt>
    <dgm:pt modelId="{379B8CE4-8135-4F2C-A5A0-E55EBE328E9A}" type="pres">
      <dgm:prSet presAssocID="{FBAA44FF-54DE-45C8-9FAC-512C40277233}" presName="sibTransNodeRect" presStyleLbl="alignNode1" presStyleIdx="1" presStyleCnt="6" custScaleX="64006" custLinFactNeighborX="-17043" custLinFactNeighborY="5192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6">
        <dgm:presLayoutVars>
          <dgm:bulletEnabled val="1"/>
        </dgm:presLayoutVars>
      </dgm:prSet>
      <dgm:spPr/>
    </dgm:pt>
    <dgm:pt modelId="{9DE6FA0E-12E1-4073-90FC-2E0EC691CC0C}" type="pres">
      <dgm:prSet presAssocID="{FBAA44FF-54DE-45C8-9FAC-512C40277233}" presName="sibTrans" presStyleCnt="0"/>
      <dgm:spPr/>
    </dgm:pt>
    <dgm:pt modelId="{2F0BBE3C-131F-4639-B86B-DA8B0DAE9E42}" type="pres">
      <dgm:prSet presAssocID="{EBF60AA2-8CF5-42FC-BF97-7E25546384A8}" presName="compositeNode" presStyleCnt="0">
        <dgm:presLayoutVars>
          <dgm:bulletEnabled val="1"/>
        </dgm:presLayoutVars>
      </dgm:prSet>
      <dgm:spPr/>
    </dgm:pt>
    <dgm:pt modelId="{F37C7B87-7D83-4EAD-B172-67798D80B5A3}" type="pres">
      <dgm:prSet presAssocID="{EBF60AA2-8CF5-42FC-BF97-7E25546384A8}" presName="bgRect" presStyleLbl="alignNode1" presStyleIdx="2" presStyleCnt="6"/>
      <dgm:spPr/>
    </dgm:pt>
    <dgm:pt modelId="{149501C2-4A62-491F-978A-521465804344}" type="pres">
      <dgm:prSet presAssocID="{09475DD9-CB21-4EA8-9134-563BB3C4C2A2}" presName="sibTransNodeRect" presStyleLbl="alignNode1" presStyleIdx="2" presStyleCnt="6" custScaleX="83523" custLinFactNeighborX="-5039" custLinFactNeighborY="865">
        <dgm:presLayoutVars>
          <dgm:chMax val="0"/>
          <dgm:bulletEnabled val="1"/>
        </dgm:presLayoutVars>
      </dgm:prSet>
      <dgm:spPr/>
    </dgm:pt>
    <dgm:pt modelId="{AF3FBE3F-7D1D-41F1-8B81-59D14726EE20}" type="pres">
      <dgm:prSet presAssocID="{EBF60AA2-8CF5-42FC-BF97-7E25546384A8}" presName="nodeRect" presStyleLbl="alignNode1" presStyleIdx="2" presStyleCnt="6">
        <dgm:presLayoutVars>
          <dgm:bulletEnabled val="1"/>
        </dgm:presLayoutVars>
      </dgm:prSet>
      <dgm:spPr/>
    </dgm:pt>
    <dgm:pt modelId="{1FAFA2FF-0A7F-42E2-8C22-902A6FC39573}" type="pres">
      <dgm:prSet presAssocID="{09475DD9-CB21-4EA8-9134-563BB3C4C2A2}" presName="sibTrans" presStyleCnt="0"/>
      <dgm:spPr/>
    </dgm:pt>
    <dgm:pt modelId="{797A74E1-F645-44E7-8AA0-D3C141037E08}" type="pres">
      <dgm:prSet presAssocID="{791359F4-EAC0-4967-9556-B06B8A58B0F6}" presName="compositeNode" presStyleCnt="0">
        <dgm:presLayoutVars>
          <dgm:bulletEnabled val="1"/>
        </dgm:presLayoutVars>
      </dgm:prSet>
      <dgm:spPr/>
    </dgm:pt>
    <dgm:pt modelId="{2DCB0C5D-9D6C-4684-8FA1-5B600D01BC6B}" type="pres">
      <dgm:prSet presAssocID="{791359F4-EAC0-4967-9556-B06B8A58B0F6}" presName="bgRect" presStyleLbl="alignNode1" presStyleIdx="3" presStyleCnt="6"/>
      <dgm:spPr/>
    </dgm:pt>
    <dgm:pt modelId="{75ECA5E7-704A-4F64-A864-1749573C3D03}" type="pres">
      <dgm:prSet presAssocID="{A90CFE94-750E-4985-B2DD-888BDD89FF84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5AEE0052-6330-4300-805F-5B1847398F31}" type="pres">
      <dgm:prSet presAssocID="{791359F4-EAC0-4967-9556-B06B8A58B0F6}" presName="nodeRect" presStyleLbl="alignNode1" presStyleIdx="3" presStyleCnt="6">
        <dgm:presLayoutVars>
          <dgm:bulletEnabled val="1"/>
        </dgm:presLayoutVars>
      </dgm:prSet>
      <dgm:spPr/>
    </dgm:pt>
    <dgm:pt modelId="{61315CA2-BDF2-4407-972C-3592B63DEC5B}" type="pres">
      <dgm:prSet presAssocID="{A90CFE94-750E-4985-B2DD-888BDD89FF84}" presName="sibTrans" presStyleCnt="0"/>
      <dgm:spPr/>
    </dgm:pt>
    <dgm:pt modelId="{C5A1E1E0-1C97-4D71-9D75-23ECDC4425C6}" type="pres">
      <dgm:prSet presAssocID="{B5E45873-630A-4908-A8DD-93CEC32E8AF0}" presName="compositeNode" presStyleCnt="0">
        <dgm:presLayoutVars>
          <dgm:bulletEnabled val="1"/>
        </dgm:presLayoutVars>
      </dgm:prSet>
      <dgm:spPr/>
    </dgm:pt>
    <dgm:pt modelId="{1A4B734C-845E-40A9-B312-ACF455EC4A6C}" type="pres">
      <dgm:prSet presAssocID="{B5E45873-630A-4908-A8DD-93CEC32E8AF0}" presName="bgRect" presStyleLbl="alignNode1" presStyleIdx="4" presStyleCnt="6"/>
      <dgm:spPr/>
    </dgm:pt>
    <dgm:pt modelId="{F5C280E0-5038-4CD6-BF16-0C4AC75B46EC}" type="pres">
      <dgm:prSet presAssocID="{82C63402-3DDE-43B4-80DB-E1CC9F07F622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1CFD25C8-042C-4CC9-BF7A-6843B8281574}" type="pres">
      <dgm:prSet presAssocID="{B5E45873-630A-4908-A8DD-93CEC32E8AF0}" presName="nodeRect" presStyleLbl="alignNode1" presStyleIdx="4" presStyleCnt="6">
        <dgm:presLayoutVars>
          <dgm:bulletEnabled val="1"/>
        </dgm:presLayoutVars>
      </dgm:prSet>
      <dgm:spPr/>
    </dgm:pt>
    <dgm:pt modelId="{C3A2B205-84A0-43FA-8FBD-FF76B50484F8}" type="pres">
      <dgm:prSet presAssocID="{82C63402-3DDE-43B4-80DB-E1CC9F07F622}" presName="sibTrans" presStyleCnt="0"/>
      <dgm:spPr/>
    </dgm:pt>
    <dgm:pt modelId="{1F089D0B-D133-42C3-A27E-220C81482C75}" type="pres">
      <dgm:prSet presAssocID="{5C0D624C-D71D-4003-ACFF-6F689E7F7530}" presName="compositeNode" presStyleCnt="0">
        <dgm:presLayoutVars>
          <dgm:bulletEnabled val="1"/>
        </dgm:presLayoutVars>
      </dgm:prSet>
      <dgm:spPr/>
    </dgm:pt>
    <dgm:pt modelId="{EA14A0E4-7EBE-4152-AB29-DD4A8EA5D4B9}" type="pres">
      <dgm:prSet presAssocID="{5C0D624C-D71D-4003-ACFF-6F689E7F7530}" presName="bgRect" presStyleLbl="alignNode1" presStyleIdx="5" presStyleCnt="6"/>
      <dgm:spPr/>
    </dgm:pt>
    <dgm:pt modelId="{E60AAF1E-5A5F-42FA-B25C-C919AE6BE628}" type="pres">
      <dgm:prSet presAssocID="{3FA03BA4-D47D-4E5D-9A44-C8D9EDCCEC63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A59685DF-C63E-4E11-9564-1F73FA2B0AA7}" type="pres">
      <dgm:prSet presAssocID="{5C0D624C-D71D-4003-ACFF-6F689E7F7530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625BF818-0B5C-4524-AD42-04441B50000E}" srcId="{15509919-36B5-4162-8899-417A9F93473B}" destId="{EBF60AA2-8CF5-42FC-BF97-7E25546384A8}" srcOrd="2" destOrd="0" parTransId="{9335118F-5C45-4357-A41C-B4216A4F6387}" sibTransId="{09475DD9-CB21-4EA8-9134-563BB3C4C2A2}"/>
    <dgm:cxn modelId="{1BEFB51E-6F2D-473F-9767-FF7FC2A9673B}" type="presOf" srcId="{3FA03BA4-D47D-4E5D-9A44-C8D9EDCCEC63}" destId="{E60AAF1E-5A5F-42FA-B25C-C919AE6BE628}" srcOrd="0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864F2139-AB90-4AC9-A3F7-F8B348288571}" type="presOf" srcId="{A90CFE94-750E-4985-B2DD-888BDD89FF84}" destId="{75ECA5E7-704A-4F64-A864-1749573C3D03}" srcOrd="0" destOrd="0" presId="urn:microsoft.com/office/officeart/2016/7/layout/LinearBlockProcessNumbered#1"/>
    <dgm:cxn modelId="{E3321A44-AE01-43C6-93EF-DEEC7CA0AC7A}" type="presOf" srcId="{791359F4-EAC0-4967-9556-B06B8A58B0F6}" destId="{2DCB0C5D-9D6C-4684-8FA1-5B600D01BC6B}" srcOrd="0" destOrd="0" presId="urn:microsoft.com/office/officeart/2016/7/layout/LinearBlockProcessNumbered#1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28AED166-53C5-4F6E-A67F-1743B2C8902A}" srcId="{15509919-36B5-4162-8899-417A9F93473B}" destId="{5C0D624C-D71D-4003-ACFF-6F689E7F7530}" srcOrd="5" destOrd="0" parTransId="{4438D489-11E6-42ED-9BD1-73596C98143B}" sibTransId="{3FA03BA4-D47D-4E5D-9A44-C8D9EDCCEC63}"/>
    <dgm:cxn modelId="{14FFE76D-5FC7-4EE6-9A31-A3C44019F4A2}" type="presOf" srcId="{09475DD9-CB21-4EA8-9134-563BB3C4C2A2}" destId="{149501C2-4A62-491F-978A-521465804344}" srcOrd="0" destOrd="0" presId="urn:microsoft.com/office/officeart/2016/7/layout/LinearBlockProcessNumbered#1"/>
    <dgm:cxn modelId="{945A7852-580C-4535-9809-3C0C435FE5EC}" type="presOf" srcId="{791359F4-EAC0-4967-9556-B06B8A58B0F6}" destId="{5AEE0052-6330-4300-805F-5B1847398F31}" srcOrd="1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FAD03A87-19DE-4DF8-96F3-F99B4CC9858B}" type="presOf" srcId="{B5E45873-630A-4908-A8DD-93CEC32E8AF0}" destId="{1A4B734C-845E-40A9-B312-ACF455EC4A6C}" srcOrd="0" destOrd="0" presId="urn:microsoft.com/office/officeart/2016/7/layout/LinearBlockProcessNumbered#1"/>
    <dgm:cxn modelId="{8027688B-EC4D-4CE6-B95F-CB11896D2C11}" type="presOf" srcId="{82C63402-3DDE-43B4-80DB-E1CC9F07F622}" destId="{F5C280E0-5038-4CD6-BF16-0C4AC75B46EC}" srcOrd="0" destOrd="0" presId="urn:microsoft.com/office/officeart/2016/7/layout/LinearBlockProcessNumbered#1"/>
    <dgm:cxn modelId="{9D22C08F-F142-4B8F-AA24-B924FBC4BB37}" srcId="{15509919-36B5-4162-8899-417A9F93473B}" destId="{B5E45873-630A-4908-A8DD-93CEC32E8AF0}" srcOrd="4" destOrd="0" parTransId="{2DD46EA6-D12D-453A-B017-8BE7E33EE760}" sibTransId="{82C63402-3DDE-43B4-80DB-E1CC9F07F622}"/>
    <dgm:cxn modelId="{185403A4-9C21-45F7-88F0-DA160C50F202}" type="presOf" srcId="{B5E45873-630A-4908-A8DD-93CEC32E8AF0}" destId="{1CFD25C8-042C-4CC9-BF7A-6843B8281574}" srcOrd="1" destOrd="0" presId="urn:microsoft.com/office/officeart/2016/7/layout/LinearBlockProcessNumbered#1"/>
    <dgm:cxn modelId="{BC4535A8-B9FE-4542-AB2E-8A2303BF498C}" type="presOf" srcId="{EBF60AA2-8CF5-42FC-BF97-7E25546384A8}" destId="{F37C7B87-7D83-4EAD-B172-67798D80B5A3}" srcOrd="0" destOrd="0" presId="urn:microsoft.com/office/officeart/2016/7/layout/LinearBlockProcessNumbered#1"/>
    <dgm:cxn modelId="{BDDE7DB3-807B-481D-8869-F2CC9F9B255A}" srcId="{15509919-36B5-4162-8899-417A9F93473B}" destId="{791359F4-EAC0-4967-9556-B06B8A58B0F6}" srcOrd="3" destOrd="0" parTransId="{58B161D9-1DE8-4703-B86A-E1F1F5A4E76C}" sibTransId="{A90CFE94-750E-4985-B2DD-888BDD89FF84}"/>
    <dgm:cxn modelId="{12E637BC-7B5E-4488-809A-C75C4D355642}" type="presOf" srcId="{5C0D624C-D71D-4003-ACFF-6F689E7F7530}" destId="{EA14A0E4-7EBE-4152-AB29-DD4A8EA5D4B9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3C424DD1-7C7C-4E74-8701-0FE52FA2463C}" type="presOf" srcId="{EBF60AA2-8CF5-42FC-BF97-7E25546384A8}" destId="{AF3FBE3F-7D1D-41F1-8B81-59D14726EE20}" srcOrd="1" destOrd="0" presId="urn:microsoft.com/office/officeart/2016/7/layout/LinearBlockProcessNumbered#1"/>
    <dgm:cxn modelId="{6A7774D6-A64D-44ED-BE0E-80B2308B2094}" type="presOf" srcId="{5C0D624C-D71D-4003-ACFF-6F689E7F7530}" destId="{A59685DF-C63E-4E11-9564-1F73FA2B0AA7}" srcOrd="1" destOrd="0" presId="urn:microsoft.com/office/officeart/2016/7/layout/LinearBlockProcessNumbered#1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14600A14-6525-4142-868A-184AE9D4A4B0}" type="presParOf" srcId="{09F899AB-70CA-46DA-8F8C-58514A9FEF67}" destId="{9DE6FA0E-12E1-4073-90FC-2E0EC691CC0C}" srcOrd="3" destOrd="0" presId="urn:microsoft.com/office/officeart/2016/7/layout/LinearBlockProcessNumbered#1"/>
    <dgm:cxn modelId="{B05372CE-0246-465A-95A2-A952F51FF6DE}" type="presParOf" srcId="{09F899AB-70CA-46DA-8F8C-58514A9FEF67}" destId="{2F0BBE3C-131F-4639-B86B-DA8B0DAE9E42}" srcOrd="4" destOrd="0" presId="urn:microsoft.com/office/officeart/2016/7/layout/LinearBlockProcessNumbered#1"/>
    <dgm:cxn modelId="{23EA456E-B036-4996-AC1F-1924025EBF6F}" type="presParOf" srcId="{2F0BBE3C-131F-4639-B86B-DA8B0DAE9E42}" destId="{F37C7B87-7D83-4EAD-B172-67798D80B5A3}" srcOrd="0" destOrd="0" presId="urn:microsoft.com/office/officeart/2016/7/layout/LinearBlockProcessNumbered#1"/>
    <dgm:cxn modelId="{708D2362-9AF6-4B38-AE9E-C892F1ABF892}" type="presParOf" srcId="{2F0BBE3C-131F-4639-B86B-DA8B0DAE9E42}" destId="{149501C2-4A62-491F-978A-521465804344}" srcOrd="1" destOrd="0" presId="urn:microsoft.com/office/officeart/2016/7/layout/LinearBlockProcessNumbered#1"/>
    <dgm:cxn modelId="{474A920B-0D1D-4BBD-B780-9E18BC90271A}" type="presParOf" srcId="{2F0BBE3C-131F-4639-B86B-DA8B0DAE9E42}" destId="{AF3FBE3F-7D1D-41F1-8B81-59D14726EE20}" srcOrd="2" destOrd="0" presId="urn:microsoft.com/office/officeart/2016/7/layout/LinearBlockProcessNumbered#1"/>
    <dgm:cxn modelId="{2EF927D8-B144-4072-A0ED-30A99405A00F}" type="presParOf" srcId="{09F899AB-70CA-46DA-8F8C-58514A9FEF67}" destId="{1FAFA2FF-0A7F-42E2-8C22-902A6FC39573}" srcOrd="5" destOrd="0" presId="urn:microsoft.com/office/officeart/2016/7/layout/LinearBlockProcessNumbered#1"/>
    <dgm:cxn modelId="{D4DE93B9-E3A5-4808-9AFA-55962FDFFBAF}" type="presParOf" srcId="{09F899AB-70CA-46DA-8F8C-58514A9FEF67}" destId="{797A74E1-F645-44E7-8AA0-D3C141037E08}" srcOrd="6" destOrd="0" presId="urn:microsoft.com/office/officeart/2016/7/layout/LinearBlockProcessNumbered#1"/>
    <dgm:cxn modelId="{535824FA-4E3A-4DC2-A901-2AE3FA682A30}" type="presParOf" srcId="{797A74E1-F645-44E7-8AA0-D3C141037E08}" destId="{2DCB0C5D-9D6C-4684-8FA1-5B600D01BC6B}" srcOrd="0" destOrd="0" presId="urn:microsoft.com/office/officeart/2016/7/layout/LinearBlockProcessNumbered#1"/>
    <dgm:cxn modelId="{AD1571DF-E18E-40D2-A744-4906691537C5}" type="presParOf" srcId="{797A74E1-F645-44E7-8AA0-D3C141037E08}" destId="{75ECA5E7-704A-4F64-A864-1749573C3D03}" srcOrd="1" destOrd="0" presId="urn:microsoft.com/office/officeart/2016/7/layout/LinearBlockProcessNumbered#1"/>
    <dgm:cxn modelId="{08790BAE-E4C6-4447-B043-BCBBE65E8906}" type="presParOf" srcId="{797A74E1-F645-44E7-8AA0-D3C141037E08}" destId="{5AEE0052-6330-4300-805F-5B1847398F31}" srcOrd="2" destOrd="0" presId="urn:microsoft.com/office/officeart/2016/7/layout/LinearBlockProcessNumbered#1"/>
    <dgm:cxn modelId="{9BDA79D5-3777-4642-8A7B-67BE25D8A719}" type="presParOf" srcId="{09F899AB-70CA-46DA-8F8C-58514A9FEF67}" destId="{61315CA2-BDF2-4407-972C-3592B63DEC5B}" srcOrd="7" destOrd="0" presId="urn:microsoft.com/office/officeart/2016/7/layout/LinearBlockProcessNumbered#1"/>
    <dgm:cxn modelId="{2014824F-28CC-46BB-803E-184E7137E646}" type="presParOf" srcId="{09F899AB-70CA-46DA-8F8C-58514A9FEF67}" destId="{C5A1E1E0-1C97-4D71-9D75-23ECDC4425C6}" srcOrd="8" destOrd="0" presId="urn:microsoft.com/office/officeart/2016/7/layout/LinearBlockProcessNumbered#1"/>
    <dgm:cxn modelId="{272CDF1E-3617-4028-8CE9-2CF597178CA9}" type="presParOf" srcId="{C5A1E1E0-1C97-4D71-9D75-23ECDC4425C6}" destId="{1A4B734C-845E-40A9-B312-ACF455EC4A6C}" srcOrd="0" destOrd="0" presId="urn:microsoft.com/office/officeart/2016/7/layout/LinearBlockProcessNumbered#1"/>
    <dgm:cxn modelId="{A1237509-1251-4590-BBAC-D2A1728A9EEC}" type="presParOf" srcId="{C5A1E1E0-1C97-4D71-9D75-23ECDC4425C6}" destId="{F5C280E0-5038-4CD6-BF16-0C4AC75B46EC}" srcOrd="1" destOrd="0" presId="urn:microsoft.com/office/officeart/2016/7/layout/LinearBlockProcessNumbered#1"/>
    <dgm:cxn modelId="{163215E8-7B51-493A-9987-1DA77BC16EE9}" type="presParOf" srcId="{C5A1E1E0-1C97-4D71-9D75-23ECDC4425C6}" destId="{1CFD25C8-042C-4CC9-BF7A-6843B8281574}" srcOrd="2" destOrd="0" presId="urn:microsoft.com/office/officeart/2016/7/layout/LinearBlockProcessNumbered#1"/>
    <dgm:cxn modelId="{B109E8C3-8EB7-4BD9-BEE0-1381782A2491}" type="presParOf" srcId="{09F899AB-70CA-46DA-8F8C-58514A9FEF67}" destId="{C3A2B205-84A0-43FA-8FBD-FF76B50484F8}" srcOrd="9" destOrd="0" presId="urn:microsoft.com/office/officeart/2016/7/layout/LinearBlockProcessNumbered#1"/>
    <dgm:cxn modelId="{5AEB2885-ADC3-48FB-AF72-26C21A2BCCA8}" type="presParOf" srcId="{09F899AB-70CA-46DA-8F8C-58514A9FEF67}" destId="{1F089D0B-D133-42C3-A27E-220C81482C75}" srcOrd="10" destOrd="0" presId="urn:microsoft.com/office/officeart/2016/7/layout/LinearBlockProcessNumbered#1"/>
    <dgm:cxn modelId="{D196FF7F-AE94-477C-848E-E0028DA2F25B}" type="presParOf" srcId="{1F089D0B-D133-42C3-A27E-220C81482C75}" destId="{EA14A0E4-7EBE-4152-AB29-DD4A8EA5D4B9}" srcOrd="0" destOrd="0" presId="urn:microsoft.com/office/officeart/2016/7/layout/LinearBlockProcessNumbered#1"/>
    <dgm:cxn modelId="{04A005E8-74EC-4FC5-8E88-F6C2A2C22C03}" type="presParOf" srcId="{1F089D0B-D133-42C3-A27E-220C81482C75}" destId="{E60AAF1E-5A5F-42FA-B25C-C919AE6BE628}" srcOrd="1" destOrd="0" presId="urn:microsoft.com/office/officeart/2016/7/layout/LinearBlockProcessNumbered#1"/>
    <dgm:cxn modelId="{0306C575-C7A0-4C5E-8982-63F9E31AFB67}" type="presParOf" srcId="{1F089D0B-D133-42C3-A27E-220C81482C75}" destId="{A59685DF-C63E-4E11-9564-1F73FA2B0AA7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5600" y="1054329"/>
          <a:ext cx="1376027" cy="16512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921" tIns="0" rIns="13592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Team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Assignments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(Marcus)</a:t>
          </a:r>
        </a:p>
      </dsp:txBody>
      <dsp:txXfrm>
        <a:off x="5600" y="1714822"/>
        <a:ext cx="1376027" cy="990740"/>
      </dsp:txXfrm>
    </dsp:sp>
    <dsp:sp modelId="{15536E38-36FE-4A51-B620-2715BFAD5475}">
      <dsp:nvSpPr>
        <dsp:cNvPr id="0" name=""/>
        <dsp:cNvSpPr/>
      </dsp:nvSpPr>
      <dsp:spPr>
        <a:xfrm>
          <a:off x="47562" y="1042902"/>
          <a:ext cx="835125" cy="6604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921" tIns="165100" rIns="135921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  <a:endParaRPr lang="en-US" sz="2400" kern="1200" dirty="0"/>
        </a:p>
      </dsp:txBody>
      <dsp:txXfrm>
        <a:off x="47562" y="1042902"/>
        <a:ext cx="835125" cy="660493"/>
      </dsp:txXfrm>
    </dsp:sp>
    <dsp:sp modelId="{89A9B4CF-6439-46B1-B6A9-1D6CD5034774}">
      <dsp:nvSpPr>
        <dsp:cNvPr id="0" name=""/>
        <dsp:cNvSpPr/>
      </dsp:nvSpPr>
      <dsp:spPr>
        <a:xfrm>
          <a:off x="1486110" y="1037189"/>
          <a:ext cx="1376027" cy="16512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921" tIns="0" rIns="13592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   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Initial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Stack Leans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(Cole)</a:t>
          </a:r>
        </a:p>
      </dsp:txBody>
      <dsp:txXfrm>
        <a:off x="1486110" y="1697682"/>
        <a:ext cx="1376027" cy="990740"/>
      </dsp:txXfrm>
    </dsp:sp>
    <dsp:sp modelId="{379B8CE4-8135-4F2C-A5A0-E55EBE328E9A}">
      <dsp:nvSpPr>
        <dsp:cNvPr id="0" name=""/>
        <dsp:cNvSpPr/>
      </dsp:nvSpPr>
      <dsp:spPr>
        <a:xfrm>
          <a:off x="1499237" y="1071482"/>
          <a:ext cx="880740" cy="6604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921" tIns="165100" rIns="135921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  <a:endParaRPr lang="en-US" sz="2400" kern="1200" dirty="0"/>
        </a:p>
      </dsp:txBody>
      <dsp:txXfrm>
        <a:off x="1499237" y="1071482"/>
        <a:ext cx="880740" cy="660493"/>
      </dsp:txXfrm>
    </dsp:sp>
    <dsp:sp modelId="{F37C7B87-7D83-4EAD-B172-67798D80B5A3}">
      <dsp:nvSpPr>
        <dsp:cNvPr id="0" name=""/>
        <dsp:cNvSpPr/>
      </dsp:nvSpPr>
      <dsp:spPr>
        <a:xfrm>
          <a:off x="2972220" y="1037189"/>
          <a:ext cx="1376027" cy="16512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921" tIns="0" rIns="13592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Key Dev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Tasks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(Kyle)</a:t>
          </a:r>
        </a:p>
      </dsp:txBody>
      <dsp:txXfrm>
        <a:off x="2972220" y="1697682"/>
        <a:ext cx="1376027" cy="990740"/>
      </dsp:txXfrm>
    </dsp:sp>
    <dsp:sp modelId="{149501C2-4A62-491F-978A-521465804344}">
      <dsp:nvSpPr>
        <dsp:cNvPr id="0" name=""/>
        <dsp:cNvSpPr/>
      </dsp:nvSpPr>
      <dsp:spPr>
        <a:xfrm>
          <a:off x="3016246" y="1042902"/>
          <a:ext cx="1149299" cy="6604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921" tIns="165100" rIns="135921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  <a:endParaRPr lang="en-US" sz="2400" kern="1200" dirty="0"/>
        </a:p>
      </dsp:txBody>
      <dsp:txXfrm>
        <a:off x="3016246" y="1042902"/>
        <a:ext cx="1149299" cy="660493"/>
      </dsp:txXfrm>
    </dsp:sp>
    <dsp:sp modelId="{2DCB0C5D-9D6C-4684-8FA1-5B600D01BC6B}">
      <dsp:nvSpPr>
        <dsp:cNvPr id="0" name=""/>
        <dsp:cNvSpPr/>
      </dsp:nvSpPr>
      <dsp:spPr>
        <a:xfrm>
          <a:off x="4458330" y="1037189"/>
          <a:ext cx="1376027" cy="16512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921" tIns="0" rIns="13592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Plan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(Marcus)</a:t>
          </a:r>
        </a:p>
      </dsp:txBody>
      <dsp:txXfrm>
        <a:off x="4458330" y="1697682"/>
        <a:ext cx="1376027" cy="990740"/>
      </dsp:txXfrm>
    </dsp:sp>
    <dsp:sp modelId="{75ECA5E7-704A-4F64-A864-1749573C3D03}">
      <dsp:nvSpPr>
        <dsp:cNvPr id="0" name=""/>
        <dsp:cNvSpPr/>
      </dsp:nvSpPr>
      <dsp:spPr>
        <a:xfrm>
          <a:off x="4458330" y="1037189"/>
          <a:ext cx="1376027" cy="6604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921" tIns="165100" rIns="135921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458330" y="1037189"/>
        <a:ext cx="1376027" cy="660493"/>
      </dsp:txXfrm>
    </dsp:sp>
    <dsp:sp modelId="{1A4B734C-845E-40A9-B312-ACF455EC4A6C}">
      <dsp:nvSpPr>
        <dsp:cNvPr id="0" name=""/>
        <dsp:cNvSpPr/>
      </dsp:nvSpPr>
      <dsp:spPr>
        <a:xfrm>
          <a:off x="5944440" y="1037189"/>
          <a:ext cx="1376027" cy="16512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921" tIns="0" rIns="13592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Technical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Status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(Ed)</a:t>
          </a:r>
        </a:p>
      </dsp:txBody>
      <dsp:txXfrm>
        <a:off x="5944440" y="1697682"/>
        <a:ext cx="1376027" cy="990740"/>
      </dsp:txXfrm>
    </dsp:sp>
    <dsp:sp modelId="{F5C280E0-5038-4CD6-BF16-0C4AC75B46EC}">
      <dsp:nvSpPr>
        <dsp:cNvPr id="0" name=""/>
        <dsp:cNvSpPr/>
      </dsp:nvSpPr>
      <dsp:spPr>
        <a:xfrm>
          <a:off x="5944440" y="1037189"/>
          <a:ext cx="1376027" cy="6604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921" tIns="165100" rIns="135921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5944440" y="1037189"/>
        <a:ext cx="1376027" cy="660493"/>
      </dsp:txXfrm>
    </dsp:sp>
    <dsp:sp modelId="{EA14A0E4-7EBE-4152-AB29-DD4A8EA5D4B9}">
      <dsp:nvSpPr>
        <dsp:cNvPr id="0" name=""/>
        <dsp:cNvSpPr/>
      </dsp:nvSpPr>
      <dsp:spPr>
        <a:xfrm>
          <a:off x="7430550" y="1037189"/>
          <a:ext cx="1376027" cy="16512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921" tIns="0" rIns="13592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Architecture &amp;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Enhancements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(John)</a:t>
          </a:r>
        </a:p>
      </dsp:txBody>
      <dsp:txXfrm>
        <a:off x="7430550" y="1697682"/>
        <a:ext cx="1376027" cy="990740"/>
      </dsp:txXfrm>
    </dsp:sp>
    <dsp:sp modelId="{E60AAF1E-5A5F-42FA-B25C-C919AE6BE628}">
      <dsp:nvSpPr>
        <dsp:cNvPr id="0" name=""/>
        <dsp:cNvSpPr/>
      </dsp:nvSpPr>
      <dsp:spPr>
        <a:xfrm>
          <a:off x="7430550" y="1037189"/>
          <a:ext cx="1376027" cy="660493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921" tIns="165100" rIns="135921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430550" y="1037189"/>
        <a:ext cx="1376027" cy="660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547-Team2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Project Initiation Review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A520-7359-E076-73D9-0029B566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B585-BF55-4478-D7FE-693D40CA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to 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87783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765564"/>
              </p:ext>
            </p:extLst>
          </p:nvPr>
        </p:nvGraphicFramePr>
        <p:xfrm>
          <a:off x="1543188" y="1888699"/>
          <a:ext cx="8806578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 (Marcus)</a:t>
            </a:r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76CE-4328-72E2-4FE9-CEE4E2EF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01 - Project Leaders(Marcus)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9BD4C-1DD6-4190-0569-94CF64E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666225"/>
            <a:ext cx="10058400" cy="2640201"/>
          </a:xfrm>
        </p:spPr>
        <p:txBody>
          <a:bodyPr/>
          <a:lstStyle/>
          <a:p>
            <a:r>
              <a:rPr lang="en-US" dirty="0"/>
              <a:t>Team Getting along well. No Major Disputes on Stack or Process Issues.</a:t>
            </a:r>
          </a:p>
          <a:p>
            <a:r>
              <a:rPr lang="en-US" dirty="0"/>
              <a:t>The Team decided that since UI responsibilities are minimalized for this term, every member would be a full stack developer and participate in endpoint development.</a:t>
            </a:r>
          </a:p>
          <a:p>
            <a:r>
              <a:rPr lang="en-US" dirty="0"/>
              <a:t>The other team tasks and for final delivery team members had specific areas of responsibility as seen below:</a:t>
            </a:r>
          </a:p>
          <a:p>
            <a:pPr lvl="1"/>
            <a:r>
              <a:rPr lang="en-US" dirty="0"/>
              <a:t>Marcus &amp; Kyle Akers – Project Team Leaders, Full Stack Developer</a:t>
            </a:r>
          </a:p>
          <a:p>
            <a:pPr lvl="1"/>
            <a:r>
              <a:rPr lang="en-US" dirty="0"/>
              <a:t>Edwin Wood – Technical Lead Analyst, Full Stack Developer</a:t>
            </a:r>
          </a:p>
          <a:p>
            <a:pPr lvl="1"/>
            <a:r>
              <a:rPr lang="en-US" dirty="0"/>
              <a:t>John Stritzinger – Data Architecture &amp; Schema Baselining, UI to API Integration, Full Stack Developer</a:t>
            </a:r>
          </a:p>
          <a:p>
            <a:pPr lvl="1"/>
            <a:r>
              <a:rPr lang="en-US" dirty="0"/>
              <a:t>Cole Easley – Test Leader, Full Stack Developer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A9EBF-A25D-6570-CCB4-E035B4218A51}"/>
              </a:ext>
            </a:extLst>
          </p:cNvPr>
          <p:cNvSpPr/>
          <p:nvPr/>
        </p:nvSpPr>
        <p:spPr>
          <a:xfrm>
            <a:off x="1337094" y="1871932"/>
            <a:ext cx="1682151" cy="1319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/>
              <a:t>Photo1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F5FFB-9291-365D-7785-1920C0691098}"/>
              </a:ext>
            </a:extLst>
          </p:cNvPr>
          <p:cNvSpPr/>
          <p:nvPr/>
        </p:nvSpPr>
        <p:spPr>
          <a:xfrm>
            <a:off x="3260785" y="1871932"/>
            <a:ext cx="1682151" cy="1319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/>
              <a:t>Photo2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94BEC-FD8A-DAA7-CFF9-004433B501F1}"/>
              </a:ext>
            </a:extLst>
          </p:cNvPr>
          <p:cNvSpPr/>
          <p:nvPr/>
        </p:nvSpPr>
        <p:spPr>
          <a:xfrm>
            <a:off x="5184475" y="1871932"/>
            <a:ext cx="1811548" cy="1319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</a:t>
            </a:r>
          </a:p>
          <a:p>
            <a:pPr algn="ctr"/>
            <a:r>
              <a:rPr lang="en-US" dirty="0"/>
              <a:t>Photo3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A5D457-9438-B7E5-2207-B082B45E76A7}"/>
              </a:ext>
            </a:extLst>
          </p:cNvPr>
          <p:cNvSpPr/>
          <p:nvPr/>
        </p:nvSpPr>
        <p:spPr>
          <a:xfrm>
            <a:off x="7211683" y="1871932"/>
            <a:ext cx="1811548" cy="1319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/>
              <a:t>Photo4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AFFE57-F90A-F141-F2F1-31403F14D7A7}"/>
              </a:ext>
            </a:extLst>
          </p:cNvPr>
          <p:cNvSpPr/>
          <p:nvPr/>
        </p:nvSpPr>
        <p:spPr>
          <a:xfrm>
            <a:off x="9333781" y="1871932"/>
            <a:ext cx="1682151" cy="1319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US" dirty="0"/>
              <a:t>Photo5</a:t>
            </a:r>
          </a:p>
        </p:txBody>
      </p:sp>
    </p:spTree>
    <p:extLst>
      <p:ext uri="{BB962C8B-B14F-4D97-AF65-F5344CB8AC3E}">
        <p14:creationId xmlns:p14="http://schemas.microsoft.com/office/powerpoint/2010/main" val="88287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2255-0784-99B8-7FA8-82B35EF5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– Initial Stack Leans(Cole)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8BD9-DB60-C150-7BEE-AE983D1A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Backoffice Development Model</a:t>
            </a:r>
          </a:p>
          <a:p>
            <a:pPr lvl="1"/>
            <a:r>
              <a:rPr lang="en-US" dirty="0"/>
              <a:t>Azure DevOps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Repository(s)</a:t>
            </a:r>
          </a:p>
          <a:p>
            <a:pPr lvl="1"/>
            <a:r>
              <a:rPr lang="en-US" dirty="0"/>
              <a:t>SQL Lite Entity Framework Drivers using a Flat File Architecture</a:t>
            </a:r>
          </a:p>
          <a:p>
            <a:pPr lvl="1"/>
            <a:r>
              <a:rPr lang="en-US" dirty="0"/>
              <a:t>Database First Development Model with a Team Developed Schema.</a:t>
            </a:r>
          </a:p>
          <a:p>
            <a:pPr lvl="1"/>
            <a:r>
              <a:rPr lang="en-US" dirty="0"/>
              <a:t>Visual Studio instances, at Swearingen &amp; Home &amp; Laptops as necessary.</a:t>
            </a:r>
          </a:p>
          <a:p>
            <a:pPr lvl="1"/>
            <a:r>
              <a:rPr lang="en-US" dirty="0"/>
              <a:t>Lead Technical Analyst to manage Release agreements to production.</a:t>
            </a:r>
          </a:p>
          <a:p>
            <a:r>
              <a:rPr lang="en-US" dirty="0"/>
              <a:t>Test Development Model</a:t>
            </a:r>
          </a:p>
          <a:p>
            <a:pPr lvl="1"/>
            <a:r>
              <a:rPr lang="en-US" dirty="0"/>
              <a:t>Team to use Postman, Swagger, </a:t>
            </a:r>
            <a:r>
              <a:rPr lang="en-US" dirty="0" err="1"/>
              <a:t>VSCode</a:t>
            </a:r>
            <a:r>
              <a:rPr lang="en-US" dirty="0"/>
              <a:t> Extensions, VS Extensions to develop unit tests in some combination.</a:t>
            </a:r>
          </a:p>
        </p:txBody>
      </p:sp>
    </p:spTree>
    <p:extLst>
      <p:ext uri="{BB962C8B-B14F-4D97-AF65-F5344CB8AC3E}">
        <p14:creationId xmlns:p14="http://schemas.microsoft.com/office/powerpoint/2010/main" val="408190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2325-3966-F477-AD76-A80A3616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691004" cy="1371600"/>
          </a:xfrm>
        </p:spPr>
        <p:txBody>
          <a:bodyPr/>
          <a:lstStyle/>
          <a:p>
            <a:r>
              <a:rPr lang="en-US" dirty="0"/>
              <a:t>03- Key Development Tasks/Decomposition(Kyle)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CBFF6-ABF3-0D00-A147-F45DFB5AB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77" y="1777041"/>
            <a:ext cx="10610491" cy="4502989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Portal User-Mode Tasks</a:t>
            </a:r>
          </a:p>
          <a:p>
            <a:pPr lvl="1"/>
            <a:r>
              <a:rPr lang="en-US" dirty="0"/>
              <a:t>User Action Endpoints</a:t>
            </a:r>
          </a:p>
          <a:p>
            <a:pPr lvl="1"/>
            <a:r>
              <a:rPr lang="en-US" dirty="0"/>
              <a:t>User Session Management</a:t>
            </a:r>
          </a:p>
          <a:p>
            <a:pPr lvl="1"/>
            <a:r>
              <a:rPr lang="en-US" dirty="0"/>
              <a:t>Employee Session Management</a:t>
            </a:r>
          </a:p>
          <a:p>
            <a:pPr lvl="1"/>
            <a:r>
              <a:rPr lang="en-US" dirty="0"/>
              <a:t>Cart Management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2Factor Extensions?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User Care? Help Contacts?</a:t>
            </a:r>
          </a:p>
          <a:p>
            <a:r>
              <a:rPr lang="en-US" dirty="0"/>
              <a:t>Core Tasks</a:t>
            </a:r>
          </a:p>
          <a:p>
            <a:pPr lvl="1"/>
            <a:r>
              <a:rPr lang="en-US" dirty="0"/>
              <a:t>Park Management</a:t>
            </a:r>
          </a:p>
          <a:p>
            <a:pPr lvl="1"/>
            <a:r>
              <a:rPr lang="en-US" dirty="0"/>
              <a:t>Sales Product Catalogue(Day Tickets, 2-Day Tickets, Bike Rentals, Food, Campsites)</a:t>
            </a:r>
          </a:p>
          <a:p>
            <a:pPr lvl="1"/>
            <a:r>
              <a:rPr lang="en-US" dirty="0"/>
              <a:t>Bookings, and User State</a:t>
            </a:r>
          </a:p>
          <a:p>
            <a:pPr lvl="1"/>
            <a:r>
              <a:rPr lang="en-US" dirty="0"/>
              <a:t>GIS &amp; General Maps Interfaces</a:t>
            </a:r>
          </a:p>
          <a:p>
            <a:pPr lvl="1"/>
            <a:r>
              <a:rPr lang="en-US" dirty="0"/>
              <a:t>Driving Directions?</a:t>
            </a:r>
          </a:p>
          <a:p>
            <a:pPr lvl="1"/>
            <a:r>
              <a:rPr lang="en-US" dirty="0"/>
              <a:t>Notifications Email/SMS – (New User, New Booking Confirmation)</a:t>
            </a:r>
          </a:p>
          <a:p>
            <a:r>
              <a:rPr lang="en-US" dirty="0"/>
              <a:t>Payment Simulation / Production Test</a:t>
            </a:r>
          </a:p>
          <a:p>
            <a:pPr lvl="1"/>
            <a:r>
              <a:rPr lang="en-US" dirty="0"/>
              <a:t>Payments</a:t>
            </a:r>
          </a:p>
          <a:p>
            <a:pPr lvl="1"/>
            <a:r>
              <a:rPr lang="en-US" dirty="0"/>
              <a:t>Credit Card Management</a:t>
            </a:r>
          </a:p>
          <a:p>
            <a:pPr lvl="1"/>
            <a:r>
              <a:rPr lang="en-US" dirty="0"/>
              <a:t>Payment Gateways (Stripe, Other)</a:t>
            </a:r>
          </a:p>
          <a:p>
            <a:endParaRPr lang="en-US" dirty="0"/>
          </a:p>
          <a:p>
            <a:r>
              <a:rPr lang="en-US" dirty="0"/>
              <a:t>Data Operations</a:t>
            </a:r>
          </a:p>
          <a:p>
            <a:pPr lvl="1"/>
            <a:r>
              <a:rPr lang="en-US" dirty="0"/>
              <a:t>Data Seeds</a:t>
            </a:r>
          </a:p>
          <a:p>
            <a:pPr lvl="1"/>
            <a:r>
              <a:rPr lang="en-US" dirty="0"/>
              <a:t>Data Integrity (Constraints, </a:t>
            </a:r>
            <a:r>
              <a:rPr lang="en-US" dirty="0" err="1"/>
              <a:t>Nullables</a:t>
            </a:r>
            <a:r>
              <a:rPr lang="en-US" dirty="0"/>
              <a:t>, Encrypt/Decrypt, Foreign Keys)</a:t>
            </a:r>
          </a:p>
          <a:p>
            <a:pPr lvl="1"/>
            <a:r>
              <a:rPr lang="en-US" dirty="0"/>
              <a:t>Installer Programs with Seed Data</a:t>
            </a:r>
          </a:p>
          <a:p>
            <a:r>
              <a:rPr lang="en-US" dirty="0"/>
              <a:t>Unit Testing Processes for Each Endpoint</a:t>
            </a:r>
          </a:p>
          <a:p>
            <a:r>
              <a:rPr lang="en-US" dirty="0"/>
              <a:t>Security Tasks</a:t>
            </a:r>
          </a:p>
          <a:p>
            <a:pPr lvl="1"/>
            <a:r>
              <a:rPr lang="en-US" dirty="0"/>
              <a:t>User Session Logging</a:t>
            </a:r>
          </a:p>
          <a:p>
            <a:pPr lvl="1"/>
            <a:r>
              <a:rPr lang="en-US" dirty="0"/>
              <a:t>Endpoint Logging</a:t>
            </a:r>
          </a:p>
          <a:p>
            <a:pPr lvl="1"/>
            <a:r>
              <a:rPr lang="en-US" dirty="0"/>
              <a:t>Credit Card Hash &amp; Encryption</a:t>
            </a:r>
          </a:p>
          <a:p>
            <a:pPr lvl="1"/>
            <a:r>
              <a:rPr lang="en-US" dirty="0"/>
              <a:t>User Hash &amp; Encryption</a:t>
            </a:r>
          </a:p>
          <a:p>
            <a:r>
              <a:rPr lang="en-US" dirty="0">
                <a:highlight>
                  <a:srgbClr val="FFFF00"/>
                </a:highlight>
              </a:rPr>
              <a:t>UI Extensions – For Exceeds Options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Better Security Reporting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Better User Management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User Profile Management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Driving Directions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GIS Options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Page Level Locking (PLL)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1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D128-32E2-A3F7-191D-06FCC9F1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04-1 - Azure </a:t>
            </a:r>
            <a:r>
              <a:rPr lang="en-US" dirty="0" err="1"/>
              <a:t>Devops</a:t>
            </a:r>
            <a:r>
              <a:rPr lang="en-US" dirty="0"/>
              <a:t> (Marcus)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CC99-9BF6-5170-3F3C-99E154E9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SCREEN 1 – HIGH LEVEL TASKS</a:t>
            </a:r>
          </a:p>
          <a:p>
            <a:r>
              <a:rPr lang="en-US" dirty="0"/>
              <a:t>ADD TEAM DECISIONS TO MAKE</a:t>
            </a:r>
          </a:p>
          <a:p>
            <a:r>
              <a:rPr lang="en-US" dirty="0"/>
              <a:t>ADD TEAM DECISIONS MADE (INCLUDING JSS ADD)</a:t>
            </a:r>
          </a:p>
        </p:txBody>
      </p:sp>
    </p:spTree>
    <p:extLst>
      <p:ext uri="{BB962C8B-B14F-4D97-AF65-F5344CB8AC3E}">
        <p14:creationId xmlns:p14="http://schemas.microsoft.com/office/powerpoint/2010/main" val="390251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D128-32E2-A3F7-191D-06FCC9F1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04-2 - Azure </a:t>
            </a:r>
            <a:r>
              <a:rPr lang="en-US" dirty="0" err="1"/>
              <a:t>Devops</a:t>
            </a:r>
            <a:r>
              <a:rPr lang="en-US" dirty="0"/>
              <a:t>(Marcus)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CC99-9BF6-5170-3F3C-99E154E9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SCREEN 2 – CURRENT THOUGHTS ON DETAIL – PROJECT DECOMPOSITION</a:t>
            </a:r>
          </a:p>
          <a:p>
            <a:r>
              <a:rPr lang="en-US" dirty="0"/>
              <a:t>Discuss Team Thoughts on Total # of Endpoints For Base, For Exceeds</a:t>
            </a:r>
          </a:p>
          <a:p>
            <a:r>
              <a:rPr lang="en-US" dirty="0"/>
              <a:t>Discuss Approximately How Many EP’s each team member will be responsible.</a:t>
            </a:r>
          </a:p>
        </p:txBody>
      </p:sp>
    </p:spTree>
    <p:extLst>
      <p:ext uri="{BB962C8B-B14F-4D97-AF65-F5344CB8AC3E}">
        <p14:creationId xmlns:p14="http://schemas.microsoft.com/office/powerpoint/2010/main" val="60549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F964-9A5B-637C-B61F-380F5B56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05-Status (Ed)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7896-24E9-443A-2CB0-F5B2AF72C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 to Date on Stack Start</a:t>
            </a:r>
          </a:p>
          <a:p>
            <a:r>
              <a:rPr lang="en-US" dirty="0"/>
              <a:t>Progress on Project Decomposition</a:t>
            </a:r>
          </a:p>
          <a:p>
            <a:r>
              <a:rPr lang="en-US" dirty="0"/>
              <a:t>Test Cases (Does stack work on Laptops? Does stack work on Swearingen? Does stack Work on Cloud Hosted)</a:t>
            </a:r>
          </a:p>
          <a:p>
            <a:r>
              <a:rPr lang="en-US" dirty="0"/>
              <a:t>Screen Shots…. </a:t>
            </a:r>
            <a:r>
              <a:rPr lang="en-US" dirty="0" err="1"/>
              <a:t>Github</a:t>
            </a:r>
            <a:r>
              <a:rPr lang="en-US" dirty="0"/>
              <a:t>, Code Ready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CB8BDE-0CD2-9D9A-3267-0C6637110476}"/>
              </a:ext>
            </a:extLst>
          </p:cNvPr>
          <p:cNvSpPr/>
          <p:nvPr/>
        </p:nvSpPr>
        <p:spPr>
          <a:xfrm>
            <a:off x="1354347" y="3899140"/>
            <a:ext cx="3623095" cy="1915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754EF-FF5F-A0EC-4329-DFE04D055C75}"/>
              </a:ext>
            </a:extLst>
          </p:cNvPr>
          <p:cNvSpPr/>
          <p:nvPr/>
        </p:nvSpPr>
        <p:spPr>
          <a:xfrm>
            <a:off x="6278594" y="3899140"/>
            <a:ext cx="3788432" cy="1915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Screenshot2</a:t>
            </a:r>
          </a:p>
        </p:txBody>
      </p:sp>
    </p:spTree>
    <p:extLst>
      <p:ext uri="{BB962C8B-B14F-4D97-AF65-F5344CB8AC3E}">
        <p14:creationId xmlns:p14="http://schemas.microsoft.com/office/powerpoint/2010/main" val="401057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8D12-9504-4A15-B824-95559900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06- Data Architecture – Reverse Engineering (JSS)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47C0-35DC-DC74-35A5-4956EF23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Schema Modeled</a:t>
            </a:r>
          </a:p>
          <a:p>
            <a:r>
              <a:rPr lang="en-US" dirty="0"/>
              <a:t>Screenshot of Schema – ER Diagram – V1</a:t>
            </a:r>
          </a:p>
          <a:p>
            <a:r>
              <a:rPr lang="en-US" dirty="0"/>
              <a:t>EP Template Demonstrated and Trained</a:t>
            </a:r>
          </a:p>
          <a:p>
            <a:r>
              <a:rPr lang="en-US" dirty="0"/>
              <a:t>First Endpoint in Swagger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96FFAD-EF08-7037-E8FB-3CD3253B1E1E}"/>
              </a:ext>
            </a:extLst>
          </p:cNvPr>
          <p:cNvSpPr/>
          <p:nvPr/>
        </p:nvSpPr>
        <p:spPr>
          <a:xfrm>
            <a:off x="1506746" y="3838755"/>
            <a:ext cx="3971027" cy="18029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BB5431-993D-CD4D-1932-C8B6271155FB}"/>
              </a:ext>
            </a:extLst>
          </p:cNvPr>
          <p:cNvSpPr/>
          <p:nvPr/>
        </p:nvSpPr>
        <p:spPr>
          <a:xfrm>
            <a:off x="6607834" y="3838754"/>
            <a:ext cx="4149306" cy="18029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Screenshot2</a:t>
            </a:r>
          </a:p>
        </p:txBody>
      </p:sp>
    </p:spTree>
    <p:extLst>
      <p:ext uri="{BB962C8B-B14F-4D97-AF65-F5344CB8AC3E}">
        <p14:creationId xmlns:p14="http://schemas.microsoft.com/office/powerpoint/2010/main" val="151442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cc66ad5-fb7b-495d-b30f-85bcbad3d1e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00B47EA377D742AD885E0F788B1A50" ma:contentTypeVersion="11" ma:contentTypeDescription="Create a new document." ma:contentTypeScope="" ma:versionID="51d0750d2d3fc6f0409b9baaab7d93a0">
  <xsd:schema xmlns:xsd="http://www.w3.org/2001/XMLSchema" xmlns:xs="http://www.w3.org/2001/XMLSchema" xmlns:p="http://schemas.microsoft.com/office/2006/metadata/properties" xmlns:ns3="2cc66ad5-fb7b-495d-b30f-85bcbad3d1ef" targetNamespace="http://schemas.microsoft.com/office/2006/metadata/properties" ma:root="true" ma:fieldsID="daabcdc47e5f740cb012c49ca73b07dc" ns3:_="">
    <xsd:import namespace="2cc66ad5-fb7b-495d-b30f-85bcbad3d1e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c66ad5-fb7b-495d-b30f-85bcbad3d1e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2cc66ad5-fb7b-495d-b30f-85bcbad3d1ef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ADFB6D-4D42-4F4C-8732-06923C18F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c66ad5-fb7b-495d-b30f-85bcbad3d1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{EC7D4412-9ABE-47D6-9EE4-05F4DB80D315}TF029381d7-1900-4cf6-a601-bb0184aacdbaf0338e59_win32-4b933ff3c21f</Template>
  <TotalTime>65</TotalTime>
  <Words>582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Garamond</vt:lpstr>
      <vt:lpstr>Sagona Book</vt:lpstr>
      <vt:lpstr>Sagona ExtraLight</vt:lpstr>
      <vt:lpstr>SavonVTI</vt:lpstr>
      <vt:lpstr>547-Team2</vt:lpstr>
      <vt:lpstr>Objectives (Marcus)</vt:lpstr>
      <vt:lpstr>01 - Project Leaders(Marcus)</vt:lpstr>
      <vt:lpstr>02 – Initial Stack Leans(Cole)</vt:lpstr>
      <vt:lpstr>03- Key Development Tasks/Decomposition(Kyle)</vt:lpstr>
      <vt:lpstr>04-1 - Azure Devops (Marcus)</vt:lpstr>
      <vt:lpstr>04-2 - Azure Devops(Marcus)</vt:lpstr>
      <vt:lpstr>05-Status (Ed)</vt:lpstr>
      <vt:lpstr>06- Data Architecture – Reverse Engineering (JSS)</vt:lpstr>
      <vt:lpstr>Wrap Up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Stritzinger, John</dc:creator>
  <cp:lastModifiedBy>Stritzinger, John</cp:lastModifiedBy>
  <cp:revision>2</cp:revision>
  <dcterms:created xsi:type="dcterms:W3CDTF">2025-10-09T15:10:02Z</dcterms:created>
  <dcterms:modified xsi:type="dcterms:W3CDTF">2025-10-09T16:15:55Z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0x010100F300B47EA377D742AD885E0F788B1A50</vt:lpwstr>
  </property>
</Properties>
</file>