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33DE-5977-4B5A-A8BE-1B86C98D9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88C3-8FE8-40DD-B520-063DF59FC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5D39-50F8-452E-A454-166BC7F4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CD4E-3116-4692-A447-C8E1B023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2DA9-0CB8-436B-BE16-309D6AF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8E66-6A74-42CE-B984-05721C6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4D613-99D6-4D48-9868-C664D714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845F-B385-439C-8969-AEE1F676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AEC-9ABD-4B5D-A815-4D7DA6A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9345-22DB-4EB9-BB5D-C373CDED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98B52-EDD1-409A-8C6D-2A8C2832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1DCF6-8944-4A42-9561-D3B9D9700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70BE-8396-4346-88CD-3026542B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A92B-9A13-470B-863A-6669770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5B1A-1D6B-4830-A617-3586BBC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489-3B0A-4412-AA81-8B3CCE91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3F00-DFE5-4788-B457-54F6749E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AF42-58B9-44E4-878C-7BFBF85A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961E-DD08-465F-A195-A21A7731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1ACC-D44A-4938-852E-A88300FB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132-82D5-4BA6-80C4-CE692CA5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47BFF-6DA5-42D0-8D68-87872B4B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FCDC-A7ED-4F2F-88E0-7B74FEDC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37DF-4152-4B03-93EF-D91F5354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6D03-26D7-47F1-8A0D-54A78A2A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E43F-24B5-44CA-8045-2870E993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79D2-9B6A-49A6-9AF0-EC817AD0A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72497-7AB2-4C1D-8FB4-5A8AEBC23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85F9E-66A0-4FD8-A0A5-AE6CDD10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80C96-4A02-4082-A95E-23FFDCF0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FF82D-7F51-4938-BEF5-BC3F624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05B0-0648-44DE-A8E1-9ED61ECD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A0D7-5CC7-4349-BEF5-F999BA2B9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A3DDC-E59F-4030-A225-A5BA353C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A8644-93C8-4514-B63C-38C67FA1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02DE2-1F81-4555-B745-0B13592F1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AA0D8-F6AB-467E-85D0-ED79A43E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79CA-F2CA-4EA2-8273-B9E801CD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C241-8132-444F-AF5C-0D94FABA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EF52-E311-4DBC-B45A-3ACA0EC4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B3800-FB99-4B3B-897B-E161B71A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48D2-442F-4BA1-8D08-E86C5133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42827-4A91-4946-98C3-D114A4DF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46E6-ADC9-4893-834E-D447A376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250DD-18FA-4264-A137-D9FBF037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28A97-3851-4B34-AB18-19A13668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EFBA-D30D-41E8-886D-555772DA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E637-660A-49E2-933E-25B31A97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7BE5D-D5E2-469C-ADE8-27BABDD23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C265-BFB6-4A0D-9509-4AE69D06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6C5F9-4D06-4FBB-96B9-0E37BBD4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6249-6AD5-40F6-A86E-4C0EA789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2BA3-FFC7-49F2-AD06-8CA851D4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5A66E-FC19-4235-824D-F9C993ED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72D98-B84F-4DF0-8488-6310363F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FD37-822C-4948-837E-B1C20A32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8CFC6-94D4-47BB-AC23-E33B8B5C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59BA-704F-4318-BABE-731E3146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D3350-8E6D-4105-8E92-DC70ACDA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17C0-5EAF-4F99-8D5F-1249E214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FCE4-1A2D-4F43-A6D8-1D701883E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5786-BFE6-4B11-BCD5-F19AF2AF4F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0EEB-9097-4996-984C-9D9B9887A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03B9-3FA1-4ACB-9458-2D231E94A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1B54-4DC3-42A6-ADCB-64B005B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9D2EE-2E3E-4F4E-A2F6-4A210CAD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Acme Corp </a:t>
            </a:r>
            <a:r>
              <a:rPr lang="en-US" dirty="0" err="1"/>
              <a:t>SuperComputing</a:t>
            </a:r>
            <a:r>
              <a:rPr lang="en-US" dirty="0"/>
              <a:t>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8A17C-A80A-45B2-AABC-4C12C07C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1690688"/>
            <a:ext cx="8659433" cy="42963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48BA765-B9BE-4921-9D1E-E9D73CAE81B0}"/>
              </a:ext>
            </a:extLst>
          </p:cNvPr>
          <p:cNvSpPr/>
          <p:nvPr/>
        </p:nvSpPr>
        <p:spPr>
          <a:xfrm>
            <a:off x="6096000" y="2379133"/>
            <a:ext cx="457200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233B2-7F2C-4B66-9058-54F80317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41" y="2928288"/>
            <a:ext cx="469433" cy="377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2E2BB-E3D3-440D-91F4-FE422127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83" y="4543874"/>
            <a:ext cx="469433" cy="377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4F6B7-E029-4789-BBC9-1040197C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49" y="5058553"/>
            <a:ext cx="469433" cy="377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CFE1D9-C41B-4DCD-9135-C8D09840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50" y="3221098"/>
            <a:ext cx="469433" cy="37798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C846A-58F0-41AB-8143-02112F80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50" y="4543873"/>
            <a:ext cx="469433" cy="377985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66352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CC3B-A23D-4B33-883A-6766FC53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Modeled Network - Public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178BA-47E3-416B-9A6E-7443CDA0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68" y="1563702"/>
            <a:ext cx="7240010" cy="391532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2FB7BD-EF44-4615-9782-A86D1ACF2B78}"/>
              </a:ext>
            </a:extLst>
          </p:cNvPr>
          <p:cNvSpPr/>
          <p:nvPr/>
        </p:nvSpPr>
        <p:spPr>
          <a:xfrm>
            <a:off x="7453745" y="2346036"/>
            <a:ext cx="526473" cy="3786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E8C78-FEF3-4A20-9759-84C327200617}"/>
              </a:ext>
            </a:extLst>
          </p:cNvPr>
          <p:cNvSpPr/>
          <p:nvPr/>
        </p:nvSpPr>
        <p:spPr>
          <a:xfrm>
            <a:off x="6677891" y="3990109"/>
            <a:ext cx="572654" cy="3879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46E580-E1AC-4E95-ACD4-1A2ADAB87825}"/>
              </a:ext>
            </a:extLst>
          </p:cNvPr>
          <p:cNvSpPr/>
          <p:nvPr/>
        </p:nvSpPr>
        <p:spPr>
          <a:xfrm>
            <a:off x="5329382" y="2964873"/>
            <a:ext cx="544945" cy="350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313B0-BDAF-4EC4-86E7-2C692F69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29" y="4123240"/>
            <a:ext cx="560881" cy="36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429C4-081C-4AB8-914F-B88FAF31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41" y="2358276"/>
            <a:ext cx="560881" cy="36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2DE36-9C87-4683-A92E-AD6A3202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59" y="3990109"/>
            <a:ext cx="560881" cy="365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0430D-18C8-4DE4-8F9C-0EEFEE37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452" y="3495962"/>
            <a:ext cx="536494" cy="390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0A2BC-FEFB-4B7E-8FEB-C9E5BE346A82}"/>
              </a:ext>
            </a:extLst>
          </p:cNvPr>
          <p:cNvSpPr txBox="1"/>
          <p:nvPr/>
        </p:nvSpPr>
        <p:spPr>
          <a:xfrm>
            <a:off x="9738961" y="3495962"/>
            <a:ext cx="113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71E50A-E3AB-452B-BA09-138267616AA3}"/>
              </a:ext>
            </a:extLst>
          </p:cNvPr>
          <p:cNvSpPr/>
          <p:nvPr/>
        </p:nvSpPr>
        <p:spPr>
          <a:xfrm>
            <a:off x="9025452" y="3990109"/>
            <a:ext cx="536494" cy="3879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B11FB-6C1C-4C7D-998E-2DDA236BFFF7}"/>
              </a:ext>
            </a:extLst>
          </p:cNvPr>
          <p:cNvSpPr txBox="1"/>
          <p:nvPr/>
        </p:nvSpPr>
        <p:spPr>
          <a:xfrm>
            <a:off x="9796168" y="3990109"/>
            <a:ext cx="11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CTS/USC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6A95E5-C82C-477A-9E30-445B2206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452" y="4489032"/>
            <a:ext cx="560881" cy="3657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CB8D03-21A7-4B52-9C45-E68C9B2382B9}"/>
              </a:ext>
            </a:extLst>
          </p:cNvPr>
          <p:cNvSpPr txBox="1"/>
          <p:nvPr/>
        </p:nvSpPr>
        <p:spPr>
          <a:xfrm>
            <a:off x="9791707" y="4522597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11620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Acme Corp SuperComputing Grid</vt:lpstr>
      <vt:lpstr>Modeled Network -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Corp SuperComputing Grid</dc:title>
  <dc:creator>Stritzinger, John</dc:creator>
  <cp:lastModifiedBy>Stritzinger, John</cp:lastModifiedBy>
  <cp:revision>2</cp:revision>
  <dcterms:created xsi:type="dcterms:W3CDTF">2025-02-03T03:39:55Z</dcterms:created>
  <dcterms:modified xsi:type="dcterms:W3CDTF">2025-02-03T04:15:42Z</dcterms:modified>
</cp:coreProperties>
</file>