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2" d="100"/>
          <a:sy n="82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8302-2789-6DD1-0038-CB641B9B6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F7E7A-66A9-CA69-E84D-E18CA484B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7629-1E6E-4CD8-2D7E-15CF8A77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0241-4653-7F9A-1E40-5E5CA468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050D-C821-DD2C-CB58-80F0E91A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1B0A-99D4-5C96-CDAB-135F8E07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37D76-CE1F-E703-AD5C-91106F015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FFA4-FDFF-8C11-8682-46E22242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BEB7-F8F2-CF0B-F2D5-AA59EACA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FF51-8A93-7526-A7BD-13F76DA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BB53E-82FB-8A69-3BB1-AEFDF64EE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E0C6F-E65B-C806-70E5-10AEE058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CC833-8265-2A5D-4CC8-14EDA66A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BE1D6-1926-2998-C1BA-6888870E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2AA7-56DD-0B66-CDF0-500BC90E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8DB6-20FB-7501-5D63-06D525B4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1D78-BE22-187F-D555-6BA05AD8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D1C4B-B925-A86B-05D3-08FB68DD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A608-DE24-72FC-742C-3B8FEBA6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11FE-14F6-5AF9-025A-07F52193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0810-6723-88F2-BE3B-EB24D6E9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C8E10-047F-7C24-B0F2-14976BDA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6885-67D2-E5EC-CFFB-A394A0C8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07EF-88C3-3D67-4F0F-4F039C3E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8AE1-7A49-3138-1F52-E736C2D6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2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49AE-91DB-5723-A629-3A915A69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C317-91EB-0954-A218-947E58002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9F9EF-1D78-9348-7AA0-42B5B5F6B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AE13F-91C4-383A-1E6F-4062D133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FB008-EE23-33EC-8EE4-345FFAD7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AA754-60DD-07E9-A5ED-328B2B78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4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AA3A-5A3F-8D7A-E035-EE1F7BB5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005D-B60F-DA8E-9397-36F10B2A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A41DA-16B7-B21D-9575-728CD74C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A78C7-8ECE-A21B-60F7-DD8C42551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775D5-2550-8630-B678-F3D58B5CE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B04EC-D882-91BD-6777-5352BF40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3E816-9A62-5C2B-45BF-715F637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B79FD-2062-36D5-9D68-4045E371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44D4-8268-DE5E-592F-F5C992B2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B2FB4-66A4-0CA9-AE84-A5F84D36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085FA-A5E9-7FE6-52A8-AFEA3F8D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2D7EA-33E1-D2CC-1E05-279584E0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C4C8E-CB7B-93FD-6930-99C8A47B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CE0EE-390E-8821-EE25-EEED4724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69209-02CA-E916-5AAA-A93EA978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0D92-C3A4-4799-3A36-8A18EF21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4C90-CA59-8517-64D4-53FF996F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EE8CC-BEDB-91C2-FEF0-0D3F57317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526A6-D5F3-BD66-DDB4-3981769D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A491E-3127-5A78-3465-42C1B35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DFBDC-46BE-9C39-B2C6-72323C68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2DE8-4E27-E942-FFEE-71BB5CAB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18741-938C-708D-8D29-4A47B1D36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3197-7FA5-A83A-5320-92393BB52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FB3C-F80C-92B6-7521-E963992C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DD4A-E0AB-A591-7681-FF54834C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26E5B-777D-1084-C1D6-09E87369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F4624-E2E7-AB4D-32AF-DF93B89E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AD84-78F9-44BC-F631-19F54EAC9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AD94-B90D-637A-C3F6-67F863668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AF00-A726-3249-A2F2-22EE8D233D2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7AE5-3164-4164-EE9D-46C4642F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2FA0-3239-18C1-3D6C-659C8C0C8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2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D0FA-D82F-2BFC-4F37-6C2A61BC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Team Name Here: Name of Idea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557CA-B993-4C69-6126-F161361A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3562" cy="4351338"/>
          </a:xfrm>
        </p:spPr>
        <p:txBody>
          <a:bodyPr>
            <a:normAutofit/>
          </a:bodyPr>
          <a:lstStyle/>
          <a:p>
            <a:r>
              <a:rPr lang="en-US" dirty="0"/>
              <a:t>Team idea in a sentence here</a:t>
            </a:r>
          </a:p>
          <a:p>
            <a:r>
              <a:rPr lang="en-US" dirty="0"/>
              <a:t>Describe what the idea is (no more than 2 sentences</a:t>
            </a:r>
          </a:p>
          <a:p>
            <a:endParaRPr lang="en-US" dirty="0"/>
          </a:p>
          <a:p>
            <a:r>
              <a:rPr lang="en-US" dirty="0"/>
              <a:t>Also make sure to address here:</a:t>
            </a:r>
          </a:p>
          <a:p>
            <a:pPr lvl="1"/>
            <a:r>
              <a:rPr lang="en-US" dirty="0"/>
              <a:t>Who does it help? Think of the user/customer/persona</a:t>
            </a:r>
          </a:p>
          <a:p>
            <a:pPr lvl="1"/>
            <a:r>
              <a:rPr lang="en-US" dirty="0"/>
              <a:t>What hackathon theme does it connect to and why</a:t>
            </a:r>
          </a:p>
          <a:p>
            <a:pPr lvl="1"/>
            <a:r>
              <a:rPr lang="en-US" dirty="0"/>
              <a:t>What data will you be using (describe briefly)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D6C5A-B243-4AD6-B059-A5215FFF854B}"/>
              </a:ext>
            </a:extLst>
          </p:cNvPr>
          <p:cNvSpPr txBox="1"/>
          <p:nvPr/>
        </p:nvSpPr>
        <p:spPr>
          <a:xfrm>
            <a:off x="10633451" y="0"/>
            <a:ext cx="15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Team ID here</a:t>
            </a:r>
          </a:p>
        </p:txBody>
      </p:sp>
    </p:spTree>
    <p:extLst>
      <p:ext uri="{BB962C8B-B14F-4D97-AF65-F5344CB8AC3E}">
        <p14:creationId xmlns:p14="http://schemas.microsoft.com/office/powerpoint/2010/main" val="3208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25EE-F5B8-4D47-DE09-5BBFC5B6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61" y="723656"/>
            <a:ext cx="10427678" cy="4351338"/>
          </a:xfrm>
        </p:spPr>
        <p:txBody>
          <a:bodyPr/>
          <a:lstStyle/>
          <a:p>
            <a:r>
              <a:rPr lang="en-US" dirty="0"/>
              <a:t>Provide additional details about your idea/current development here, including:</a:t>
            </a:r>
          </a:p>
          <a:p>
            <a:pPr lvl="1"/>
            <a:r>
              <a:rPr lang="en-US" dirty="0"/>
              <a:t>This can include visuals or a short video (no more than 1 minute), etc. here</a:t>
            </a:r>
          </a:p>
          <a:p>
            <a:pPr lvl="1"/>
            <a:r>
              <a:rPr lang="en-US" dirty="0"/>
              <a:t>How did your team collaborate on this idea and will collaborate in the future</a:t>
            </a:r>
          </a:p>
          <a:p>
            <a:pPr lvl="1"/>
            <a:r>
              <a:rPr lang="en-US" dirty="0"/>
              <a:t>How can this go to market in the future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309FE-0523-4D47-BB35-33C22A3F992C}"/>
              </a:ext>
            </a:extLst>
          </p:cNvPr>
          <p:cNvSpPr txBox="1"/>
          <p:nvPr/>
        </p:nvSpPr>
        <p:spPr>
          <a:xfrm>
            <a:off x="10633451" y="0"/>
            <a:ext cx="15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Team ID here</a:t>
            </a:r>
          </a:p>
        </p:txBody>
      </p:sp>
    </p:spTree>
    <p:extLst>
      <p:ext uri="{BB962C8B-B14F-4D97-AF65-F5344CB8AC3E}">
        <p14:creationId xmlns:p14="http://schemas.microsoft.com/office/powerpoint/2010/main" val="262998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Team Name Here: Name of Idea Here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Schmitz Weiss</dc:creator>
  <cp:lastModifiedBy>Atsushi Nara</cp:lastModifiedBy>
  <cp:revision>9</cp:revision>
  <dcterms:created xsi:type="dcterms:W3CDTF">2022-10-11T18:01:25Z</dcterms:created>
  <dcterms:modified xsi:type="dcterms:W3CDTF">2022-10-11T22:42:00Z</dcterms:modified>
</cp:coreProperties>
</file>