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63" r:id="rId5"/>
    <p:sldId id="261" r:id="rId6"/>
    <p:sldId id="262" r:id="rId7"/>
    <p:sldId id="265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A7B29"/>
    <a:srgbClr val="FC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6699" autoAdjust="0"/>
  </p:normalViewPr>
  <p:slideViewPr>
    <p:cSldViewPr snapToGrid="0">
      <p:cViewPr>
        <p:scale>
          <a:sx n="64" d="100"/>
          <a:sy n="64" d="100"/>
        </p:scale>
        <p:origin x="507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08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6E6D-9AFE-41FB-8538-238A067D68F2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C2A3-7857-427F-B60D-9617C602B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8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31C762-7F2B-48F9-BAA1-20C81FF42EC1}"/>
              </a:ext>
            </a:extLst>
          </p:cNvPr>
          <p:cNvSpPr/>
          <p:nvPr userDrawn="1"/>
        </p:nvSpPr>
        <p:spPr>
          <a:xfrm>
            <a:off x="0" y="0"/>
            <a:ext cx="12192000" cy="4681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2012" y="1908049"/>
            <a:ext cx="5387975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大标题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2C1041-34F5-4626-BB3D-F85AF84DCD97}"/>
              </a:ext>
            </a:extLst>
          </p:cNvPr>
          <p:cNvSpPr/>
          <p:nvPr userDrawn="1"/>
        </p:nvSpPr>
        <p:spPr>
          <a:xfrm>
            <a:off x="0" y="6394361"/>
            <a:ext cx="12192000" cy="46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834822-6BCF-46B0-8743-A70B8668CB13}"/>
              </a:ext>
            </a:extLst>
          </p:cNvPr>
          <p:cNvSpPr/>
          <p:nvPr userDrawn="1"/>
        </p:nvSpPr>
        <p:spPr>
          <a:xfrm>
            <a:off x="0" y="0"/>
            <a:ext cx="12192000" cy="780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41497-DB5D-417D-A7AE-09DA5AEB15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7744" y="133762"/>
            <a:ext cx="11710416" cy="512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05C2C4-5C98-46B5-B712-B147CC686137}"/>
              </a:ext>
            </a:extLst>
          </p:cNvPr>
          <p:cNvGrpSpPr/>
          <p:nvPr userDrawn="1"/>
        </p:nvGrpSpPr>
        <p:grpSpPr>
          <a:xfrm>
            <a:off x="9321802" y="6459127"/>
            <a:ext cx="2870198" cy="334106"/>
            <a:chOff x="9041764" y="6463410"/>
            <a:chExt cx="2870198" cy="3341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EA3415-2F04-4EAF-8C1A-D537017BCD23}"/>
                </a:ext>
              </a:extLst>
            </p:cNvPr>
            <p:cNvSpPr txBox="1"/>
            <p:nvPr userDrawn="1"/>
          </p:nvSpPr>
          <p:spPr>
            <a:xfrm>
              <a:off x="10275570" y="6463410"/>
              <a:ext cx="142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4472C4"/>
                  </a:solidFill>
                  <a:latin typeface="方正综艺_GBK" panose="03000509000000000000" pitchFamily="65" charset="-122"/>
                  <a:ea typeface="方正综艺_GBK" panose="03000509000000000000" pitchFamily="65" charset="-122"/>
                </a:rPr>
                <a:t>网络空间安全学院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F32FBA-ECDE-42C1-B282-32033B43CF8A}"/>
                </a:ext>
              </a:extLst>
            </p:cNvPr>
            <p:cNvSpPr/>
            <p:nvPr userDrawn="1"/>
          </p:nvSpPr>
          <p:spPr>
            <a:xfrm>
              <a:off x="10035540" y="6496608"/>
              <a:ext cx="256540" cy="2565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A18A60-8812-4D0F-A72D-9A83A7AEC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64" y="6496608"/>
              <a:ext cx="820420" cy="25183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C8CB0-ECCB-4A5C-936E-A804F3BFE4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2672" y="6499211"/>
              <a:ext cx="0" cy="2539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FCA0D8-CFBA-4065-9675-A022DE3EBACF}"/>
                </a:ext>
              </a:extLst>
            </p:cNvPr>
            <p:cNvSpPr txBox="1"/>
            <p:nvPr userDrawn="1"/>
          </p:nvSpPr>
          <p:spPr>
            <a:xfrm>
              <a:off x="10281285" y="6628239"/>
              <a:ext cx="16306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0" kern="0" spc="60" baseline="0" dirty="0">
                  <a:solidFill>
                    <a:srgbClr val="4472C4"/>
                  </a:solidFill>
                  <a:latin typeface="+mn-lt"/>
                  <a:ea typeface="微软雅黑" panose="020B0503020204020204" pitchFamily="34" charset="-122"/>
                </a:rPr>
                <a:t>School Of Cyber Science and Engineering</a:t>
              </a:r>
              <a:endParaRPr lang="zh-CN" altLang="en-US" sz="500" b="0" kern="0" spc="60" baseline="0" dirty="0">
                <a:solidFill>
                  <a:srgbClr val="4472C4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572B68F-FA96-4220-9605-9CB9631AF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6438176"/>
            <a:ext cx="4090036" cy="2518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文档标题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F56529-2808-4725-9D7D-BC5A056A486B}"/>
              </a:ext>
            </a:extLst>
          </p:cNvPr>
          <p:cNvSpPr txBox="1"/>
          <p:nvPr userDrawn="1"/>
        </p:nvSpPr>
        <p:spPr>
          <a:xfrm>
            <a:off x="5709793" y="6453140"/>
            <a:ext cx="7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       页</a:t>
            </a:r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506FE2CB-5B04-4806-9E52-DA21808CD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639599"/>
            <a:ext cx="4090035" cy="1692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59E4AAA-AF95-4A8D-9EF5-0CDDEB134A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540121" y="6633074"/>
            <a:ext cx="1105663" cy="18232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E65667-4B09-49DB-BA7E-4C3FC7C7F00A}" type="datetime2">
              <a:rPr lang="zh-CN" altLang="en-US" smtClean="0"/>
              <a:pPr/>
              <a:t>2022年6月16日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AAFF023E-7AFE-4ACB-B9A9-479F3E6D0A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91020" y="6449330"/>
            <a:ext cx="397383" cy="246258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D079EC-2C0A-4DB9-B5EC-E72AF52E7855}" type="slidenum">
              <a:rPr lang="zh-CN" altLang="en-US" sz="1050" smtClean="0"/>
              <a:pPr/>
              <a:t>‹#›</a:t>
            </a:fld>
            <a:endParaRPr lang="zh-CN" altLang="en-US" dirty="0"/>
          </a:p>
        </p:txBody>
      </p:sp>
      <p:sp>
        <p:nvSpPr>
          <p:cNvPr id="25" name="等腰三角形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76A69E-B0E9-4F8F-B80D-08A3ED0E0835}"/>
              </a:ext>
            </a:extLst>
          </p:cNvPr>
          <p:cNvSpPr/>
          <p:nvPr userDrawn="1"/>
        </p:nvSpPr>
        <p:spPr>
          <a:xfrm rot="5400000">
            <a:off x="6525936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9CB7DD-61E9-4C05-94A1-C32158411B6F}"/>
              </a:ext>
            </a:extLst>
          </p:cNvPr>
          <p:cNvSpPr/>
          <p:nvPr userDrawn="1"/>
        </p:nvSpPr>
        <p:spPr>
          <a:xfrm rot="5400000" flipV="1">
            <a:off x="5572552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6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31C762-7F2B-48F9-BAA1-20C81FF42EC1}"/>
              </a:ext>
            </a:extLst>
          </p:cNvPr>
          <p:cNvSpPr/>
          <p:nvPr userDrawn="1"/>
        </p:nvSpPr>
        <p:spPr>
          <a:xfrm>
            <a:off x="0" y="0"/>
            <a:ext cx="12192000" cy="4681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5460" y="1887729"/>
            <a:ext cx="8141078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感谢聆听，欢迎提问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32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6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4515BB-404A-42B9-AA78-D36C17FB7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4835" y="1901225"/>
            <a:ext cx="7782328" cy="2713482"/>
          </a:xfrm>
        </p:spPr>
        <p:txBody>
          <a:bodyPr/>
          <a:lstStyle/>
          <a:p>
            <a:r>
              <a:rPr lang="zh-CN" altLang="en-US" dirty="0"/>
              <a:t>入侵检测与数字取证</a:t>
            </a:r>
            <a:endParaRPr lang="en-US" altLang="zh-CN" dirty="0"/>
          </a:p>
          <a:p>
            <a:r>
              <a:rPr lang="zh-CN" altLang="en-US" dirty="0"/>
              <a:t>大作业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CD84A-84DC-4650-9612-32F65AFDD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2280" y="4883149"/>
            <a:ext cx="3627438" cy="780671"/>
          </a:xfrm>
        </p:spPr>
        <p:txBody>
          <a:bodyPr/>
          <a:lstStyle/>
          <a:p>
            <a:r>
              <a:rPr lang="en-US" altLang="zh-CN" dirty="0"/>
              <a:t>57119108 </a:t>
            </a:r>
            <a:r>
              <a:rPr lang="zh-CN" altLang="en-US" dirty="0"/>
              <a:t>吴桐</a:t>
            </a:r>
            <a:endParaRPr lang="en-US" altLang="zh-CN" dirty="0"/>
          </a:p>
          <a:p>
            <a:r>
              <a:rPr lang="en-US" altLang="zh-CN" dirty="0"/>
              <a:t>57119126 </a:t>
            </a:r>
            <a:r>
              <a:rPr lang="zh-CN" altLang="en-US" dirty="0"/>
              <a:t>傅寒青</a:t>
            </a:r>
          </a:p>
        </p:txBody>
      </p:sp>
    </p:spTree>
    <p:extLst>
      <p:ext uri="{BB962C8B-B14F-4D97-AF65-F5344CB8AC3E}">
        <p14:creationId xmlns:p14="http://schemas.microsoft.com/office/powerpoint/2010/main" val="10644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T1. </a:t>
            </a:r>
            <a:r>
              <a:rPr lang="zh-CN" altLang="en-US" dirty="0"/>
              <a:t>恶意域名家族之全员通缉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dirty="0"/>
              <a:t>T1. </a:t>
            </a:r>
            <a:r>
              <a:rPr lang="zh-CN" altLang="en-US" sz="1200" dirty="0"/>
              <a:t>恶意域名家族之全员通缉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2022年6月16日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79A99-1D70-77BA-68FB-EEDBCC382D5C}"/>
              </a:ext>
            </a:extLst>
          </p:cNvPr>
          <p:cNvSpPr txBox="1"/>
          <p:nvPr/>
        </p:nvSpPr>
        <p:spPr>
          <a:xfrm>
            <a:off x="1617098" y="1660855"/>
            <a:ext cx="8945226" cy="353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题目分析</a:t>
            </a:r>
            <a:endParaRPr lang="en-US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题目没有给出良性样本标签，无法直接应用监督学习模型训练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	 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对所有无标签样本进行</a:t>
            </a:r>
            <a:r>
              <a:rPr lang="zh-CN" altLang="zh-CN" sz="2400" b="1" kern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随机采样</a:t>
            </a:r>
            <a:endParaRPr lang="en-US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	 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选取</a:t>
            </a:r>
            <a:r>
              <a:rPr lang="zh-CN" altLang="zh-CN" sz="2400" b="1" kern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约</a:t>
            </a:r>
            <a:r>
              <a:rPr lang="en-US" altLang="zh-CN" sz="2400" b="1" kern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1500</a:t>
            </a:r>
            <a:r>
              <a:rPr lang="zh-CN" altLang="zh-CN" sz="2400" b="1" kern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作为正常样本</a:t>
            </a:r>
            <a:r>
              <a:rPr lang="zh-CN" altLang="en-US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进行监督训练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存在样本数据缺失的情况</a:t>
            </a:r>
            <a:endParaRPr lang="en-US" altLang="zh-CN" sz="24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	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 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零填充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1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T1. </a:t>
            </a:r>
            <a:r>
              <a:rPr lang="zh-CN" altLang="en-US" dirty="0"/>
              <a:t>恶意域名家族之全员通缉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dirty="0"/>
              <a:t>T1. </a:t>
            </a:r>
            <a:r>
              <a:rPr lang="zh-CN" altLang="en-US" sz="1200" dirty="0"/>
              <a:t>恶意域名家族之全员通缉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2022年6月16日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79A99-1D70-77BA-68FB-EEDBCC382D5C}"/>
              </a:ext>
            </a:extLst>
          </p:cNvPr>
          <p:cNvSpPr txBox="1"/>
          <p:nvPr/>
        </p:nvSpPr>
        <p:spPr>
          <a:xfrm>
            <a:off x="237744" y="847948"/>
            <a:ext cx="4295375" cy="34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access.csv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某域名的总访问次数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按小时统计某域名的访问次数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按日期统计某域名的访问次数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所在的国家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所在的城市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所属的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ISP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29C2A-D3FD-25FD-08ED-0AA2E7B4F8E5}"/>
              </a:ext>
            </a:extLst>
          </p:cNvPr>
          <p:cNvSpPr txBox="1"/>
          <p:nvPr/>
        </p:nvSpPr>
        <p:spPr>
          <a:xfrm>
            <a:off x="8870153" y="847948"/>
            <a:ext cx="3078007" cy="4615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000" kern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whois.json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域名创建时间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域名过期时间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域名更新时间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域名的管理员邮箱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域名的注册国家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域名的注册省份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域名的注册邮箱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域名的技术邮箱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DNS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域名的注册商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D55F41-F5FE-3B96-C865-044CDB3F72E6}"/>
              </a:ext>
            </a:extLst>
          </p:cNvPr>
          <p:cNvSpPr txBox="1"/>
          <p:nvPr/>
        </p:nvSpPr>
        <p:spPr>
          <a:xfrm>
            <a:off x="4480314" y="847948"/>
            <a:ext cx="4247350" cy="29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flint.csv</a:t>
            </a:r>
            <a:r>
              <a:rPr lang="zh-CN" altLang="en-US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endParaRPr lang="en-US" altLang="zh-CN" sz="20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某域名的解析出的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某域名的解析出的域名集合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按日期统计某域名的解析次数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某域名解析出的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所在的国家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某域名解析出的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所在的城市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某域名解析出的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所属的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ISP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E70F6C-7333-CF65-BE3E-D5458E980B3E}"/>
              </a:ext>
            </a:extLst>
          </p:cNvPr>
          <p:cNvSpPr txBox="1"/>
          <p:nvPr/>
        </p:nvSpPr>
        <p:spPr>
          <a:xfrm>
            <a:off x="4533119" y="3764516"/>
            <a:ext cx="4022405" cy="258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fqdn.csv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域名长度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域名的字符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占比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域名中包含的单词数量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域名中包含的单词长度占比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域名深度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91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T1. </a:t>
            </a:r>
            <a:r>
              <a:rPr lang="zh-CN" altLang="en-US" dirty="0"/>
              <a:t>恶意域名家族之全员通缉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dirty="0"/>
              <a:t>T1. </a:t>
            </a:r>
            <a:r>
              <a:rPr lang="zh-CN" altLang="en-US" sz="1200" dirty="0"/>
              <a:t>恶意域名家族之全员通缉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2022年6月16日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79A99-1D70-77BA-68FB-EEDBCC382D5C}"/>
              </a:ext>
            </a:extLst>
          </p:cNvPr>
          <p:cNvSpPr txBox="1"/>
          <p:nvPr/>
        </p:nvSpPr>
        <p:spPr>
          <a:xfrm>
            <a:off x="693449" y="1430312"/>
            <a:ext cx="10792523" cy="399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b="1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模型训练</a:t>
            </a:r>
            <a:endParaRPr lang="en-US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（随机森林效果欠佳）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将随机选取的无标签样本作为正样本，将所有家族的恶意样本作为负样本</a:t>
            </a:r>
            <a:endParaRPr lang="en-US" altLang="zh-CN" sz="24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全部域名作为测试集，训练二分类模型，预测得到恶意域名集合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zh-CN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将第一步预测得到的恶意样本数据作为测试集，题目中给出有标签恶意域名样本作为训练集训练多分类模型，对测试集中的恶意样本进行家族种类预测，最终得到家族类别标签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T2. </a:t>
            </a:r>
            <a:r>
              <a:rPr lang="zh-CN" altLang="en-US" dirty="0"/>
              <a:t>猜猜我是谁之黑白域名现形记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5369" y="6438176"/>
            <a:ext cx="4090036" cy="251833"/>
          </a:xfrm>
        </p:spPr>
        <p:txBody>
          <a:bodyPr/>
          <a:lstStyle/>
          <a:p>
            <a:r>
              <a:rPr lang="en-US" altLang="zh-CN" sz="1200" dirty="0"/>
              <a:t>T2. </a:t>
            </a:r>
            <a:r>
              <a:rPr lang="zh-CN" altLang="en-US" sz="1200" dirty="0"/>
              <a:t>猜猜我是谁之黑白域名现形记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546409" y="6627495"/>
            <a:ext cx="1105663" cy="182326"/>
          </a:xfrm>
        </p:spPr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2022年6月16日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97308" y="6443751"/>
            <a:ext cx="397383" cy="246258"/>
          </a:xfrm>
        </p:spPr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79A99-1D70-77BA-68FB-EEDBCC382D5C}"/>
              </a:ext>
            </a:extLst>
          </p:cNvPr>
          <p:cNvSpPr txBox="1"/>
          <p:nvPr/>
        </p:nvSpPr>
        <p:spPr>
          <a:xfrm>
            <a:off x="237744" y="1023177"/>
            <a:ext cx="4295375" cy="21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access.csv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按小时统计某域名的访问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</a:t>
            </a:r>
            <a:endParaRPr lang="en-US" altLang="zh-CN" sz="18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按日期统计某域名的访问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</a:t>
            </a:r>
            <a:endParaRPr lang="en-US" altLang="zh-CN" sz="18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按小时统计某域名的请求次数</a:t>
            </a:r>
            <a:endParaRPr lang="en-US" altLang="zh-CN" sz="18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按日期统计某域名的请求次数</a:t>
            </a:r>
            <a:endParaRPr lang="en-US" altLang="zh-CN" sz="18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D55F41-F5FE-3B96-C865-044CDB3F72E6}"/>
              </a:ext>
            </a:extLst>
          </p:cNvPr>
          <p:cNvSpPr txBox="1"/>
          <p:nvPr/>
        </p:nvSpPr>
        <p:spPr>
          <a:xfrm>
            <a:off x="4243755" y="1023177"/>
            <a:ext cx="4247350" cy="29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flint.csv</a:t>
            </a:r>
            <a:r>
              <a:rPr lang="zh-CN" altLang="en-US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endParaRPr lang="en-US" altLang="zh-CN" sz="20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某域名的解析出的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某域名的解析出的域名集合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按日期统计某域名的解析次数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某域名解析出的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所在的国家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某域名解析出的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所在的城市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某域名解析出的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所属的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ISP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E70F6C-7333-CF65-BE3E-D5458E980B3E}"/>
              </a:ext>
            </a:extLst>
          </p:cNvPr>
          <p:cNvSpPr txBox="1"/>
          <p:nvPr/>
        </p:nvSpPr>
        <p:spPr>
          <a:xfrm>
            <a:off x="8169595" y="1023177"/>
            <a:ext cx="4022405" cy="258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fqdn.csv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域名长度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域名的字符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占比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域名中包含的单词数量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域名中包含的单词长度占比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域名深度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8879CA-ABEA-90FC-97F5-8A529073C6F6}"/>
              </a:ext>
            </a:extLst>
          </p:cNvPr>
          <p:cNvSpPr txBox="1"/>
          <p:nvPr/>
        </p:nvSpPr>
        <p:spPr>
          <a:xfrm>
            <a:off x="237744" y="3667756"/>
            <a:ext cx="11710416" cy="2438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模型训练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zh-CN" altLang="zh-CN" sz="2000" b="1" kern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随机森林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zh-CN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将有标签样本作为训练集，将全部域名作为测试机，训练二分类模型，预测得到恶意域名集合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zh-CN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将第一步预测得到的恶意样本数据作为测试集，题目中给出的恶意域名样本作为训练集，训练二分类模型，对测试集中的恶意样本进行家族种类预测，最终得到家族类别标签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7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T3. </a:t>
            </a:r>
            <a:r>
              <a:rPr lang="zh-CN" altLang="en-US" dirty="0"/>
              <a:t>猜猜我是谁之域名大分类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dirty="0"/>
              <a:t>T3. </a:t>
            </a:r>
            <a:r>
              <a:rPr lang="zh-CN" altLang="en-US" sz="1200" dirty="0"/>
              <a:t>猜猜我是谁之域名大分类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2022年6月16日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79A99-1D70-77BA-68FB-EEDBCC382D5C}"/>
              </a:ext>
            </a:extLst>
          </p:cNvPr>
          <p:cNvSpPr txBox="1"/>
          <p:nvPr/>
        </p:nvSpPr>
        <p:spPr>
          <a:xfrm>
            <a:off x="1267932" y="791753"/>
            <a:ext cx="4295375" cy="29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access.csv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所在的国家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所在的城市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所属的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ISP</a:t>
            </a: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en-US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访问某域名的境内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en-US" altLang="zh-CN" sz="18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访问某域名的境外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D55F41-F5FE-3B96-C865-044CDB3F72E6}"/>
              </a:ext>
            </a:extLst>
          </p:cNvPr>
          <p:cNvSpPr txBox="1"/>
          <p:nvPr/>
        </p:nvSpPr>
        <p:spPr>
          <a:xfrm>
            <a:off x="6361926" y="791753"/>
            <a:ext cx="4247350" cy="920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flint.csv</a:t>
            </a:r>
            <a:r>
              <a:rPr lang="zh-CN" altLang="en-US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endParaRPr lang="en-US" altLang="zh-CN" sz="20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域名解析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（按位标记）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E70F6C-7333-CF65-BE3E-D5458E980B3E}"/>
              </a:ext>
            </a:extLst>
          </p:cNvPr>
          <p:cNvSpPr txBox="1"/>
          <p:nvPr/>
        </p:nvSpPr>
        <p:spPr>
          <a:xfrm>
            <a:off x="6361926" y="1921091"/>
            <a:ext cx="4022405" cy="258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fqdn.csv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域名长度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域名的字符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占比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域名中包含的单词数量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域名中包含的单词长度占比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 2" panose="05020102010507070707" pitchFamily="18" charset="2"/>
              <a:buChar char="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域名深度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479E03-37C3-2712-6DC4-343A8781AC7D}"/>
              </a:ext>
            </a:extLst>
          </p:cNvPr>
          <p:cNvSpPr txBox="1"/>
          <p:nvPr/>
        </p:nvSpPr>
        <p:spPr>
          <a:xfrm>
            <a:off x="1267932" y="3862642"/>
            <a:ext cx="9712363" cy="281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模型训练</a:t>
            </a:r>
            <a:endParaRPr lang="en-US" altLang="zh-CN" sz="2400" b="1" kern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en-US" altLang="zh-CN" sz="2000" b="1" kern="0" dirty="0" err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Kmeans</a:t>
            </a:r>
            <a:r>
              <a:rPr lang="zh-CN" altLang="en-US" sz="2000" b="1" kern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聚类算法</a:t>
            </a:r>
            <a:r>
              <a:rPr lang="zh-CN" altLang="en-US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类簇数为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不宜选择过多特征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可以从类别名称中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botnet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apt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trojan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gamble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white 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猜测部分有效特征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如域名的总访问次数，境内境外访问次数，域名解析类型等</a:t>
            </a:r>
          </a:p>
          <a:p>
            <a:pPr marL="285750" indent="-28575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3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dirty="0"/>
              <a:t>T3. </a:t>
            </a:r>
            <a:r>
              <a:rPr lang="zh-CN" altLang="en-US" sz="1200" dirty="0"/>
              <a:t>猜猜我是谁之域名大分类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2022年6月16日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79A99-1D70-77BA-68FB-EEDBCC382D5C}"/>
              </a:ext>
            </a:extLst>
          </p:cNvPr>
          <p:cNvSpPr txBox="1"/>
          <p:nvPr/>
        </p:nvSpPr>
        <p:spPr>
          <a:xfrm>
            <a:off x="1244746" y="1435729"/>
            <a:ext cx="4295375" cy="269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测试结果</a:t>
            </a:r>
            <a:endParaRPr lang="en-US" altLang="zh-CN" sz="3200" b="1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T1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：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82.13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T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2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：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94.04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T3</a:t>
            </a:r>
            <a:r>
              <a:rPr lang="zh-CN" altLang="en-US" sz="2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：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8.39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AEAA77-FA64-38F7-0A1B-F2CF81598423}"/>
              </a:ext>
            </a:extLst>
          </p:cNvPr>
          <p:cNvSpPr txBox="1"/>
          <p:nvPr/>
        </p:nvSpPr>
        <p:spPr>
          <a:xfrm>
            <a:off x="5891020" y="1435729"/>
            <a:ext cx="6097248" cy="3987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实验心得</a:t>
            </a:r>
            <a:endParaRPr lang="en-US" altLang="zh-CN" sz="3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分析题目难点，逐个击破</a:t>
            </a:r>
            <a:endParaRPr lang="en-US" altLang="zh-CN" sz="2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选择合适的特征</a:t>
            </a:r>
            <a:endParaRPr lang="en-US" altLang="zh-CN" sz="2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明确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模型适用条件</a:t>
            </a:r>
            <a:endParaRPr lang="en-US" altLang="zh-CN" sz="2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 2" panose="05020102010507070707" pitchFamily="18" charset="2"/>
              <a:buChar char="¿"/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选择合适的训练模型</a:t>
            </a:r>
            <a:endParaRPr lang="en-US" altLang="zh-CN" sz="2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 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合理的参数选择</a:t>
            </a:r>
            <a:endParaRPr lang="en-US" altLang="zh-CN" sz="2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50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D8F01B1-FD6F-48FC-A0E6-D992F6F8E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感谢聆听，欢迎提问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E1F3DE7-98F9-960C-7623-5293C7E778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2280" y="4883149"/>
            <a:ext cx="3627438" cy="780671"/>
          </a:xfrm>
        </p:spPr>
        <p:txBody>
          <a:bodyPr/>
          <a:lstStyle/>
          <a:p>
            <a:r>
              <a:rPr lang="en-US" altLang="zh-CN" dirty="0"/>
              <a:t>57119108 </a:t>
            </a:r>
            <a:r>
              <a:rPr lang="zh-CN" altLang="en-US" dirty="0"/>
              <a:t>吴桐</a:t>
            </a:r>
            <a:endParaRPr lang="en-US" altLang="zh-CN" dirty="0"/>
          </a:p>
          <a:p>
            <a:r>
              <a:rPr lang="en-US" altLang="zh-CN" dirty="0"/>
              <a:t>57119126 </a:t>
            </a:r>
            <a:r>
              <a:rPr lang="zh-CN" altLang="en-US" dirty="0"/>
              <a:t>傅寒青</a:t>
            </a:r>
          </a:p>
        </p:txBody>
      </p:sp>
    </p:spTree>
    <p:extLst>
      <p:ext uri="{BB962C8B-B14F-4D97-AF65-F5344CB8AC3E}">
        <p14:creationId xmlns:p14="http://schemas.microsoft.com/office/powerpoint/2010/main" val="346439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833</Words>
  <Application>Microsoft Office PowerPoint</Application>
  <PresentationFormat>宽屏</PresentationFormat>
  <Paragraphs>126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方正综艺_GBK</vt:lpstr>
      <vt:lpstr>微软雅黑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吴 桐</cp:lastModifiedBy>
  <cp:revision>146</cp:revision>
  <dcterms:created xsi:type="dcterms:W3CDTF">2022-04-24T15:46:34Z</dcterms:created>
  <dcterms:modified xsi:type="dcterms:W3CDTF">2022-06-16T11:58:30Z</dcterms:modified>
</cp:coreProperties>
</file>