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47" r:id="rId1"/>
  </p:sldMasterIdLst>
  <p:notesMasterIdLst>
    <p:notesMasterId r:id="rId40"/>
  </p:notesMasterIdLst>
  <p:handoutMasterIdLst>
    <p:handoutMasterId r:id="rId41"/>
  </p:handoutMasterIdLst>
  <p:sldIdLst>
    <p:sldId id="259" r:id="rId2"/>
    <p:sldId id="262" r:id="rId3"/>
    <p:sldId id="286" r:id="rId4"/>
    <p:sldId id="347" r:id="rId5"/>
    <p:sldId id="348" r:id="rId6"/>
    <p:sldId id="349" r:id="rId7"/>
    <p:sldId id="350" r:id="rId8"/>
    <p:sldId id="288" r:id="rId9"/>
    <p:sldId id="351" r:id="rId10"/>
    <p:sldId id="352" r:id="rId11"/>
    <p:sldId id="353" r:id="rId12"/>
    <p:sldId id="355" r:id="rId13"/>
    <p:sldId id="268" r:id="rId14"/>
    <p:sldId id="356" r:id="rId15"/>
    <p:sldId id="357" r:id="rId16"/>
    <p:sldId id="289" r:id="rId17"/>
    <p:sldId id="358" r:id="rId18"/>
    <p:sldId id="359" r:id="rId19"/>
    <p:sldId id="361" r:id="rId20"/>
    <p:sldId id="360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2" r:id="rId30"/>
    <p:sldId id="374" r:id="rId31"/>
    <p:sldId id="373" r:id="rId32"/>
    <p:sldId id="375" r:id="rId33"/>
    <p:sldId id="376" r:id="rId34"/>
    <p:sldId id="377" r:id="rId35"/>
    <p:sldId id="378" r:id="rId36"/>
    <p:sldId id="370" r:id="rId37"/>
    <p:sldId id="371" r:id="rId38"/>
    <p:sldId id="27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2"/>
          </p14:sldIdLst>
        </p14:section>
        <p14:section name="主题 1" id="{6D9936A3-3945-4757-BC8B-B5C252D8E036}">
          <p14:sldIdLst>
            <p14:sldId id="286"/>
            <p14:sldId id="347"/>
            <p14:sldId id="348"/>
            <p14:sldId id="349"/>
            <p14:sldId id="350"/>
            <p14:sldId id="288"/>
            <p14:sldId id="351"/>
            <p14:sldId id="352"/>
            <p14:sldId id="353"/>
            <p14:sldId id="355"/>
            <p14:sldId id="268"/>
            <p14:sldId id="356"/>
          </p14:sldIdLst>
        </p14:section>
        <p14:section name="无标题节" id="{BC033D50-81F0-4372-9BA4-F5F9F4AB03C1}">
          <p14:sldIdLst>
            <p14:sldId id="357"/>
            <p14:sldId id="289"/>
            <p14:sldId id="358"/>
            <p14:sldId id="359"/>
            <p14:sldId id="361"/>
            <p14:sldId id="360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2"/>
            <p14:sldId id="374"/>
            <p14:sldId id="373"/>
            <p14:sldId id="375"/>
            <p14:sldId id="376"/>
            <p14:sldId id="377"/>
            <p14:sldId id="378"/>
            <p14:sldId id="370"/>
            <p14:sldId id="371"/>
          </p14:sldIdLst>
        </p14:section>
        <p14:section name="案例研究" id="{8C0305C9-B152-4FBA-A789-FE1976D53990}">
          <p14:sldIdLst/>
        </p14:section>
        <p14:section name="归纳总结" id="{790CEF5B-569A-4C2F-BED5-750B08C0E5AD}">
          <p14:sldIdLst>
            <p14:sldId id="277"/>
          </p14:sldIdLst>
        </p14:section>
        <p14:section name="附录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813" autoAdjust="0"/>
  </p:normalViewPr>
  <p:slideViewPr>
    <p:cSldViewPr>
      <p:cViewPr varScale="1">
        <p:scale>
          <a:sx n="87" d="100"/>
          <a:sy n="87" d="100"/>
        </p:scale>
        <p:origin x="12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pPr algn="l" defTabSz="914400">
            <a:buNone/>
          </a:pPr>
          <a:r>
            <a:rPr lang="en-US" sz="4400" b="1" i="0">
              <a:latin typeface="Calibri"/>
              <a:ea typeface="+mn-ea"/>
              <a:cs typeface="+mn-cs"/>
            </a:rPr>
            <a:t>1</a:t>
          </a:r>
          <a:endParaRPr lang="en-US" sz="4400" b="1" i="0" dirty="0">
            <a:latin typeface="Calibri"/>
            <a:ea typeface="+mn-ea"/>
            <a:cs typeface="+mn-cs"/>
          </a:endParaRP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pPr algn="l" defTabSz="914400">
            <a:buNone/>
          </a:pPr>
          <a:r>
            <a:rPr lang="en-US" sz="4400" b="1" i="0" dirty="0">
              <a:latin typeface="Calibri"/>
              <a:ea typeface="+mn-ea"/>
              <a:cs typeface="+mn-cs"/>
            </a:rPr>
            <a:t>3</a:t>
          </a:r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Git</a:t>
          </a:r>
          <a:r>
            <a:rPr lang="zh-CN" altLang="en-US" sz="32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基本命令</a:t>
          </a:r>
          <a:endParaRPr lang="en-US" sz="32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gm:t>
    </dgm:pt>
    <dgm:pt modelId="{AA046201-5C4D-445E-BF0B-5C6D2B0A1945}">
      <dgm:prSet phldrT="[Text]" custT="1"/>
      <dgm:spPr/>
      <dgm:t>
        <a:bodyPr/>
        <a:lstStyle/>
        <a:p>
          <a:pPr algn="l" defTabSz="914400">
            <a:buNone/>
          </a:pPr>
          <a:r>
            <a:rPr lang="en-US" sz="4400" b="1" i="0" dirty="0">
              <a:latin typeface="Calibri"/>
              <a:ea typeface="+mn-ea"/>
              <a:cs typeface="+mn-cs"/>
            </a:rPr>
            <a:t>2</a:t>
          </a:r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3464" indent="-283464" algn="l" defTabSz="914400">
            <a:buNone/>
          </a:pPr>
          <a:r>
            <a:rPr lang="en-US" altLang="zh-CN" sz="3200" b="0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Git</a:t>
          </a:r>
          <a:r>
            <a:rPr lang="zh-CN" altLang="en-US" sz="32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文件存储原理</a:t>
          </a:r>
          <a:endParaRPr lang="en-US" sz="32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5AF3EF64-79E6-9847-B625-5F3EADD5D6F0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4400" b="1" i="0" dirty="0">
              <a:latin typeface="Calibri"/>
              <a:ea typeface="+mn-ea"/>
              <a:cs typeface="+mn-cs"/>
            </a:rPr>
            <a:t>4</a:t>
          </a:r>
          <a:endParaRPr lang="en-US" sz="4400" b="1" i="0" dirty="0">
            <a:latin typeface="Calibri"/>
            <a:ea typeface="+mn-ea"/>
            <a:cs typeface="+mn-cs"/>
          </a:endParaRPr>
        </a:p>
      </dgm:t>
    </dgm:pt>
    <dgm:pt modelId="{14B28188-B1AC-184C-8039-A45AF047DC22}" type="parTrans" cxnId="{2D8BF360-7261-9D40-8F51-9EE0FEA57EFB}">
      <dgm:prSet/>
      <dgm:spPr/>
      <dgm:t>
        <a:bodyPr/>
        <a:lstStyle/>
        <a:p>
          <a:endParaRPr lang="zh-CN" altLang="en-US"/>
        </a:p>
      </dgm:t>
    </dgm:pt>
    <dgm:pt modelId="{0F7FD0B4-9473-E04D-BAF5-BFD56C72707C}" type="sibTrans" cxnId="{2D8BF360-7261-9D40-8F51-9EE0FEA57EFB}">
      <dgm:prSet/>
      <dgm:spPr/>
      <dgm:t>
        <a:bodyPr/>
        <a:lstStyle/>
        <a:p>
          <a:endParaRPr lang="zh-CN" altLang="en-US"/>
        </a:p>
      </dgm:t>
    </dgm:pt>
    <dgm:pt modelId="{8FC1BC2D-35B8-3F4C-8C30-E58310613078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4400" b="1" i="0" dirty="0">
              <a:latin typeface="Calibri"/>
              <a:ea typeface="+mn-ea"/>
              <a:cs typeface="+mn-cs"/>
            </a:rPr>
            <a:t>5</a:t>
          </a:r>
          <a:endParaRPr lang="en-US" sz="4400" b="1" i="0" dirty="0">
            <a:latin typeface="Calibri"/>
            <a:ea typeface="+mn-ea"/>
            <a:cs typeface="+mn-cs"/>
          </a:endParaRPr>
        </a:p>
      </dgm:t>
    </dgm:pt>
    <dgm:pt modelId="{2523925D-2158-A342-89E2-389A643F7483}" type="parTrans" cxnId="{C224B419-1BAC-B244-BB96-9078F915707F}">
      <dgm:prSet/>
      <dgm:spPr/>
      <dgm:t>
        <a:bodyPr/>
        <a:lstStyle/>
        <a:p>
          <a:endParaRPr lang="zh-CN" altLang="en-US"/>
        </a:p>
      </dgm:t>
    </dgm:pt>
    <dgm:pt modelId="{55A8562C-B181-DF4A-829B-4115B74134DE}" type="sibTrans" cxnId="{C224B419-1BAC-B244-BB96-9078F915707F}">
      <dgm:prSet/>
      <dgm:spPr/>
      <dgm:t>
        <a:bodyPr/>
        <a:lstStyle/>
        <a:p>
          <a:endParaRPr lang="zh-CN" altLang="en-US"/>
        </a:p>
      </dgm:t>
    </dgm:pt>
    <dgm:pt modelId="{D46CC6F1-FBFA-674D-A1DB-042BB96D16EB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b="0" i="0" dirty="0">
              <a:solidFill>
                <a:srgbClr val="000000"/>
              </a:solidFill>
              <a:latin typeface="Hei"/>
              <a:ea typeface="Hei"/>
              <a:cs typeface="Hei"/>
            </a:rPr>
            <a:t>Git</a:t>
          </a:r>
          <a:r>
            <a:rPr lang="zh-CN" altLang="en-US" sz="3200" b="0" i="0" dirty="0">
              <a:solidFill>
                <a:srgbClr val="000000"/>
              </a:solidFill>
              <a:latin typeface="Hei"/>
              <a:ea typeface="Hei"/>
              <a:cs typeface="Hei"/>
            </a:rPr>
            <a:t>分支管理</a:t>
          </a:r>
          <a:endParaRPr lang="en-US" sz="3200" b="1" i="0" dirty="0">
            <a:solidFill>
              <a:srgbClr val="000000"/>
            </a:solidFill>
            <a:latin typeface="Calibri"/>
            <a:ea typeface="+mn-ea"/>
            <a:cs typeface="+mn-cs"/>
          </a:endParaRPr>
        </a:p>
      </dgm:t>
    </dgm:pt>
    <dgm:pt modelId="{39AD17A1-0117-C649-A404-31406CAE454F}" type="parTrans" cxnId="{352CC739-7336-1A46-BAB6-BA82DB415226}">
      <dgm:prSet/>
      <dgm:spPr/>
      <dgm:t>
        <a:bodyPr/>
        <a:lstStyle/>
        <a:p>
          <a:endParaRPr lang="zh-CN" altLang="en-US"/>
        </a:p>
      </dgm:t>
    </dgm:pt>
    <dgm:pt modelId="{9BFED85A-93CA-D64B-8161-2FE722973E6F}" type="sibTrans" cxnId="{352CC739-7336-1A46-BAB6-BA82DB415226}">
      <dgm:prSet/>
      <dgm:spPr/>
      <dgm:t>
        <a:bodyPr/>
        <a:lstStyle/>
        <a:p>
          <a:endParaRPr lang="zh-CN" altLang="en-US"/>
        </a:p>
      </dgm:t>
    </dgm:pt>
    <dgm:pt modelId="{7AD4A9BA-0AFE-B94C-90D0-62104A02E801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b="1" i="0" dirty="0">
              <a:latin typeface="Calibri"/>
              <a:ea typeface="+mn-ea"/>
              <a:cs typeface="+mn-cs"/>
            </a:rPr>
            <a:t>Git</a:t>
          </a:r>
          <a:r>
            <a:rPr lang="zh-CN" altLang="en-US" sz="3200" b="1" i="0" dirty="0">
              <a:latin typeface="Calibri"/>
              <a:ea typeface="+mn-ea"/>
              <a:cs typeface="+mn-cs"/>
            </a:rPr>
            <a:t>版本回退</a:t>
          </a:r>
          <a:endParaRPr lang="en-US" sz="3200" b="1" i="0" dirty="0">
            <a:latin typeface="Calibri"/>
            <a:ea typeface="+mn-ea"/>
            <a:cs typeface="+mn-cs"/>
          </a:endParaRPr>
        </a:p>
      </dgm:t>
    </dgm:pt>
    <dgm:pt modelId="{B6946767-537F-8948-BB1B-6397B549196F}" type="sibTrans" cxnId="{B1998DFE-EC45-2D41-B479-FDA3C7EF39EB}">
      <dgm:prSet/>
      <dgm:spPr/>
      <dgm:t>
        <a:bodyPr/>
        <a:lstStyle/>
        <a:p>
          <a:endParaRPr lang="zh-CN" altLang="en-US"/>
        </a:p>
      </dgm:t>
    </dgm:pt>
    <dgm:pt modelId="{63B94AF2-A281-C746-B593-A31D64F34A56}" type="parTrans" cxnId="{B1998DFE-EC45-2D41-B479-FDA3C7EF39EB}">
      <dgm:prSet/>
      <dgm:spPr/>
      <dgm:t>
        <a:bodyPr/>
        <a:lstStyle/>
        <a:p>
          <a:endParaRPr lang="zh-CN" altLang="en-US"/>
        </a:p>
      </dgm:t>
    </dgm:pt>
    <dgm:pt modelId="{8B196A61-6939-AC4C-BF0C-C82C54B07EB8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3200" dirty="0">
              <a:latin typeface="Hei"/>
              <a:ea typeface="Hei"/>
              <a:cs typeface="Hei"/>
            </a:rPr>
            <a:t>Git</a:t>
          </a:r>
          <a:r>
            <a:rPr lang="zh-CN" altLang="en-US" sz="3200" dirty="0">
              <a:latin typeface="Hei"/>
              <a:ea typeface="Hei"/>
              <a:cs typeface="Hei"/>
            </a:rPr>
            <a:t>解决冲突      </a:t>
          </a:r>
          <a:endParaRPr lang="en-US" sz="3200" dirty="0">
            <a:latin typeface="Hei"/>
            <a:ea typeface="Hei"/>
            <a:cs typeface="Hei"/>
          </a:endParaRPr>
        </a:p>
      </dgm:t>
    </dgm:pt>
    <dgm:pt modelId="{B6DDE69E-0F29-104F-8976-00C2500DE1C1}" type="sibTrans" cxnId="{1EFADC67-E1F8-4047-9E5D-10CBA2D19707}">
      <dgm:prSet/>
      <dgm:spPr/>
      <dgm:t>
        <a:bodyPr/>
        <a:lstStyle/>
        <a:p>
          <a:endParaRPr lang="zh-CN" altLang="en-US"/>
        </a:p>
      </dgm:t>
    </dgm:pt>
    <dgm:pt modelId="{888DEE18-3EE7-9A43-94FF-62C7B081CBB2}" type="parTrans" cxnId="{1EFADC67-E1F8-4047-9E5D-10CBA2D19707}">
      <dgm:prSet/>
      <dgm:spPr/>
      <dgm:t>
        <a:bodyPr/>
        <a:lstStyle/>
        <a:p>
          <a:endParaRPr lang="zh-CN" alt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5" custScaleX="85228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5" custScaleX="8522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5" custScaleX="8522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5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C7591183-12FD-8D49-B9B5-3E4F72E42FF7}" type="pres">
      <dgm:prSet presAssocID="{88B75C29-8054-417D-BCE3-878A55118F6D}" presName="sp" presStyleCnt="0"/>
      <dgm:spPr/>
    </dgm:pt>
    <dgm:pt modelId="{1B5136CA-0689-AE42-8F7A-CA5DCD3BCD8D}" type="pres">
      <dgm:prSet presAssocID="{5AF3EF64-79E6-9847-B625-5F3EADD5D6F0}" presName="linNode" presStyleCnt="0"/>
      <dgm:spPr/>
    </dgm:pt>
    <dgm:pt modelId="{639D8E7A-E865-924E-AA59-0689A89FFDF1}" type="pres">
      <dgm:prSet presAssocID="{5AF3EF64-79E6-9847-B625-5F3EADD5D6F0}" presName="parentText" presStyleLbl="node1" presStyleIdx="3" presStyleCnt="5" custScaleX="5480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576FD-824F-AD4E-96E6-A1E9DC621B41}" type="pres">
      <dgm:prSet presAssocID="{5AF3EF64-79E6-9847-B625-5F3EADD5D6F0}" presName="descendantText" presStyleLbl="alignAccFollowNode1" presStyleIdx="3" presStyleCnt="5" custScaleX="160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0CBACC-44BD-0D42-9EEC-81075790153F}" type="pres">
      <dgm:prSet presAssocID="{0F7FD0B4-9473-E04D-BAF5-BFD56C72707C}" presName="sp" presStyleCnt="0"/>
      <dgm:spPr/>
    </dgm:pt>
    <dgm:pt modelId="{CF14B80A-C671-5142-BF1E-3ED31233332F}" type="pres">
      <dgm:prSet presAssocID="{8FC1BC2D-35B8-3F4C-8C30-E58310613078}" presName="linNode" presStyleCnt="0"/>
      <dgm:spPr/>
    </dgm:pt>
    <dgm:pt modelId="{708947F7-E1A8-8142-94FB-29E87C523387}" type="pres">
      <dgm:prSet presAssocID="{8FC1BC2D-35B8-3F4C-8C30-E58310613078}" presName="parentText" presStyleLbl="node1" presStyleIdx="4" presStyleCnt="5" custScaleX="565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617F2-A5B8-FD4C-BCEA-6D0458C2777E}" type="pres">
      <dgm:prSet presAssocID="{8FC1BC2D-35B8-3F4C-8C30-E58310613078}" presName="descendantText" presStyleLbl="alignAccFollowNode1" presStyleIdx="4" presStyleCnt="5" custScaleX="1795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8753EE3F-5A42-684D-BFEA-F331A812FB6E}" type="presOf" srcId="{AA046201-5C4D-445E-BF0B-5C6D2B0A1945}" destId="{C04276DC-EE64-470A-B8BC-09067B8045FA}" srcOrd="0" destOrd="0" presId="urn:microsoft.com/office/officeart/2005/8/layout/vList5"/>
    <dgm:cxn modelId="{7E777982-ED37-024A-8FC6-64082714F48C}" type="presOf" srcId="{5AF3EF64-79E6-9847-B625-5F3EADD5D6F0}" destId="{639D8E7A-E865-924E-AA59-0689A89FFDF1}" srcOrd="0" destOrd="0" presId="urn:microsoft.com/office/officeart/2005/8/layout/vList5"/>
    <dgm:cxn modelId="{2BCDC0A9-3825-AE4E-882B-BA5D952E070E}" type="presOf" srcId="{1E4D3931-0DBD-4211-A24A-6AF364284B1E}" destId="{D54B1729-BC98-42C1-9C6C-D65DCBA4358F}" srcOrd="0" destOrd="0" presId="urn:microsoft.com/office/officeart/2005/8/layout/vList5"/>
    <dgm:cxn modelId="{6A2A7A1A-1B57-2448-AD0B-2DA770D571C2}" type="presOf" srcId="{7AD4A9BA-0AFE-B94C-90D0-62104A02E801}" destId="{C7C3E6FD-D83F-4BDA-907E-B5EE041DA931}" srcOrd="0" destOrd="0" presId="urn:microsoft.com/office/officeart/2005/8/layout/vList5"/>
    <dgm:cxn modelId="{A151E6E7-1391-3A4E-B53C-F0E2C22F5917}" type="presOf" srcId="{C59269D0-92A5-481C-BA64-727AFB0DD545}" destId="{B37A5355-225B-4C6F-AED7-6C620F99EECC}" srcOrd="0" destOrd="0" presId="urn:microsoft.com/office/officeart/2005/8/layout/vList5"/>
    <dgm:cxn modelId="{352CC739-7336-1A46-BAB6-BA82DB415226}" srcId="{8FC1BC2D-35B8-3F4C-8C30-E58310613078}" destId="{D46CC6F1-FBFA-674D-A1DB-042BB96D16EB}" srcOrd="0" destOrd="0" parTransId="{39AD17A1-0117-C649-A404-31406CAE454F}" sibTransId="{9BFED85A-93CA-D64B-8161-2FE722973E6F}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C224B419-1BAC-B244-BB96-9078F915707F}" srcId="{F6FEADD9-F67D-41F5-BA4C-3C84956E7F46}" destId="{8FC1BC2D-35B8-3F4C-8C30-E58310613078}" srcOrd="4" destOrd="0" parTransId="{2523925D-2158-A342-89E2-389A643F7483}" sibTransId="{55A8562C-B181-DF4A-829B-4115B74134DE}"/>
    <dgm:cxn modelId="{2D8BF360-7261-9D40-8F51-9EE0FEA57EFB}" srcId="{F6FEADD9-F67D-41F5-BA4C-3C84956E7F46}" destId="{5AF3EF64-79E6-9847-B625-5F3EADD5D6F0}" srcOrd="3" destOrd="0" parTransId="{14B28188-B1AC-184C-8039-A45AF047DC22}" sibTransId="{0F7FD0B4-9473-E04D-BAF5-BFD56C72707C}"/>
    <dgm:cxn modelId="{63B31B43-21A5-4642-9F27-64672CED5381}" type="presOf" srcId="{D1776C8F-2B10-4075-8DF7-7F65AB725ED5}" destId="{F5034101-5B7D-4FE7-B47A-5A48CF39606B}" srcOrd="0" destOrd="0" presId="urn:microsoft.com/office/officeart/2005/8/layout/vList5"/>
    <dgm:cxn modelId="{DF52DAC5-4709-4A4F-99FD-5FDC26AF97B5}" type="presOf" srcId="{D46CC6F1-FBFA-674D-A1DB-042BB96D16EB}" destId="{D8F617F2-A5B8-FD4C-BCEA-6D0458C2777E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B1998DFE-EC45-2D41-B479-FDA3C7EF39EB}" srcId="{D1776C8F-2B10-4075-8DF7-7F65AB725ED5}" destId="{7AD4A9BA-0AFE-B94C-90D0-62104A02E801}" srcOrd="0" destOrd="0" parTransId="{63B94AF2-A281-C746-B593-A31D64F34A56}" sibTransId="{B6946767-537F-8948-BB1B-6397B549196F}"/>
    <dgm:cxn modelId="{29533D94-BF02-CC46-8E21-96D232371D33}" type="presOf" srcId="{8B196A61-6939-AC4C-BF0C-C82C54B07EB8}" destId="{FB0576FD-824F-AD4E-96E6-A1E9DC621B41}" srcOrd="0" destOrd="0" presId="urn:microsoft.com/office/officeart/2005/8/layout/vList5"/>
    <dgm:cxn modelId="{1EFADC67-E1F8-4047-9E5D-10CBA2D19707}" srcId="{5AF3EF64-79E6-9847-B625-5F3EADD5D6F0}" destId="{8B196A61-6939-AC4C-BF0C-C82C54B07EB8}" srcOrd="0" destOrd="0" parTransId="{888DEE18-3EE7-9A43-94FF-62C7B081CBB2}" sibTransId="{B6DDE69E-0F29-104F-8976-00C2500DE1C1}"/>
    <dgm:cxn modelId="{4258BB9D-6182-D044-A609-575EBC7404EC}" type="presOf" srcId="{8FC1BC2D-35B8-3F4C-8C30-E58310613078}" destId="{708947F7-E1A8-8142-94FB-29E87C523387}" srcOrd="0" destOrd="0" presId="urn:microsoft.com/office/officeart/2005/8/layout/vList5"/>
    <dgm:cxn modelId="{50C39DFF-F7F0-2545-89A7-A64DEE9538A0}" type="presOf" srcId="{74EE5CD8-078F-4590-BF9C-A341A294A016}" destId="{7E429971-BC57-430F-BB25-C0574E5E39E3}" srcOrd="0" destOrd="0" presId="urn:microsoft.com/office/officeart/2005/8/layout/vList5"/>
    <dgm:cxn modelId="{0265E935-7FB6-B349-A758-EFE425CB8F75}" type="presParOf" srcId="{AAE7A1E6-6847-453D-B55B-8A82BF138C1D}" destId="{C4407577-18A2-46E0-8805-2838042EB67A}" srcOrd="0" destOrd="0" presId="urn:microsoft.com/office/officeart/2005/8/layout/vList5"/>
    <dgm:cxn modelId="{D784CECF-DE7F-DE49-833C-5E871DD2E735}" type="presParOf" srcId="{C4407577-18A2-46E0-8805-2838042EB67A}" destId="{7E429971-BC57-430F-BB25-C0574E5E39E3}" srcOrd="0" destOrd="0" presId="urn:microsoft.com/office/officeart/2005/8/layout/vList5"/>
    <dgm:cxn modelId="{1A5EB4E4-64B3-B147-9D24-765586C2C620}" type="presParOf" srcId="{C4407577-18A2-46E0-8805-2838042EB67A}" destId="{D54B1729-BC98-42C1-9C6C-D65DCBA4358F}" srcOrd="1" destOrd="0" presId="urn:microsoft.com/office/officeart/2005/8/layout/vList5"/>
    <dgm:cxn modelId="{74618E1E-578F-7F41-A8CF-A8E85BED79A3}" type="presParOf" srcId="{AAE7A1E6-6847-453D-B55B-8A82BF138C1D}" destId="{AB8574CC-D4F2-4555-AEE3-F4EE58B11D03}" srcOrd="1" destOrd="0" presId="urn:microsoft.com/office/officeart/2005/8/layout/vList5"/>
    <dgm:cxn modelId="{A3BAA85A-5AFE-0641-BB00-32F2E5128231}" type="presParOf" srcId="{AAE7A1E6-6847-453D-B55B-8A82BF138C1D}" destId="{85B8F607-FDD8-476A-ADBE-E1250824F294}" srcOrd="2" destOrd="0" presId="urn:microsoft.com/office/officeart/2005/8/layout/vList5"/>
    <dgm:cxn modelId="{A5E9E980-85C9-6C49-B642-DFB68661C9E7}" type="presParOf" srcId="{85B8F607-FDD8-476A-ADBE-E1250824F294}" destId="{C04276DC-EE64-470A-B8BC-09067B8045FA}" srcOrd="0" destOrd="0" presId="urn:microsoft.com/office/officeart/2005/8/layout/vList5"/>
    <dgm:cxn modelId="{9AB1FC5A-511D-BD44-B1A5-8F6077BC7DB3}" type="presParOf" srcId="{85B8F607-FDD8-476A-ADBE-E1250824F294}" destId="{B37A5355-225B-4C6F-AED7-6C620F99EECC}" srcOrd="1" destOrd="0" presId="urn:microsoft.com/office/officeart/2005/8/layout/vList5"/>
    <dgm:cxn modelId="{F4C61105-1DBA-5541-846C-B3EC902ECC59}" type="presParOf" srcId="{AAE7A1E6-6847-453D-B55B-8A82BF138C1D}" destId="{5ACAA866-A8A8-4183-97B5-CEEAB1525C60}" srcOrd="3" destOrd="0" presId="urn:microsoft.com/office/officeart/2005/8/layout/vList5"/>
    <dgm:cxn modelId="{CF106CE5-D9F8-8F47-BD18-DF02E6F27124}" type="presParOf" srcId="{AAE7A1E6-6847-453D-B55B-8A82BF138C1D}" destId="{477213BE-9E91-4950-8451-7F60796F47F4}" srcOrd="4" destOrd="0" presId="urn:microsoft.com/office/officeart/2005/8/layout/vList5"/>
    <dgm:cxn modelId="{A85A744B-14AF-564E-83C2-54CEE384B210}" type="presParOf" srcId="{477213BE-9E91-4950-8451-7F60796F47F4}" destId="{F5034101-5B7D-4FE7-B47A-5A48CF39606B}" srcOrd="0" destOrd="0" presId="urn:microsoft.com/office/officeart/2005/8/layout/vList5"/>
    <dgm:cxn modelId="{DDAB06E2-C50F-1B41-AA09-A7E86A537214}" type="presParOf" srcId="{477213BE-9E91-4950-8451-7F60796F47F4}" destId="{C7C3E6FD-D83F-4BDA-907E-B5EE041DA931}" srcOrd="1" destOrd="0" presId="urn:microsoft.com/office/officeart/2005/8/layout/vList5"/>
    <dgm:cxn modelId="{3662D052-6F2D-2D43-9FEF-8F9C42C2D130}" type="presParOf" srcId="{AAE7A1E6-6847-453D-B55B-8A82BF138C1D}" destId="{C7591183-12FD-8D49-B9B5-3E4F72E42FF7}" srcOrd="5" destOrd="0" presId="urn:microsoft.com/office/officeart/2005/8/layout/vList5"/>
    <dgm:cxn modelId="{BD804AFC-6F4C-0B47-BDA4-D54FC78715BB}" type="presParOf" srcId="{AAE7A1E6-6847-453D-B55B-8A82BF138C1D}" destId="{1B5136CA-0689-AE42-8F7A-CA5DCD3BCD8D}" srcOrd="6" destOrd="0" presId="urn:microsoft.com/office/officeart/2005/8/layout/vList5"/>
    <dgm:cxn modelId="{6BCAA363-D36B-864B-92DE-7B748537C820}" type="presParOf" srcId="{1B5136CA-0689-AE42-8F7A-CA5DCD3BCD8D}" destId="{639D8E7A-E865-924E-AA59-0689A89FFDF1}" srcOrd="0" destOrd="0" presId="urn:microsoft.com/office/officeart/2005/8/layout/vList5"/>
    <dgm:cxn modelId="{79B14136-2664-C043-8F0A-26523B8D2722}" type="presParOf" srcId="{1B5136CA-0689-AE42-8F7A-CA5DCD3BCD8D}" destId="{FB0576FD-824F-AD4E-96E6-A1E9DC621B41}" srcOrd="1" destOrd="0" presId="urn:microsoft.com/office/officeart/2005/8/layout/vList5"/>
    <dgm:cxn modelId="{AE32E2C4-1F53-9944-B34C-F343CBDD7F24}" type="presParOf" srcId="{AAE7A1E6-6847-453D-B55B-8A82BF138C1D}" destId="{B50CBACC-44BD-0D42-9EEC-81075790153F}" srcOrd="7" destOrd="0" presId="urn:microsoft.com/office/officeart/2005/8/layout/vList5"/>
    <dgm:cxn modelId="{6FDD457F-5539-F34E-98B5-FB481E3F946E}" type="presParOf" srcId="{AAE7A1E6-6847-453D-B55B-8A82BF138C1D}" destId="{CF14B80A-C671-5142-BF1E-3ED31233332F}" srcOrd="8" destOrd="0" presId="urn:microsoft.com/office/officeart/2005/8/layout/vList5"/>
    <dgm:cxn modelId="{78E76CE3-0DBF-894A-92B6-1D9D1372976D}" type="presParOf" srcId="{CF14B80A-C671-5142-BF1E-3ED31233332F}" destId="{708947F7-E1A8-8142-94FB-29E87C523387}" srcOrd="0" destOrd="0" presId="urn:microsoft.com/office/officeart/2005/8/layout/vList5"/>
    <dgm:cxn modelId="{230BA035-C381-6F4F-9304-39BB66476C8E}" type="presParOf" srcId="{CF14B80A-C671-5142-BF1E-3ED31233332F}" destId="{D8F617F2-A5B8-FD4C-BCEA-6D0458C277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210560" y="-2179702"/>
          <a:ext cx="624681" cy="514382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3464" lvl="1" indent="-283464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b="0" i="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Git</a:t>
          </a:r>
          <a:r>
            <a:rPr lang="zh-CN" altLang="en-US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文件存储原理</a:t>
          </a:r>
          <a:endParaRPr lang="en-US" sz="32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sp:txBody>
      <dsp:txXfrm rot="-5400000">
        <a:off x="950986" y="79872"/>
        <a:ext cx="5143829" cy="624681"/>
      </dsp:txXfrm>
    </dsp:sp>
    <dsp:sp modelId="{7E429971-BC57-430F-BB25-C0574E5E39E3}">
      <dsp:nvSpPr>
        <dsp:cNvPr id="0" name=""/>
        <dsp:cNvSpPr/>
      </dsp:nvSpPr>
      <dsp:spPr>
        <a:xfrm>
          <a:off x="1184" y="0"/>
          <a:ext cx="949802" cy="7808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>
              <a:latin typeface="Calibri"/>
              <a:ea typeface="+mn-ea"/>
              <a:cs typeface="+mn-cs"/>
            </a:rPr>
            <a:t>1</a:t>
          </a:r>
          <a:endParaRPr lang="en-US" sz="4400" b="1" i="0" kern="1200" dirty="0">
            <a:latin typeface="Calibri"/>
            <a:ea typeface="+mn-ea"/>
            <a:cs typeface="+mn-cs"/>
          </a:endParaRPr>
        </a:p>
      </dsp:txBody>
      <dsp:txXfrm>
        <a:off x="39302" y="38118"/>
        <a:ext cx="873566" cy="704615"/>
      </dsp:txXfrm>
    </dsp:sp>
    <dsp:sp modelId="{B37A5355-225B-4C6F-AED7-6C620F99EECC}">
      <dsp:nvSpPr>
        <dsp:cNvPr id="0" name=""/>
        <dsp:cNvSpPr/>
      </dsp:nvSpPr>
      <dsp:spPr>
        <a:xfrm rot="5400000">
          <a:off x="3210560" y="-1359808"/>
          <a:ext cx="624681" cy="5143829"/>
        </a:xfrm>
        <a:prstGeom prst="rect">
          <a:avLst/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679213"/>
              <a:satOff val="-3448"/>
              <a:lumOff val="-2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Git</a:t>
          </a:r>
          <a:r>
            <a:rPr lang="zh-CN" altLang="en-US" sz="32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i"/>
              <a:ea typeface="Hei"/>
              <a:cs typeface="Hei"/>
            </a:rPr>
            <a:t>基本命令</a:t>
          </a:r>
          <a:endParaRPr lang="en-US" sz="32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i"/>
            <a:ea typeface="Hei"/>
            <a:cs typeface="Hei"/>
          </a:endParaRPr>
        </a:p>
      </dsp:txBody>
      <dsp:txXfrm rot="-5400000">
        <a:off x="950986" y="899766"/>
        <a:ext cx="5143829" cy="624681"/>
      </dsp:txXfrm>
    </dsp:sp>
    <dsp:sp modelId="{C04276DC-EE64-470A-B8BC-09067B8045FA}">
      <dsp:nvSpPr>
        <dsp:cNvPr id="0" name=""/>
        <dsp:cNvSpPr/>
      </dsp:nvSpPr>
      <dsp:spPr>
        <a:xfrm>
          <a:off x="1184" y="821680"/>
          <a:ext cx="949802" cy="780851"/>
        </a:xfrm>
        <a:prstGeom prst="round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Calibri"/>
              <a:ea typeface="+mn-ea"/>
              <a:cs typeface="+mn-cs"/>
            </a:rPr>
            <a:t>2</a:t>
          </a:r>
        </a:p>
      </dsp:txBody>
      <dsp:txXfrm>
        <a:off x="39302" y="859798"/>
        <a:ext cx="873566" cy="704615"/>
      </dsp:txXfrm>
    </dsp:sp>
    <dsp:sp modelId="{C7C3E6FD-D83F-4BDA-907E-B5EE041DA931}">
      <dsp:nvSpPr>
        <dsp:cNvPr id="0" name=""/>
        <dsp:cNvSpPr/>
      </dsp:nvSpPr>
      <dsp:spPr>
        <a:xfrm rot="5400000">
          <a:off x="3210560" y="-539914"/>
          <a:ext cx="624681" cy="5143829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b="1" i="0" kern="1200" dirty="0">
              <a:latin typeface="Calibri"/>
              <a:ea typeface="+mn-ea"/>
              <a:cs typeface="+mn-cs"/>
            </a:rPr>
            <a:t>Git</a:t>
          </a:r>
          <a:r>
            <a:rPr lang="zh-CN" altLang="en-US" sz="3200" b="1" i="0" kern="1200" dirty="0">
              <a:latin typeface="Calibri"/>
              <a:ea typeface="+mn-ea"/>
              <a:cs typeface="+mn-cs"/>
            </a:rPr>
            <a:t>版本回退</a:t>
          </a:r>
          <a:endParaRPr lang="en-US" sz="3200" b="1" i="0" kern="1200" dirty="0">
            <a:latin typeface="Calibri"/>
            <a:ea typeface="+mn-ea"/>
            <a:cs typeface="+mn-cs"/>
          </a:endParaRPr>
        </a:p>
      </dsp:txBody>
      <dsp:txXfrm rot="-5400000">
        <a:off x="950986" y="1719660"/>
        <a:ext cx="5143829" cy="624681"/>
      </dsp:txXfrm>
    </dsp:sp>
    <dsp:sp modelId="{F5034101-5B7D-4FE7-B47A-5A48CF39606B}">
      <dsp:nvSpPr>
        <dsp:cNvPr id="0" name=""/>
        <dsp:cNvSpPr/>
      </dsp:nvSpPr>
      <dsp:spPr>
        <a:xfrm>
          <a:off x="1184" y="1641574"/>
          <a:ext cx="949802" cy="780851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>
              <a:latin typeface="Calibri"/>
              <a:ea typeface="+mn-ea"/>
              <a:cs typeface="+mn-cs"/>
            </a:rPr>
            <a:t>3</a:t>
          </a:r>
        </a:p>
      </dsp:txBody>
      <dsp:txXfrm>
        <a:off x="39302" y="1679692"/>
        <a:ext cx="873566" cy="704615"/>
      </dsp:txXfrm>
    </dsp:sp>
    <dsp:sp modelId="{FB0576FD-824F-AD4E-96E6-A1E9DC621B41}">
      <dsp:nvSpPr>
        <dsp:cNvPr id="0" name=""/>
        <dsp:cNvSpPr/>
      </dsp:nvSpPr>
      <dsp:spPr>
        <a:xfrm rot="5400000">
          <a:off x="3227181" y="296700"/>
          <a:ext cx="624681" cy="5110388"/>
        </a:xfrm>
        <a:prstGeom prst="round2SameRect">
          <a:avLst/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037640"/>
              <a:satOff val="-10345"/>
              <a:lumOff val="-80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>
              <a:latin typeface="Hei"/>
              <a:ea typeface="Hei"/>
              <a:cs typeface="Hei"/>
            </a:rPr>
            <a:t>Git</a:t>
          </a:r>
          <a:r>
            <a:rPr lang="zh-CN" altLang="en-US" sz="3200" kern="1200" dirty="0">
              <a:latin typeface="Hei"/>
              <a:ea typeface="Hei"/>
              <a:cs typeface="Hei"/>
            </a:rPr>
            <a:t>解决冲突      </a:t>
          </a:r>
          <a:endParaRPr lang="en-US" sz="3200" kern="1200" dirty="0">
            <a:latin typeface="Hei"/>
            <a:ea typeface="Hei"/>
            <a:cs typeface="Hei"/>
          </a:endParaRPr>
        </a:p>
      </dsp:txBody>
      <dsp:txXfrm rot="-5400000">
        <a:off x="984328" y="2570047"/>
        <a:ext cx="5079894" cy="563693"/>
      </dsp:txXfrm>
    </dsp:sp>
    <dsp:sp modelId="{639D8E7A-E865-924E-AA59-0689A89FFDF1}">
      <dsp:nvSpPr>
        <dsp:cNvPr id="0" name=""/>
        <dsp:cNvSpPr/>
      </dsp:nvSpPr>
      <dsp:spPr>
        <a:xfrm>
          <a:off x="1184" y="2461468"/>
          <a:ext cx="983143" cy="780851"/>
        </a:xfrm>
        <a:prstGeom prst="round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b="1" i="0" kern="1200" dirty="0">
              <a:latin typeface="Calibri"/>
              <a:ea typeface="+mn-ea"/>
              <a:cs typeface="+mn-cs"/>
            </a:rPr>
            <a:t>4</a:t>
          </a:r>
          <a:endParaRPr lang="en-US" sz="4400" b="1" i="0" kern="1200" dirty="0">
            <a:latin typeface="Calibri"/>
            <a:ea typeface="+mn-ea"/>
            <a:cs typeface="+mn-cs"/>
          </a:endParaRPr>
        </a:p>
      </dsp:txBody>
      <dsp:txXfrm>
        <a:off x="39302" y="2499586"/>
        <a:ext cx="906907" cy="704615"/>
      </dsp:txXfrm>
    </dsp:sp>
    <dsp:sp modelId="{D8F617F2-A5B8-FD4C-BCEA-6D0458C2777E}">
      <dsp:nvSpPr>
        <dsp:cNvPr id="0" name=""/>
        <dsp:cNvSpPr/>
      </dsp:nvSpPr>
      <dsp:spPr>
        <a:xfrm rot="5400000">
          <a:off x="3191564" y="1085340"/>
          <a:ext cx="624681" cy="5172896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b="0" i="0" kern="1200" dirty="0">
              <a:solidFill>
                <a:srgbClr val="000000"/>
              </a:solidFill>
              <a:latin typeface="Hei"/>
              <a:ea typeface="Hei"/>
              <a:cs typeface="Hei"/>
            </a:rPr>
            <a:t>Git</a:t>
          </a:r>
          <a:r>
            <a:rPr lang="zh-CN" altLang="en-US" sz="3200" b="0" i="0" kern="1200" dirty="0">
              <a:solidFill>
                <a:srgbClr val="000000"/>
              </a:solidFill>
              <a:latin typeface="Hei"/>
              <a:ea typeface="Hei"/>
              <a:cs typeface="Hei"/>
            </a:rPr>
            <a:t>分支管理</a:t>
          </a:r>
          <a:endParaRPr lang="en-US" sz="3200" b="1" i="0" kern="1200" dirty="0">
            <a:solidFill>
              <a:srgbClr val="000000"/>
            </a:solidFill>
            <a:latin typeface="Calibri"/>
            <a:ea typeface="+mn-ea"/>
            <a:cs typeface="+mn-cs"/>
          </a:endParaRPr>
        </a:p>
      </dsp:txBody>
      <dsp:txXfrm rot="-5400000">
        <a:off x="917457" y="3389941"/>
        <a:ext cx="5142402" cy="563693"/>
      </dsp:txXfrm>
    </dsp:sp>
    <dsp:sp modelId="{708947F7-E1A8-8142-94FB-29E87C523387}">
      <dsp:nvSpPr>
        <dsp:cNvPr id="0" name=""/>
        <dsp:cNvSpPr/>
      </dsp:nvSpPr>
      <dsp:spPr>
        <a:xfrm>
          <a:off x="1184" y="3281362"/>
          <a:ext cx="916273" cy="780851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b="1" i="0" kern="1200" dirty="0">
              <a:latin typeface="Calibri"/>
              <a:ea typeface="+mn-ea"/>
              <a:cs typeface="+mn-cs"/>
            </a:rPr>
            <a:t>5</a:t>
          </a:r>
          <a:endParaRPr lang="en-US" sz="4400" b="1" i="0" kern="1200" dirty="0">
            <a:latin typeface="Calibri"/>
            <a:ea typeface="+mn-ea"/>
            <a:cs typeface="+mn-cs"/>
          </a:endParaRPr>
        </a:p>
      </dsp:txBody>
      <dsp:txXfrm>
        <a:off x="39302" y="3319480"/>
        <a:ext cx="840037" cy="7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4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在组设置中可使用此模板作为演示培训材料的起始文件。</a:t>
            </a:r>
          </a:p>
          <a:p>
            <a:pPr marL="0" algn="l" defTabSz="914400">
              <a:buNone/>
            </a:pPr>
            <a:endParaRPr lang="en-US" dirty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200" dirty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200" dirty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200" dirty="0"/>
          </a:p>
          <a:p>
            <a:pPr marL="0" algn="l" defTabSz="914400">
              <a:buNone/>
            </a:pPr>
            <a:r>
              <a:rPr lang="en-US" sz="12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/>
          </a:p>
          <a:p>
            <a:pPr marL="0" algn="l" defTabSz="914400">
              <a:buNone/>
            </a:pPr>
            <a:endParaRPr lang="en-US" dirty="0"/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26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47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29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2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</a:t>
            </a:r>
            <a:r>
              <a:rPr lang="en-US" sz="1200" b="1" i="0">
                <a:latin typeface="Calibri"/>
                <a:ea typeface="+mn-ea"/>
                <a:cs typeface="+mn-cs"/>
              </a:rPr>
              <a:t>卓越工程管理</a:t>
            </a:r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algn="l" defTabSz="914400">
              <a:buNone/>
            </a:pPr>
            <a:r>
              <a:rPr lang="en-US" sz="1200" b="0" i="0">
                <a:latin typeface="Calibri"/>
                <a:ea typeface="+mn-ea"/>
                <a:cs typeface="+mn-cs"/>
              </a:rPr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defTabSz="914400">
              <a:buNone/>
            </a:pPr>
            <a:fld id="{B2B44A5F-6CE4-493C-A0D7-6834FF76660C}" type="slidenum">
              <a:rPr lang="en-US" sz="1200" b="0" i="0">
                <a:latin typeface="Calibri"/>
                <a:ea typeface="+mn-ea"/>
                <a:cs typeface="+mn-cs"/>
              </a:rPr>
              <a:t>38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这是概述幻灯片的另一个选项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。</a:t>
            </a:r>
          </a:p>
          <a:p>
            <a:pPr marL="228600" indent="-228600" algn="l" defTabSz="914400"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4894-4D3F-479C-AB3B-6B384B00FCD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47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4894-4D3F-479C-AB3B-6B384B00FCD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4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74894-4D3F-479C-AB3B-6B384B00FCD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8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每个主题使用一个节标题，以便观众能够清楚地了解各主题间的过渡。 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5693FD4-8F83-4EF7-AC3F-0DC0388986B0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89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简明扼要。使您的文本尽可能简洁以确保使用较大字体。</a:t>
            </a:r>
          </a:p>
          <a:p>
            <a:pPr marL="0" algn="l" defTabSz="9144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EC6EAC7D-5A89-47C2-8ABA-56C9C2DEF7A4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6482343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51241826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2000" baseline="0"/>
            </a:lvl1pPr>
          </a:lstStyle>
          <a:p>
            <a:r>
              <a:rPr kumimoji="0"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sz="1800"/>
            </a:lvl1pPr>
          </a:lstStyle>
          <a:p>
            <a:r>
              <a:rPr kumimoji="0"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n-US" dirty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3200">
                <a:latin typeface="+mn-lt"/>
              </a:defRPr>
            </a:lvl1pPr>
            <a:lvl2pPr eaLnBrk="1" latinLnBrk="0" hangingPunct="1">
              <a:defRPr kumimoji="0" sz="2800">
                <a:latin typeface="+mn-lt"/>
              </a:defRPr>
            </a:lvl2pPr>
            <a:lvl3pPr eaLnBrk="1" latinLnBrk="0" hangingPunct="1">
              <a:defRPr kumimoji="0" sz="2400">
                <a:latin typeface="+mn-lt"/>
              </a:defRPr>
            </a:lvl3pPr>
            <a:lvl4pPr eaLnBrk="1" latinLnBrk="0" hangingPunct="1">
              <a:defRPr kumimoji="0" sz="2400">
                <a:latin typeface="+mn-lt"/>
              </a:defRPr>
            </a:lvl4pPr>
            <a:lvl5pPr eaLnBrk="1" latinLnBrk="0" hangingPunct="1">
              <a:defRPr kumimoji="0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6229265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063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9161550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16140073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3713552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11211526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5942033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49536481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kumimoji="0" lang="en-US" smtClean="0"/>
              <a:pPr/>
              <a:t>7/4/2018</a:t>
            </a:fld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55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1" r:id="rId13"/>
    <p:sldLayoutId id="2147484063" r:id="rId14"/>
    <p:sldLayoutId id="2147483650" r:id="rId15"/>
  </p:sldLayoutIdLst>
  <p:transition spd="slow">
    <p:wipe dir="d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r" defTabSz="914400">
              <a:spcBef>
                <a:spcPts val="0"/>
              </a:spcBef>
              <a:buNone/>
            </a:pPr>
            <a:r>
              <a:rPr lang="en-US" dirty="0">
                <a:latin typeface="Hei"/>
                <a:ea typeface="Hei"/>
                <a:cs typeface="Hei"/>
              </a:rPr>
              <a:t>Gi</a:t>
            </a:r>
            <a:r>
              <a:rPr lang="en-US" altLang="zh-CN" dirty="0">
                <a:latin typeface="Hei"/>
                <a:ea typeface="Hei"/>
                <a:cs typeface="Hei"/>
              </a:rPr>
              <a:t>t</a:t>
            </a:r>
            <a:r>
              <a:rPr lang="zh-CN" altLang="en-US" dirty="0">
                <a:latin typeface="Hei"/>
                <a:ea typeface="Hei"/>
                <a:cs typeface="Hei"/>
              </a:rPr>
              <a:t>进阶培训</a:t>
            </a:r>
            <a:endParaRPr lang="en-US" sz="4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2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魏军</a:t>
            </a: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r">
              <a:buNone/>
            </a:pPr>
            <a:r>
              <a:rPr lang="en-US" altLang="zh-CN" sz="2400" dirty="0">
                <a:latin typeface="Hei"/>
                <a:ea typeface="Hei"/>
                <a:cs typeface="Hei"/>
              </a:rPr>
              <a:t>2018</a:t>
            </a:r>
            <a:r>
              <a:rPr lang="zh-CN" altLang="en-US" sz="2400" dirty="0">
                <a:latin typeface="Hei"/>
                <a:ea typeface="Hei"/>
                <a:cs typeface="Hei"/>
              </a:rPr>
              <a:t>-</a:t>
            </a:r>
            <a:r>
              <a:rPr lang="en-US" altLang="zh-CN" sz="2400" dirty="0">
                <a:latin typeface="Hei"/>
                <a:ea typeface="Hei"/>
                <a:cs typeface="Hei"/>
              </a:rPr>
              <a:t>06-07</a:t>
            </a:r>
          </a:p>
          <a:p>
            <a:pPr marL="0" indent="0" algn="r">
              <a:buNone/>
            </a:pPr>
            <a:endParaRPr lang="en-US" sz="24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C78FDC-DA56-470F-BD33-550C3856D098}"/>
              </a:ext>
            </a:extLst>
          </p:cNvPr>
          <p:cNvSpPr/>
          <p:nvPr/>
        </p:nvSpPr>
        <p:spPr>
          <a:xfrm>
            <a:off x="0" y="27432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并不保存这些前后变化的差异数据。实际上，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更像是把变化的文件作快照后，记录在一个微型的文件系统中。每次提交更新时，它会纵览一遍所有文件的指纹信息并对文件作一快照，然后保存一个指向这次快照的索引。为提高性能，若文件没有变化，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不会再次保存，而只对上次保存的快照作一链接。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3044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77321C-CF91-40F5-B892-7234B8E3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990600"/>
            <a:ext cx="9144000" cy="5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351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048000"/>
            <a:ext cx="5105400" cy="136207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54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Git</a:t>
            </a:r>
            <a:r>
              <a:rPr lang="zh-CN" altLang="en-US" sz="5400" dirty="0">
                <a:latin typeface="Hei"/>
                <a:ea typeface="Hei"/>
                <a:cs typeface="Hei"/>
              </a:rPr>
              <a:t>基本命令</a:t>
            </a:r>
            <a:endParaRPr lang="en-US" sz="5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30985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0.cnblogs.com/blog2015/687225/201508/211915189723300.jpg">
            <a:extLst>
              <a:ext uri="{FF2B5EF4-FFF2-40B4-BE49-F238E27FC236}">
                <a16:creationId xmlns:a16="http://schemas.microsoft.com/office/drawing/2014/main" id="{7D6A250B-B38D-4752-894A-EBE0909B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D43A39-DFC3-4599-A547-252DAF78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330"/>
            <a:ext cx="914400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222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3D5CC7-0E70-433F-A645-F26D9624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436"/>
            <a:ext cx="9144000" cy="46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6264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781800" cy="1362075"/>
          </a:xfrm>
        </p:spPr>
        <p:txBody>
          <a:bodyPr>
            <a:normAutofit/>
          </a:bodyPr>
          <a:lstStyle/>
          <a:p>
            <a:pPr lvl="0" defTabSz="914400"/>
            <a:r>
              <a:rPr lang="en-US" altLang="zh-CN" sz="5400" dirty="0">
                <a:latin typeface="Hei"/>
              </a:rPr>
              <a:t>Git</a:t>
            </a:r>
            <a:r>
              <a:rPr lang="zh-CN" altLang="en-US" sz="5400" dirty="0">
                <a:latin typeface="Hei"/>
              </a:rPr>
              <a:t>版本回退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65082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072FCE-0B03-4548-9854-6C3901AD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862888" cy="3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98068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3289D4-8E4A-429D-8BB5-88F98C1B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610600" cy="281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E4E8E-1505-40C7-928D-A4469F295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1800"/>
            <a:ext cx="5943600" cy="37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4641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1C0E57-90C9-4057-BB31-CA1EF7CB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762"/>
            <a:ext cx="9144000" cy="4196476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1A8107-D05D-4018-936F-1EA3A46875BF}"/>
              </a:ext>
            </a:extLst>
          </p:cNvPr>
          <p:cNvSpPr/>
          <p:nvPr/>
        </p:nvSpPr>
        <p:spPr>
          <a:xfrm>
            <a:off x="228600" y="5562600"/>
            <a:ext cx="4572000" cy="68580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回滚的分支后无其他人员提交记录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6567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77406113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今天的内容概述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9D8E7A-E865-924E-AA59-0689A89FF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639D8E7A-E865-924E-AA59-0689A89FFD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0576FD-824F-AD4E-96E6-A1E9DC621B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FB0576FD-824F-AD4E-96E6-A1E9DC621B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8947F7-E1A8-8142-94FB-29E87C523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708947F7-E1A8-8142-94FB-29E87C523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F617F2-A5B8-FD4C-BCEA-6D0458C27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D8F617F2-A5B8-FD4C-BCEA-6D0458C27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6A696F1-D727-4E9E-9326-83A67E5B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8088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F9EE9F-248A-4C2D-B222-039EC6BF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" y="228600"/>
            <a:ext cx="9144000" cy="6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5635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E2C7E4-A260-4DC1-AA01-7ACAD40B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864"/>
            <a:ext cx="9144000" cy="57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89398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BD8544-9CEA-450F-A512-D9BB3270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1" y="0"/>
            <a:ext cx="8813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031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5B9B3E-E11D-4491-8E27-0B19A569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002"/>
            <a:ext cx="9144000" cy="51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11134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69ABBF-ED1F-4259-8EEF-07037748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094"/>
            <a:ext cx="9144000" cy="418381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A3DEC5-B6BB-4E73-AC13-72EEC22D807B}"/>
              </a:ext>
            </a:extLst>
          </p:cNvPr>
          <p:cNvSpPr/>
          <p:nvPr/>
        </p:nvSpPr>
        <p:spPr>
          <a:xfrm>
            <a:off x="228600" y="609600"/>
            <a:ext cx="35052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最优回滚方法</a:t>
            </a:r>
          </a:p>
        </p:txBody>
      </p:sp>
    </p:spTree>
    <p:extLst>
      <p:ext uri="{BB962C8B-B14F-4D97-AF65-F5344CB8AC3E}">
        <p14:creationId xmlns:p14="http://schemas.microsoft.com/office/powerpoint/2010/main" val="2172775228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147CBF-D875-4A4E-899A-BC254E78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379"/>
            <a:ext cx="9144000" cy="45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03053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781800" cy="1362075"/>
          </a:xfrm>
        </p:spPr>
        <p:txBody>
          <a:bodyPr>
            <a:normAutofit/>
          </a:bodyPr>
          <a:lstStyle/>
          <a:p>
            <a:pPr lvl="0" defTabSz="914400"/>
            <a:r>
              <a:rPr lang="en-US" altLang="zh-CN" sz="5400" dirty="0">
                <a:latin typeface="Hei"/>
              </a:rPr>
              <a:t>Git</a:t>
            </a:r>
            <a:r>
              <a:rPr lang="zh-CN" altLang="en-US" sz="5400" dirty="0">
                <a:latin typeface="Hei"/>
              </a:rPr>
              <a:t>解决冲突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893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D336A5-D7CA-412D-80DD-517CE23F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3" y="3632083"/>
            <a:ext cx="8086725" cy="2667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C52A84-FCD9-4224-AF99-597A813C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88808"/>
            <a:ext cx="7534275" cy="2200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EB5317-76FE-4699-8712-49AACE25E069}"/>
              </a:ext>
            </a:extLst>
          </p:cNvPr>
          <p:cNvSpPr txBox="1"/>
          <p:nvPr/>
        </p:nvSpPr>
        <p:spPr>
          <a:xfrm>
            <a:off x="320535" y="322591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、先将本地修改存储起来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30FAD7-2B79-4344-9640-90FC32E0D9D8}"/>
              </a:ext>
            </a:extLst>
          </p:cNvPr>
          <p:cNvSpPr txBox="1"/>
          <p:nvPr/>
        </p:nvSpPr>
        <p:spPr>
          <a:xfrm>
            <a:off x="457200" y="30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代码更新或提交时的冲突</a:t>
            </a:r>
          </a:p>
        </p:txBody>
      </p:sp>
    </p:spTree>
    <p:extLst>
      <p:ext uri="{BB962C8B-B14F-4D97-AF65-F5344CB8AC3E}">
        <p14:creationId xmlns:p14="http://schemas.microsoft.com/office/powerpoint/2010/main" val="4071077791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5530F-6F11-4D9F-BCCD-8BB69658325B}"/>
              </a:ext>
            </a:extLst>
          </p:cNvPr>
          <p:cNvSpPr txBox="1"/>
          <p:nvPr/>
        </p:nvSpPr>
        <p:spPr>
          <a:xfrm>
            <a:off x="609600" y="457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pull</a:t>
            </a:r>
            <a:r>
              <a:rPr lang="zh-CN" altLang="en-US" b="1" dirty="0"/>
              <a:t>内容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257C34-7300-4694-92AD-E5D308D1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26532"/>
            <a:ext cx="7962900" cy="1171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E74C4F-1A6C-4C74-B159-6770BC036109}"/>
              </a:ext>
            </a:extLst>
          </p:cNvPr>
          <p:cNvSpPr/>
          <p:nvPr/>
        </p:nvSpPr>
        <p:spPr>
          <a:xfrm>
            <a:off x="611429" y="2286000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B4B4B"/>
                </a:solidFill>
                <a:latin typeface="Verdana" panose="020B0604030504040204" pitchFamily="34" charset="0"/>
              </a:rPr>
              <a:t>3</a:t>
            </a:r>
            <a:r>
              <a:rPr lang="zh-CN" altLang="en-US" b="1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、还原暂存的内容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A1CF3B-0EB6-4039-86E5-85B54B84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76600"/>
            <a:ext cx="8267700" cy="1257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DAA9D0-2963-4D4E-8DE3-A47CAF8E9106}"/>
              </a:ext>
            </a:extLst>
          </p:cNvPr>
          <p:cNvSpPr txBox="1"/>
          <p:nvPr/>
        </p:nvSpPr>
        <p:spPr>
          <a:xfrm>
            <a:off x="609600" y="2819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a)git</a:t>
            </a:r>
            <a:r>
              <a:rPr lang="zh-CN" altLang="en-US" dirty="0"/>
              <a:t>自动合并代码失败，需要人工合并代码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E4676-3781-48DC-8E4E-9FAC7F45EFA2}"/>
              </a:ext>
            </a:extLst>
          </p:cNvPr>
          <p:cNvSpPr/>
          <p:nvPr/>
        </p:nvSpPr>
        <p:spPr>
          <a:xfrm>
            <a:off x="608990" y="4876800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b)git</a:t>
            </a:r>
            <a:r>
              <a:rPr lang="zh-CN" altLang="en-US" dirty="0"/>
              <a:t>自动合并代码成功</a:t>
            </a:r>
          </a:p>
        </p:txBody>
      </p:sp>
    </p:spTree>
    <p:extLst>
      <p:ext uri="{BB962C8B-B14F-4D97-AF65-F5344CB8AC3E}">
        <p14:creationId xmlns:p14="http://schemas.microsoft.com/office/powerpoint/2010/main" val="1798918031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F4FDCD-DB7C-474A-B79C-43BF9B8E346B}"/>
              </a:ext>
            </a:extLst>
          </p:cNvPr>
          <p:cNvSpPr txBox="1"/>
          <p:nvPr/>
        </p:nvSpPr>
        <p:spPr>
          <a:xfrm>
            <a:off x="457200" y="304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合并分支时的冲突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6B4039-CB04-46FE-9A03-2F40D5F5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7543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6547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048000"/>
            <a:ext cx="5105400" cy="1362075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altLang="zh-CN" sz="54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Git</a:t>
            </a:r>
            <a:r>
              <a:rPr lang="zh-CN" altLang="en-US" sz="54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文件存储原理</a:t>
            </a:r>
            <a:endParaRPr lang="en-US" sz="54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781800" cy="1362075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Fast Forward</a:t>
            </a:r>
            <a:r>
              <a:rPr lang="zh-CN" altLang="en-US" sz="5400" dirty="0"/>
              <a:t>、</a:t>
            </a:r>
            <a:r>
              <a:rPr lang="en-US" altLang="zh-CN" sz="5400" dirty="0"/>
              <a:t>No Fast Forward </a:t>
            </a:r>
            <a:r>
              <a:rPr lang="zh-CN" altLang="en-US" sz="5400" dirty="0"/>
              <a:t>、</a:t>
            </a:r>
            <a:r>
              <a:rPr lang="en-US" altLang="zh-CN" sz="5400" dirty="0"/>
              <a:t>Squash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935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288A17D-A8F2-473D-8515-E958E794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4" y="0"/>
            <a:ext cx="8789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2296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C0FDC6-4EC9-4011-A39D-D53F6EFF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6"/>
            <a:ext cx="9144000" cy="60904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B03BB9-767C-413D-B83D-9D3B6075ADD9}"/>
              </a:ext>
            </a:extLst>
          </p:cNvPr>
          <p:cNvSpPr txBox="1"/>
          <p:nvPr/>
        </p:nvSpPr>
        <p:spPr>
          <a:xfrm>
            <a:off x="457200" y="5715000"/>
            <a:ext cx="6248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E9D69A4-D984-4AF6-A971-50F90596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05631"/>
            <a:ext cx="3810000" cy="3141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FFFF00"/>
                </a:highlight>
                <a:latin typeface="Arial Unicode MS"/>
              </a:rPr>
              <a:t>git merge --no-ff -m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highlight>
                  <a:srgbClr val="FFFF00"/>
                </a:highlight>
                <a:latin typeface="Arial Unicode MS"/>
              </a:rPr>
              <a:t>"merge with no-ff"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FFFF00"/>
                </a:highlight>
                <a:latin typeface="Arial Unicode MS"/>
              </a:rPr>
              <a:t> dev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lop</a:t>
            </a:r>
            <a:endParaRPr kumimoji="0" lang="en-US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422022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0FDC8C-22FF-4112-8B27-04AFBD15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7" y="0"/>
            <a:ext cx="8252725" cy="6019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DAA325B-AA5A-47E6-8096-F9C79B768D4C}"/>
              </a:ext>
            </a:extLst>
          </p:cNvPr>
          <p:cNvSpPr/>
          <p:nvPr/>
        </p:nvSpPr>
        <p:spPr>
          <a:xfrm>
            <a:off x="533400" y="6248400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git merge --squash develop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4683634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2A1C8D5-9A57-49E1-AD02-B3F2B33D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-6096"/>
            <a:ext cx="7333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85048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7460703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7069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0"/>
            <a:ext cx="6781800" cy="1362075"/>
          </a:xfrm>
        </p:spPr>
        <p:txBody>
          <a:bodyPr>
            <a:normAutofit/>
          </a:bodyPr>
          <a:lstStyle/>
          <a:p>
            <a:pPr lvl="0" defTabSz="914400"/>
            <a:r>
              <a:rPr lang="en-US" altLang="zh-CN" sz="5400" dirty="0">
                <a:latin typeface="Hei"/>
              </a:rPr>
              <a:t>Git</a:t>
            </a:r>
            <a:r>
              <a:rPr lang="zh-CN" altLang="en-US" sz="5400" dirty="0">
                <a:latin typeface="Hei"/>
              </a:rPr>
              <a:t>分支管理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8306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845D25-BA28-4F68-AB2E-F47576CC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44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6743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000" b="1" i="0" baseline="0" dirty="0">
                <a:solidFill>
                  <a:srgbClr val="003300"/>
                </a:solidFill>
                <a:latin typeface="Hei"/>
                <a:ea typeface="Hei"/>
                <a:cs typeface="Hei"/>
              </a:rPr>
              <a:t>提问</a:t>
            </a:r>
            <a:r>
              <a:rPr lang="en-US" dirty="0">
                <a:latin typeface="Hei"/>
                <a:ea typeface="Hei"/>
                <a:cs typeface="Hei"/>
              </a:rPr>
              <a:t>?</a:t>
            </a:r>
            <a:endParaRPr lang="en-US" sz="4000" b="1" i="0" baseline="0" dirty="0">
              <a:solidFill>
                <a:srgbClr val="003300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再谈暂存区和对象库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 bwMode="auto">
          <a:xfrm>
            <a:off x="457202" y="1584123"/>
            <a:ext cx="3619832" cy="512015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暂存区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/>
              <a:t>一个文件：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/index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>
                <a:latin typeface="+mn-lt"/>
                <a:cs typeface="+mn-cs"/>
              </a:rPr>
              <a:t>对象库</a:t>
            </a:r>
            <a:endParaRPr lang="en-US" altLang="zh-CN" sz="2400" b="1" dirty="0">
              <a:latin typeface="+mn-lt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/>
              <a:t>一个目录：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/objects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/>
              <a:t>存放版本库的各种对象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8421316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对象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449132"/>
            <a:ext cx="8049611" cy="51201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zh-CN" altLang="en-US" sz="2400" b="1" kern="0" noProof="0" dirty="0">
                <a:latin typeface="+mn-lt"/>
                <a:ea typeface="+mn-ea"/>
              </a:rPr>
              <a:t>对象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每个对象都是一个文件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CN" altLang="en-US" sz="2000" kern="0" dirty="0">
                <a:latin typeface="+mj-lt"/>
                <a:ea typeface="+mn-ea"/>
              </a:rPr>
              <a:t>每个对象都用</a:t>
            </a:r>
            <a:r>
              <a:rPr lang="en-US" altLang="zh-CN" sz="2000" kern="0" dirty="0">
                <a:latin typeface="+mj-lt"/>
                <a:ea typeface="+mn-ea"/>
              </a:rPr>
              <a:t>40</a:t>
            </a:r>
            <a:r>
              <a:rPr lang="zh-CN" altLang="en-US" sz="2000" kern="0" dirty="0">
                <a:latin typeface="+mj-lt"/>
                <a:ea typeface="+mn-ea"/>
              </a:rPr>
              <a:t>位的</a:t>
            </a:r>
            <a:r>
              <a:rPr lang="en-US" altLang="zh-CN" sz="2000" kern="0" dirty="0">
                <a:latin typeface="+mj-lt"/>
                <a:ea typeface="+mn-ea"/>
              </a:rPr>
              <a:t>SHA-1</a:t>
            </a:r>
            <a:r>
              <a:rPr lang="zh-CN" altLang="en-US" sz="2000" kern="0" dirty="0">
                <a:latin typeface="+mj-lt"/>
                <a:ea typeface="+mn-ea"/>
              </a:rPr>
              <a:t>值标识：</a:t>
            </a:r>
            <a:r>
              <a:rPr lang="en-US" altLang="zh-CN" sz="2000" dirty="0"/>
              <a:t>6ff87c4664981e4397625791c8ea3bbb5f2279a3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前两位作为目录名，后</a:t>
            </a:r>
            <a:r>
              <a:rPr lang="en-US" altLang="zh-CN" sz="2000" kern="0" dirty="0">
                <a:latin typeface="+mj-lt"/>
                <a:ea typeface="+mn-ea"/>
              </a:rPr>
              <a:t>38</a:t>
            </a:r>
            <a:r>
              <a:rPr lang="zh-CN" altLang="en-US" sz="2000" kern="0" dirty="0">
                <a:latin typeface="+mj-lt"/>
                <a:ea typeface="+mn-ea"/>
              </a:rPr>
              <a:t>位作为文件名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kern="0" dirty="0">
                <a:latin typeface="+mn-lt"/>
                <a:ea typeface="+mn-ea"/>
              </a:rPr>
              <a:t>对象组成</a:t>
            </a:r>
            <a:endParaRPr lang="en-US" altLang="zh-CN" sz="2400" b="1" kern="0" dirty="0"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类型：</a:t>
            </a:r>
            <a:r>
              <a:rPr lang="en-US" altLang="zh-CN" sz="2000" kern="0" dirty="0">
                <a:latin typeface="+mj-lt"/>
                <a:ea typeface="+mn-ea"/>
              </a:rPr>
              <a:t>blob</a:t>
            </a:r>
            <a:r>
              <a:rPr lang="zh-CN" altLang="en-US" sz="2000" kern="0" dirty="0">
                <a:latin typeface="+mj-lt"/>
                <a:ea typeface="+mn-ea"/>
              </a:rPr>
              <a:t>、</a:t>
            </a:r>
            <a:r>
              <a:rPr lang="en-US" altLang="zh-CN" sz="2000" kern="0" dirty="0">
                <a:latin typeface="+mj-lt"/>
                <a:ea typeface="+mn-ea"/>
              </a:rPr>
              <a:t>tree</a:t>
            </a:r>
            <a:r>
              <a:rPr lang="zh-CN" altLang="en-US" sz="2000" kern="0" dirty="0">
                <a:latin typeface="+mj-lt"/>
                <a:ea typeface="+mn-ea"/>
              </a:rPr>
              <a:t>、</a:t>
            </a:r>
            <a:r>
              <a:rPr lang="en-US" altLang="zh-CN" sz="2000" kern="0" dirty="0">
                <a:latin typeface="+mj-lt"/>
                <a:ea typeface="+mn-ea"/>
              </a:rPr>
              <a:t>commit</a:t>
            </a:r>
            <a:r>
              <a:rPr lang="zh-CN" altLang="en-US" sz="2000" kern="0" dirty="0">
                <a:latin typeface="+mj-lt"/>
                <a:ea typeface="+mn-ea"/>
              </a:rPr>
              <a:t>和</a:t>
            </a:r>
            <a:r>
              <a:rPr lang="en-US" altLang="zh-CN" sz="2000" kern="0" dirty="0">
                <a:latin typeface="+mj-lt"/>
                <a:ea typeface="+mn-ea"/>
              </a:rPr>
              <a:t>tag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内容：对象文件的内容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大小：内容的大小</a:t>
            </a:r>
            <a:endParaRPr lang="en-US" altLang="zh-CN" sz="2000" kern="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966128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对象类型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57200" y="1494129"/>
            <a:ext cx="3394848" cy="51201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blob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是一个文件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存储文件的内容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>
                <a:latin typeface="+mn-lt"/>
                <a:ea typeface="+mn-ea"/>
              </a:rPr>
              <a:t>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是一个文件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</a:rPr>
              <a:t>类似一个目录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包含其它</a:t>
            </a:r>
            <a:r>
              <a:rPr lang="en-US" altLang="zh-CN" sz="2000" kern="0" dirty="0">
                <a:latin typeface="+mj-lt"/>
                <a:ea typeface="+mn-ea"/>
              </a:rPr>
              <a:t>tree</a:t>
            </a:r>
            <a:r>
              <a:rPr lang="zh-CN" altLang="en-US" sz="2000" kern="0" dirty="0">
                <a:latin typeface="+mj-lt"/>
                <a:ea typeface="+mn-ea"/>
              </a:rPr>
              <a:t>和</a:t>
            </a:r>
            <a:r>
              <a:rPr lang="en-US" altLang="zh-CN" sz="2000" kern="0" dirty="0">
                <a:latin typeface="+mj-lt"/>
                <a:ea typeface="+mn-ea"/>
              </a:rPr>
              <a:t>blob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52048" y="1494129"/>
            <a:ext cx="5039664" cy="512015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CN" sz="2400" b="1" kern="0" dirty="0">
                <a:latin typeface="+mn-lt"/>
                <a:ea typeface="+mn-ea"/>
              </a:rPr>
              <a:t>c</a:t>
            </a:r>
            <a:r>
              <a:rPr lang="en-US" altLang="zh-CN" sz="2400" b="1" kern="0" noProof="0" dirty="0" err="1">
                <a:latin typeface="+mn-lt"/>
                <a:ea typeface="+mn-ea"/>
              </a:rPr>
              <a:t>ommit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是一个文件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包含时间、作者、一个</a:t>
            </a:r>
            <a:r>
              <a:rPr lang="en-US" altLang="zh-CN" sz="2000" kern="0" dirty="0">
                <a:latin typeface="+mj-lt"/>
                <a:ea typeface="+mn-ea"/>
              </a:rPr>
              <a:t>tree</a:t>
            </a:r>
            <a:r>
              <a:rPr lang="zh-CN" altLang="en-US" sz="2000" kern="0" dirty="0">
                <a:latin typeface="+mj-lt"/>
                <a:ea typeface="+mn-ea"/>
              </a:rPr>
              <a:t>的标识、父</a:t>
            </a:r>
            <a:r>
              <a:rPr lang="en-US" altLang="zh-CN" sz="2000" kern="0" dirty="0">
                <a:latin typeface="+mj-lt"/>
                <a:ea typeface="+mn-ea"/>
              </a:rPr>
              <a:t>commit</a:t>
            </a:r>
            <a:r>
              <a:rPr lang="zh-CN" altLang="en-US" sz="2000" kern="0" dirty="0">
                <a:latin typeface="+mj-lt"/>
                <a:ea typeface="+mn-ea"/>
              </a:rPr>
              <a:t>的标识</a:t>
            </a:r>
            <a:endParaRPr lang="en-US" altLang="zh-CN" sz="2000" kern="0" dirty="0">
              <a:latin typeface="+mj-lt"/>
              <a:ea typeface="+mn-ea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2400" b="1" kern="0" dirty="0">
                <a:latin typeface="+mn-lt"/>
                <a:ea typeface="+mn-ea"/>
              </a:rPr>
              <a:t>tag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是一个文件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000" kern="0" dirty="0">
                <a:latin typeface="+mj-lt"/>
                <a:ea typeface="+mn-ea"/>
              </a:rPr>
              <a:t>包含一个</a:t>
            </a:r>
            <a:r>
              <a:rPr lang="en-US" altLang="zh-CN" sz="2000" kern="0" dirty="0">
                <a:latin typeface="+mj-lt"/>
                <a:ea typeface="+mn-ea"/>
              </a:rPr>
              <a:t>commit</a:t>
            </a:r>
            <a:r>
              <a:rPr lang="zh-CN" altLang="en-US" sz="2000" kern="0" dirty="0">
                <a:latin typeface="+mj-lt"/>
                <a:ea typeface="+mn-ea"/>
              </a:rPr>
              <a:t>的标识</a:t>
            </a:r>
            <a:endParaRPr lang="en-US" altLang="zh-CN" sz="2000" kern="0" dirty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34930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¿éåå¾çæè¿°">
            <a:extLst>
              <a:ext uri="{FF2B5EF4-FFF2-40B4-BE49-F238E27FC236}">
                <a16:creationId xmlns:a16="http://schemas.microsoft.com/office/drawing/2014/main" id="{9C1C68D4-B9F7-4A45-84C1-D3BCE820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76400"/>
            <a:ext cx="7943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8CCCFA3-B015-42BE-8480-BC459DDD20C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9318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200" b="1" kern="0" dirty="0">
                <a:latin typeface="黑体" pitchFamily="49" charset="-122"/>
                <a:ea typeface="黑体" pitchFamily="49" charset="-122"/>
                <a:cs typeface="+mj-cs"/>
              </a:rPr>
              <a:t>演示文档结构</a:t>
            </a:r>
          </a:p>
        </p:txBody>
      </p:sp>
      <p:pic>
        <p:nvPicPr>
          <p:cNvPr id="1028" name="Picture 4" descr="https://img-blog.csdn.net/20160726192747261">
            <a:extLst>
              <a:ext uri="{FF2B5EF4-FFF2-40B4-BE49-F238E27FC236}">
                <a16:creationId xmlns:a16="http://schemas.microsoft.com/office/drawing/2014/main" id="{481BC645-9626-4874-AE90-EA6153C4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85534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9548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60726194923308">
            <a:extLst>
              <a:ext uri="{FF2B5EF4-FFF2-40B4-BE49-F238E27FC236}">
                <a16:creationId xmlns:a16="http://schemas.microsoft.com/office/drawing/2014/main" id="{4FF14EEF-4C04-48AD-9F6A-774BDB78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è¿éåå¾çæè¿°">
            <a:extLst>
              <a:ext uri="{FF2B5EF4-FFF2-40B4-BE49-F238E27FC236}">
                <a16:creationId xmlns:a16="http://schemas.microsoft.com/office/drawing/2014/main" id="{CFD72356-C4DA-46A5-AA81-44861EF4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7" y="3924300"/>
            <a:ext cx="86677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F5CCA0-E805-48AB-BA01-FDB51E51ED0A}"/>
              </a:ext>
            </a:extLst>
          </p:cNvPr>
          <p:cNvSpPr txBox="1"/>
          <p:nvPr/>
        </p:nvSpPr>
        <p:spPr>
          <a:xfrm>
            <a:off x="105747" y="337895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a.txt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è¿éåå¾çæè¿°">
            <a:extLst>
              <a:ext uri="{FF2B5EF4-FFF2-40B4-BE49-F238E27FC236}">
                <a16:creationId xmlns:a16="http://schemas.microsoft.com/office/drawing/2014/main" id="{432DE42F-73CD-45FF-BECB-7FD876F3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73" y="1467643"/>
            <a:ext cx="9144000" cy="3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5459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全屏显示(4:3)</PresentationFormat>
  <Paragraphs>105</Paragraphs>
  <Slides>38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 Unicode MS</vt:lpstr>
      <vt:lpstr>Hei</vt:lpstr>
      <vt:lpstr>黑体</vt:lpstr>
      <vt:lpstr>宋体</vt:lpstr>
      <vt:lpstr>微软雅黑</vt:lpstr>
      <vt:lpstr>Arial</vt:lpstr>
      <vt:lpstr>Calibri</vt:lpstr>
      <vt:lpstr>Consolas</vt:lpstr>
      <vt:lpstr>Georgia</vt:lpstr>
      <vt:lpstr>Verdana</vt:lpstr>
      <vt:lpstr>Wingdings</vt:lpstr>
      <vt:lpstr>Office 主题</vt:lpstr>
      <vt:lpstr>Git进阶培训</vt:lpstr>
      <vt:lpstr>今天的内容概述 </vt:lpstr>
      <vt:lpstr>Git文件存储原理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Git基本命令</vt:lpstr>
      <vt:lpstr>PowerPoint 演示文稿</vt:lpstr>
      <vt:lpstr>PowerPoint 演示文稿</vt:lpstr>
      <vt:lpstr>PowerPoint 演示文稿</vt:lpstr>
      <vt:lpstr>Git版本回退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Git解决冲突</vt:lpstr>
      <vt:lpstr>PowerPoint 演示文稿</vt:lpstr>
      <vt:lpstr>PowerPoint 演示文稿</vt:lpstr>
      <vt:lpstr>PowerPoint 演示文稿</vt:lpstr>
      <vt:lpstr>Fast Forward、No Fast Forward 、Squash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Git分支管理</vt:lpstr>
      <vt:lpstr>PowerPoint 演示文稿</vt:lpstr>
      <vt:lpstr>提问?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2018-07-04T06:46:55Z</dcterms:modified>
</cp:coreProperties>
</file>