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BFA1-0C6D-4BF0-B80F-9C93E850E95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221-C809-4B5D-BF24-E3AAC432A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g1OGM4ZWIzOWRlYjk5MmEzMDk4Mzc0YTdmNzJhN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eric jiang</cp:lastModifiedBy>
  <cp:revision>5</cp:revision>
  <dcterms:created xsi:type="dcterms:W3CDTF">2024-03-29T06:02:00Z</dcterms:created>
  <dcterms:modified xsi:type="dcterms:W3CDTF">2024-04-01T01:43:44Z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11B55656FF104870BA713A9183733C2B_12</vt:lpwstr>
  </property>
  <property fmtid="{D5CDD505-2E9C-101B-9397-08002B2CF9AE}" pid="3" name="KSOProductBuildVer">
    <vt:lpwstr>2052-12.1.0.16417</vt:lpwstr>
  </property>
</Properties>
</file>