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8" r:id="rId8"/>
    <p:sldId id="258" r:id="rId9"/>
    <p:sldId id="259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s9sPIA61k" TargetMode="External"/><Relationship Id="rId2" Type="http://schemas.openxmlformats.org/officeDocument/2006/relationships/hyperlink" Target="https://www.youtube.com/watch?v=s7qtAnH5YkY&amp;t=144s&amp;fbclid=IwAR3As-rX7MemMGXM5xLNxISs_uTEeWhLO98hBx5FtobIjiw__FUw7MaCIT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HdjLtO7x0fVCRKlIsQVM0aec2kzwn5RC&amp;fbclid=IwAR3gfGzkbF-DX-7ZG4w7tH1e103v9ef9nP4fmLhvjLx_8BjFigV_Q_kr4i0" TargetMode="External"/><Relationship Id="rId4" Type="http://schemas.openxmlformats.org/officeDocument/2006/relationships/hyperlink" Target="https://www.youtube.com/watch?v=fM5ZV2AaIj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coNoireaux/Projet-We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C91E6-210E-4F55-B668-81808B85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901" y="1333124"/>
            <a:ext cx="9924711" cy="2162608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Web Dynamique: E-Commerce de l’ECE Paris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3A21F4-6777-4E00-8168-D4710E2E1CE5}"/>
              </a:ext>
            </a:extLst>
          </p:cNvPr>
          <p:cNvSpPr txBox="1"/>
          <p:nvPr/>
        </p:nvSpPr>
        <p:spPr>
          <a:xfrm>
            <a:off x="971033" y="493160"/>
            <a:ext cx="323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Avakian</a:t>
            </a:r>
            <a:r>
              <a:rPr lang="fr-FR" dirty="0"/>
              <a:t> Alexandre</a:t>
            </a:r>
          </a:p>
          <a:p>
            <a:r>
              <a:rPr lang="fr-FR" dirty="0"/>
              <a:t>Moloux Mathilde</a:t>
            </a:r>
          </a:p>
          <a:p>
            <a:r>
              <a:rPr lang="fr-FR" dirty="0" err="1"/>
              <a:t>Noireaux</a:t>
            </a:r>
            <a:r>
              <a:rPr lang="fr-FR" dirty="0"/>
              <a:t> Coline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1AB9F6-B170-459B-A2F3-716182A09479}"/>
              </a:ext>
            </a:extLst>
          </p:cNvPr>
          <p:cNvSpPr txBox="1"/>
          <p:nvPr/>
        </p:nvSpPr>
        <p:spPr>
          <a:xfrm>
            <a:off x="9990031" y="5692438"/>
            <a:ext cx="186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TD7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BEF1DD-1EAA-4A86-8F11-219327383281}"/>
              </a:ext>
            </a:extLst>
          </p:cNvPr>
          <p:cNvSpPr txBox="1"/>
          <p:nvPr/>
        </p:nvSpPr>
        <p:spPr>
          <a:xfrm>
            <a:off x="10154231" y="354172"/>
            <a:ext cx="186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2/05/2019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322B250-5A1C-43B7-8DFC-AD93E3B6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40" y="5630540"/>
            <a:ext cx="1963971" cy="6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A8700-EFAB-4DEA-84F5-6AF44642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Bilan: l’état du travail réalisé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7CFD1-748A-4BB2-BE46-4CF58037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r>
              <a:rPr lang="fr-FR" dirty="0"/>
              <a:t>Page d’accueil </a:t>
            </a:r>
          </a:p>
          <a:p>
            <a:r>
              <a:rPr lang="fr-FR" dirty="0"/>
              <a:t>S’</a:t>
            </a:r>
            <a:r>
              <a:rPr lang="fr-FR" dirty="0" err="1"/>
              <a:t>idendifier</a:t>
            </a:r>
            <a:r>
              <a:rPr lang="fr-FR" dirty="0"/>
              <a:t> en tant que admin ou acheteur</a:t>
            </a:r>
          </a:p>
          <a:p>
            <a:r>
              <a:rPr lang="fr-FR" dirty="0"/>
              <a:t>Ajouter des articles selon la catégorie au panier</a:t>
            </a:r>
          </a:p>
          <a:p>
            <a:r>
              <a:rPr lang="fr-FR" dirty="0"/>
              <a:t>Acheter des articles</a:t>
            </a:r>
          </a:p>
          <a:p>
            <a:r>
              <a:rPr lang="fr-FR" dirty="0"/>
              <a:t>Ajouter ou supprimer des vendeurs ou acheteurs (admin)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07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84523-7F7F-4B49-8C19-CA714705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93E3F-17DA-444F-90C8-0E73C03D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504" y="1455506"/>
            <a:ext cx="8915400" cy="3777622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https://www.youtube.com/watch?v=s7qtAnH5YkY&amp;t=144s&amp;fbclid=IwAR3As-rX7MemMGXM5xLNxISs_uTEeWhLO98hBx5FtobIjiw__FUw7MaCITk</a:t>
            </a:r>
            <a:endParaRPr lang="fr-FR" dirty="0"/>
          </a:p>
          <a:p>
            <a:r>
              <a:rPr lang="fr-FR" dirty="0">
                <a:hlinkClick r:id="rId3"/>
              </a:rPr>
              <a:t>https://www.youtube.com/watch?v=vHs9sPIA61k</a:t>
            </a:r>
            <a:endParaRPr lang="fr-FR" dirty="0"/>
          </a:p>
          <a:p>
            <a:r>
              <a:rPr lang="fr-FR" dirty="0">
                <a:hlinkClick r:id="rId4"/>
              </a:rPr>
              <a:t>https://www.youtube.com/watch?v=fM5ZV2AaIjE</a:t>
            </a:r>
            <a:endParaRPr lang="fr-FR" dirty="0"/>
          </a:p>
          <a:p>
            <a:r>
              <a:rPr lang="fr-FR" dirty="0">
                <a:hlinkClick r:id="rId5"/>
              </a:rPr>
              <a:t>https://www.youtube.com/playlist?list=PLHdjLtO7x0fVCRKlIsQVM0aec2kzwn5RC&amp;fbclid=IwAR3gfGzkbF-DX-7ZG4w7tH1e103v9ef9nP4fmLhvjLx_8BjFigV_Q_kr4i0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95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B0F78-3643-45C8-8FC5-E9D65065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312" y="521369"/>
            <a:ext cx="8911687" cy="128089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D1C38-0EFB-471A-8A45-0F62CEEF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20585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4000" dirty="0"/>
              <a:t>Conception du back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Design du front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Conception du back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L’utilisation de GIT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Bilans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4000" dirty="0"/>
              <a:t>Sitographie</a:t>
            </a:r>
          </a:p>
        </p:txBody>
      </p:sp>
    </p:spTree>
    <p:extLst>
      <p:ext uri="{BB962C8B-B14F-4D97-AF65-F5344CB8AC3E}">
        <p14:creationId xmlns:p14="http://schemas.microsoft.com/office/powerpoint/2010/main" val="367034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41B16-A8D8-429D-AFD6-1B2C71A5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493" y="161774"/>
            <a:ext cx="10537447" cy="896465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back: le modèle entité association</a:t>
            </a:r>
          </a:p>
        </p:txBody>
      </p:sp>
      <p:pic>
        <p:nvPicPr>
          <p:cNvPr id="6" name="Espace réservé du contenu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66617CC-BB8F-4E13-AED8-7CD23B335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234" y="1092720"/>
            <a:ext cx="7594616" cy="5282021"/>
          </a:xfrm>
        </p:spPr>
      </p:pic>
    </p:spTree>
    <p:extLst>
      <p:ext uri="{BB962C8B-B14F-4D97-AF65-F5344CB8AC3E}">
        <p14:creationId xmlns:p14="http://schemas.microsoft.com/office/powerpoint/2010/main" val="166368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B52BE-32D3-4877-803C-DA08D570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89" y="110402"/>
            <a:ext cx="8492891" cy="836376"/>
          </a:xfrm>
        </p:spPr>
        <p:txBody>
          <a:bodyPr>
            <a:normAutofit fontScale="90000"/>
          </a:bodyPr>
          <a:lstStyle/>
          <a:p>
            <a:r>
              <a:rPr lang="fr-FR" dirty="0"/>
              <a:t>Design du front: la storyboard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28489-6F65-4732-AA27-CD6FF0B8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E51014FB-CC02-463B-8AB7-67F4D5DFC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37866"/>
              </p:ext>
            </p:extLst>
          </p:nvPr>
        </p:nvGraphicFramePr>
        <p:xfrm>
          <a:off x="1504950" y="795290"/>
          <a:ext cx="10534650" cy="576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11191783" imgH="7448264" progId="AcroExch.Document.DC">
                  <p:embed/>
                </p:oleObj>
              </mc:Choice>
              <mc:Fallback>
                <p:oleObj name="Acrobat Document" r:id="rId3" imgW="11191783" imgH="744826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795290"/>
                        <a:ext cx="10534650" cy="576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4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EA8453C-AC63-4E8E-BC3B-2BC89ACD9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0850" y="1539875"/>
            <a:ext cx="4849998" cy="3778250"/>
          </a:xfrm>
        </p:spPr>
      </p:pic>
      <p:pic>
        <p:nvPicPr>
          <p:cNvPr id="6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A11DE38-E72F-4B98-975A-518EA088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539875"/>
            <a:ext cx="4974981" cy="377825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0C6AAE4-B2F2-4601-B6AB-AE4B57D2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12" y="387648"/>
            <a:ext cx="8420972" cy="711530"/>
          </a:xfrm>
        </p:spPr>
        <p:txBody>
          <a:bodyPr/>
          <a:lstStyle/>
          <a:p>
            <a:r>
              <a:rPr lang="fr-FR" dirty="0"/>
              <a:t>Design du front: les wireframes</a:t>
            </a:r>
          </a:p>
        </p:txBody>
      </p:sp>
    </p:spTree>
    <p:extLst>
      <p:ext uri="{BB962C8B-B14F-4D97-AF65-F5344CB8AC3E}">
        <p14:creationId xmlns:p14="http://schemas.microsoft.com/office/powerpoint/2010/main" val="374167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53668-1B90-4C7E-A4A1-CE70B9F6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5248"/>
            <a:ext cx="8420972" cy="711530"/>
          </a:xfrm>
        </p:spPr>
        <p:txBody>
          <a:bodyPr/>
          <a:lstStyle/>
          <a:p>
            <a:r>
              <a:rPr lang="fr-FR" dirty="0"/>
              <a:t>Design du front: les wireframes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85FFBF-7307-4511-B375-5DBB60AB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36" y="1539875"/>
            <a:ext cx="4893553" cy="3778250"/>
          </a:xfrm>
        </p:spPr>
      </p:pic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C6839C9-06B3-47E5-8CAE-C14ADFDD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94" y="1539875"/>
            <a:ext cx="4934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CA8EE5A-6D41-4561-907B-90687A8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62" y="590385"/>
            <a:ext cx="8420972" cy="711530"/>
          </a:xfrm>
        </p:spPr>
        <p:txBody>
          <a:bodyPr/>
          <a:lstStyle/>
          <a:p>
            <a:r>
              <a:rPr lang="fr-FR" dirty="0"/>
              <a:t>Design du front: les wireframes</a:t>
            </a:r>
          </a:p>
        </p:txBody>
      </p:sp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2AF099-C89C-4C3D-992E-A47EBFA4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607" y="1499227"/>
            <a:ext cx="5942943" cy="46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1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734C5-F394-4B9D-B086-42DB4311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fr-FR" dirty="0"/>
              <a:t>Spécifications fonctionnelles des pages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18728-9F5F-4AA4-8A0D-FE9687A2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PHP et SQL pour gérer les bases de données (récupérer les informations ou en ajouter)</a:t>
            </a:r>
          </a:p>
          <a:p>
            <a:r>
              <a:rPr lang="fr-FR" dirty="0"/>
              <a:t>Utilisation de HTML</a:t>
            </a:r>
          </a:p>
          <a:p>
            <a:r>
              <a:rPr lang="fr-FR" dirty="0"/>
              <a:t>Utilisation de CSS, </a:t>
            </a:r>
            <a:r>
              <a:rPr lang="fr-FR" dirty="0" err="1"/>
              <a:t>bootstrap</a:t>
            </a:r>
            <a:r>
              <a:rPr lang="fr-FR" dirty="0"/>
              <a:t> et </a:t>
            </a:r>
            <a:r>
              <a:rPr lang="fr-FR" dirty="0" err="1"/>
              <a:t>Jquery</a:t>
            </a:r>
            <a:r>
              <a:rPr lang="fr-FR"/>
              <a:t> pour </a:t>
            </a:r>
            <a:r>
              <a:rPr lang="fr-FR" dirty="0"/>
              <a:t>le style</a:t>
            </a:r>
          </a:p>
        </p:txBody>
      </p:sp>
    </p:spTree>
    <p:extLst>
      <p:ext uri="{BB962C8B-B14F-4D97-AF65-F5344CB8AC3E}">
        <p14:creationId xmlns:p14="http://schemas.microsoft.com/office/powerpoint/2010/main" val="266785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07446-73CE-4C0E-A116-C423D4B7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L’utilisation de GIT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39A49C4-AA55-46F3-8221-40075104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06" y="1681538"/>
            <a:ext cx="8915400" cy="3777622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https://github.com/CocoNoireaux/Projet-Web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4 branches: </a:t>
            </a:r>
          </a:p>
          <a:p>
            <a:pPr>
              <a:buFont typeface="+mj-lt"/>
              <a:buAutoNum type="arabicPeriod"/>
            </a:pPr>
            <a:r>
              <a:rPr lang="fr-FR" dirty="0"/>
              <a:t>Master</a:t>
            </a:r>
          </a:p>
          <a:p>
            <a:pPr>
              <a:buFont typeface="+mj-lt"/>
              <a:buAutoNum type="arabicPeriod"/>
            </a:pPr>
            <a:r>
              <a:rPr lang="fr-FR" dirty="0"/>
              <a:t>Coline</a:t>
            </a:r>
          </a:p>
          <a:p>
            <a:pPr>
              <a:buFont typeface="+mj-lt"/>
              <a:buAutoNum type="arabicPeriod"/>
            </a:pPr>
            <a:r>
              <a:rPr lang="fr-FR" dirty="0"/>
              <a:t>Mathilde</a:t>
            </a:r>
          </a:p>
          <a:p>
            <a:pPr>
              <a:buFont typeface="+mj-lt"/>
              <a:buAutoNum type="arabicPeriod"/>
            </a:pPr>
            <a:r>
              <a:rPr lang="fr-FR" dirty="0"/>
              <a:t>Alexandre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75954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222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Adobe Acrobat Document</vt:lpstr>
      <vt:lpstr> Web Dynamique: E-Commerce de l’ECE Paris</vt:lpstr>
      <vt:lpstr>Sommaire</vt:lpstr>
      <vt:lpstr>Conception du back: le modèle entité association</vt:lpstr>
      <vt:lpstr>Design du front: la storyboard </vt:lpstr>
      <vt:lpstr>Design du front: les wireframes</vt:lpstr>
      <vt:lpstr>Design du front: les wireframes</vt:lpstr>
      <vt:lpstr>Design du front: les wireframes</vt:lpstr>
      <vt:lpstr>Spécifications fonctionnelles des pages web</vt:lpstr>
      <vt:lpstr>L’utilisation de GIT</vt:lpstr>
      <vt:lpstr>Bilan: l’état du travail réalisé</vt:lpstr>
      <vt:lpstr>Sitographie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Dynamique: E-Commerce de l’ECE Paris</dc:title>
  <dc:creator>Mathilde Moloux</dc:creator>
  <cp:lastModifiedBy>Mathilde Moloux</cp:lastModifiedBy>
  <cp:revision>9</cp:revision>
  <dcterms:created xsi:type="dcterms:W3CDTF">2019-05-02T09:50:00Z</dcterms:created>
  <dcterms:modified xsi:type="dcterms:W3CDTF">2019-05-04T19:56:15Z</dcterms:modified>
</cp:coreProperties>
</file>