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coNoireaux/Projet-We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s9sPIA61k" TargetMode="External"/><Relationship Id="rId2" Type="http://schemas.openxmlformats.org/officeDocument/2006/relationships/hyperlink" Target="https://www.youtube.com/watch?v=s7qtAnH5YkY&amp;t=144s&amp;fbclid=IwAR3As-rX7MemMGXM5xLNxISs_uTEeWhLO98hBx5FtobIjiw__FUw7MaCIT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HdjLtO7x0fVCRKlIsQVM0aec2kzwn5RC&amp;fbclid=IwAR3gfGzkbF-DX-7ZG4w7tH1e103v9ef9nP4fmLhvjLx_8BjFigV_Q_kr4i0" TargetMode="External"/><Relationship Id="rId4" Type="http://schemas.openxmlformats.org/officeDocument/2006/relationships/hyperlink" Target="https://www.youtube.com/watch?v=fM5ZV2AaIj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C91E6-210E-4F55-B668-81808B85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901" y="1333124"/>
            <a:ext cx="9924711" cy="2162608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Web Dynamique: E-Commerce de l’ECE Paris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3A21F4-6777-4E00-8168-D4710E2E1CE5}"/>
              </a:ext>
            </a:extLst>
          </p:cNvPr>
          <p:cNvSpPr txBox="1"/>
          <p:nvPr/>
        </p:nvSpPr>
        <p:spPr>
          <a:xfrm>
            <a:off x="971033" y="493160"/>
            <a:ext cx="323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Avakian</a:t>
            </a:r>
            <a:r>
              <a:rPr lang="fr-FR" dirty="0"/>
              <a:t> Alexandre</a:t>
            </a:r>
          </a:p>
          <a:p>
            <a:r>
              <a:rPr lang="fr-FR" dirty="0"/>
              <a:t>Moloux Mathilde</a:t>
            </a:r>
          </a:p>
          <a:p>
            <a:r>
              <a:rPr lang="fr-FR" dirty="0" err="1"/>
              <a:t>Noireaux</a:t>
            </a:r>
            <a:r>
              <a:rPr lang="fr-FR" dirty="0"/>
              <a:t> Coline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1AB9F6-B170-459B-A2F3-716182A09479}"/>
              </a:ext>
            </a:extLst>
          </p:cNvPr>
          <p:cNvSpPr txBox="1"/>
          <p:nvPr/>
        </p:nvSpPr>
        <p:spPr>
          <a:xfrm>
            <a:off x="9990031" y="5692438"/>
            <a:ext cx="186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TD7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BEF1DD-1EAA-4A86-8F11-219327383281}"/>
              </a:ext>
            </a:extLst>
          </p:cNvPr>
          <p:cNvSpPr txBox="1"/>
          <p:nvPr/>
        </p:nvSpPr>
        <p:spPr>
          <a:xfrm>
            <a:off x="10154231" y="354172"/>
            <a:ext cx="186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2/05/2019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322B250-5A1C-43B7-8DFC-AD93E3B6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40" y="5630540"/>
            <a:ext cx="1963971" cy="6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B0F78-3643-45C8-8FC5-E9D65065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312" y="521369"/>
            <a:ext cx="8911687" cy="128089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D1C38-0EFB-471A-8A45-0F62CEEF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20585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4000" dirty="0"/>
              <a:t>Conception du back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Design du front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Conception du back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L’utilisation de GIT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Bilans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Sitographie</a:t>
            </a:r>
          </a:p>
        </p:txBody>
      </p:sp>
    </p:spTree>
    <p:extLst>
      <p:ext uri="{BB962C8B-B14F-4D97-AF65-F5344CB8AC3E}">
        <p14:creationId xmlns:p14="http://schemas.microsoft.com/office/powerpoint/2010/main" val="367034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41B16-A8D8-429D-AFD6-1B2C71A5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493" y="161774"/>
            <a:ext cx="10537447" cy="896465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back: le modèle entité association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86B0D-FC61-4F42-83A0-9E3F3ACD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68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B52BE-32D3-4877-803C-DA08D570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89" y="110402"/>
            <a:ext cx="8492891" cy="836376"/>
          </a:xfrm>
        </p:spPr>
        <p:txBody>
          <a:bodyPr>
            <a:normAutofit fontScale="90000"/>
          </a:bodyPr>
          <a:lstStyle/>
          <a:p>
            <a:r>
              <a:rPr lang="fr-FR" dirty="0"/>
              <a:t>Design du front: la storyboard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28489-6F65-4732-AA27-CD6FF0B8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4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53668-1B90-4C7E-A4A1-CE70B9F6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5248"/>
            <a:ext cx="8420972" cy="711530"/>
          </a:xfrm>
        </p:spPr>
        <p:txBody>
          <a:bodyPr/>
          <a:lstStyle/>
          <a:p>
            <a:r>
              <a:rPr lang="fr-FR" dirty="0"/>
              <a:t>Design du front: les wireframes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67E86-5B72-4D1D-87B7-F0A7EAC9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8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734C5-F394-4B9D-B086-42DB4311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fr-FR" dirty="0"/>
              <a:t>Spécifications fonctionnelles des pages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18728-9F5F-4AA4-8A0D-FE9687A2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85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07446-73CE-4C0E-A116-C423D4B7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L’utilisation de GIT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39A49C4-AA55-46F3-8221-4007510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06" y="1681538"/>
            <a:ext cx="8915400" cy="3777622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https://github.com/CocoNoireaux/Projet-Web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4 branches: </a:t>
            </a:r>
          </a:p>
          <a:p>
            <a:pPr>
              <a:buFont typeface="+mj-lt"/>
              <a:buAutoNum type="arabicPeriod"/>
            </a:pPr>
            <a:r>
              <a:rPr lang="fr-FR" dirty="0"/>
              <a:t>Master</a:t>
            </a:r>
          </a:p>
          <a:p>
            <a:pPr>
              <a:buFont typeface="+mj-lt"/>
              <a:buAutoNum type="arabicPeriod"/>
            </a:pPr>
            <a:r>
              <a:rPr lang="fr-FR" dirty="0"/>
              <a:t>Coline</a:t>
            </a:r>
          </a:p>
          <a:p>
            <a:pPr>
              <a:buFont typeface="+mj-lt"/>
              <a:buAutoNum type="arabicPeriod"/>
            </a:pPr>
            <a:r>
              <a:rPr lang="fr-FR" dirty="0"/>
              <a:t>Mathilde</a:t>
            </a:r>
          </a:p>
          <a:p>
            <a:pPr>
              <a:buFont typeface="+mj-lt"/>
              <a:buAutoNum type="arabicPeriod"/>
            </a:pPr>
            <a:r>
              <a:rPr lang="fr-FR" dirty="0"/>
              <a:t>Alexandre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75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A8700-EFAB-4DEA-84F5-6AF44642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7CFD1-748A-4BB2-BE46-4CF58037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07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84523-7F7F-4B49-8C19-CA714705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93E3F-17DA-444F-90C8-0E73C03D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504" y="1455506"/>
            <a:ext cx="8915400" cy="3777622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https://www.youtube.com/watch?v=s7qtAnH5YkY&amp;t=144s&amp;fbclid=IwAR3As-rX7MemMGXM5xLNxISs_uTEeWhLO98hBx5FtobIjiw__FUw7MaCITk</a:t>
            </a:r>
            <a:endParaRPr lang="fr-FR" dirty="0"/>
          </a:p>
          <a:p>
            <a:r>
              <a:rPr lang="fr-FR" dirty="0">
                <a:hlinkClick r:id="rId3"/>
              </a:rPr>
              <a:t>https://www.youtube.com/watch?v=vHs9sPIA61k</a:t>
            </a:r>
            <a:endParaRPr lang="fr-FR" dirty="0"/>
          </a:p>
          <a:p>
            <a:r>
              <a:rPr lang="fr-FR" dirty="0">
                <a:hlinkClick r:id="rId4"/>
              </a:rPr>
              <a:t>https://www.youtube.com/watch?v=fM5ZV2AaIjE</a:t>
            </a:r>
            <a:endParaRPr lang="fr-FR" dirty="0"/>
          </a:p>
          <a:p>
            <a:r>
              <a:rPr lang="fr-FR" dirty="0">
                <a:hlinkClick r:id="rId5"/>
              </a:rPr>
              <a:t>https://www.youtube.com/playlist?list=PLHdjLtO7x0fVCRKlIsQVM0aec2kzwn5RC&amp;fbclid=IwAR3gfGzkbF-DX-7ZG4w7tH1e103v9ef9nP4fmLhvjLx_8BjFigV_Q_kr4i0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95299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144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 Web Dynamique: E-Commerce de l’ECE Paris</vt:lpstr>
      <vt:lpstr>Sommaire</vt:lpstr>
      <vt:lpstr>Conception du back: le modèle entité association</vt:lpstr>
      <vt:lpstr>Design du front: la storyboard </vt:lpstr>
      <vt:lpstr>Design du front: les wireframes</vt:lpstr>
      <vt:lpstr>Spécifications fonctionnelles des pages web</vt:lpstr>
      <vt:lpstr>L’utilisation de GIT</vt:lpstr>
      <vt:lpstr>Bilans:</vt:lpstr>
      <vt:lpstr>Sitographie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Dynamique: E-Commerce de l’ECE Paris</dc:title>
  <dc:creator>Mathilde Moloux</dc:creator>
  <cp:lastModifiedBy>Mathilde Moloux</cp:lastModifiedBy>
  <cp:revision>4</cp:revision>
  <dcterms:created xsi:type="dcterms:W3CDTF">2019-05-02T09:50:00Z</dcterms:created>
  <dcterms:modified xsi:type="dcterms:W3CDTF">2019-05-02T10:23:11Z</dcterms:modified>
</cp:coreProperties>
</file>