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62" r:id="rId2"/>
    <p:sldId id="264" r:id="rId3"/>
    <p:sldId id="258" r:id="rId4"/>
    <p:sldId id="259" r:id="rId5"/>
    <p:sldId id="261" r:id="rId6"/>
    <p:sldId id="260" r:id="rId7"/>
    <p:sldId id="256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3EB"/>
    <a:srgbClr val="F6ECDE"/>
    <a:srgbClr val="F2E3CE"/>
    <a:srgbClr val="ECD7BA"/>
    <a:srgbClr val="D9D5B5"/>
    <a:srgbClr val="C7C7C7"/>
    <a:srgbClr val="DDDDDD"/>
    <a:srgbClr val="C0C0C0"/>
    <a:srgbClr val="B2B2B2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60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0DA15-4872-4571-B024-7AD4419A7C2D}" type="datetimeFigureOut">
              <a:rPr lang="en-GB" smtClean="0"/>
              <a:t>08/05/2015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22D5C-3639-409E-BA22-17691F47D18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300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0240-1C1F-4402-A5DD-B1A2B4678DD4}" type="datetime1">
              <a:rPr lang="en-GB" smtClean="0"/>
              <a:t>08/05/2015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43D5-3F3C-4447-B70F-72BA406EB2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52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502D-F4E1-48D4-A168-1EF8A29C3486}" type="datetime1">
              <a:rPr lang="en-GB" smtClean="0"/>
              <a:t>08/05/2015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43D5-3F3C-4447-B70F-72BA406EB2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46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0C8E-3109-4034-B9CA-FDA165D94A55}" type="datetime1">
              <a:rPr lang="en-GB" smtClean="0"/>
              <a:t>08/05/2015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43D5-3F3C-4447-B70F-72BA406EB2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28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33F3-AAD7-43A2-98ED-8528A63A077E}" type="datetime1">
              <a:rPr lang="en-GB" smtClean="0"/>
              <a:t>08/05/2015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43D5-3F3C-4447-B70F-72BA406EB2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85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6273-1903-495D-AFE4-6AA68964F268}" type="datetime1">
              <a:rPr lang="en-GB" smtClean="0"/>
              <a:t>08/05/2015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43D5-3F3C-4447-B70F-72BA406EB2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46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620A-3AF6-40C9-AE63-7E9128B55805}" type="datetime1">
              <a:rPr lang="en-GB" smtClean="0"/>
              <a:t>08/05/2015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43D5-3F3C-4447-B70F-72BA406EB2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37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7DF5-59A8-411E-AD9C-EBDA27591317}" type="datetime1">
              <a:rPr lang="en-GB" smtClean="0"/>
              <a:t>08/05/2015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43D5-3F3C-4447-B70F-72BA406EB2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81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F86-6CB0-4CA8-A261-2381D46BACF8}" type="datetime1">
              <a:rPr lang="en-GB" smtClean="0"/>
              <a:t>08/05/2015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43D5-3F3C-4447-B70F-72BA406EB2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02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4A8A-0FE0-4341-833E-8D30005A0332}" type="datetime1">
              <a:rPr lang="en-GB" smtClean="0"/>
              <a:t>08/05/2015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43D5-3F3C-4447-B70F-72BA406EB2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77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A1DD-791C-43F7-B152-B3E9260B958E}" type="datetime1">
              <a:rPr lang="en-GB" smtClean="0"/>
              <a:t>08/05/2015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43D5-3F3C-4447-B70F-72BA406EB2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78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1AE4-D6D7-4A39-8F94-DDD290706CA1}" type="datetime1">
              <a:rPr lang="en-GB" smtClean="0"/>
              <a:t>08/05/2015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43D5-3F3C-4447-B70F-72BA406EB2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4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A6C7C-B1E8-41FD-9D07-0C41E376A0F6}" type="datetime1">
              <a:rPr lang="en-GB" smtClean="0"/>
              <a:t>08/05/2015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643D5-3F3C-4447-B70F-72BA406EB2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15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2"/>
            <a:ext cx="9143999" cy="68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228550"/>
            <a:ext cx="1907704" cy="1073084"/>
          </a:xfrm>
          <a:prstGeom prst="rect">
            <a:avLst/>
          </a:prstGeom>
        </p:spPr>
      </p:pic>
      <p:pic>
        <p:nvPicPr>
          <p:cNvPr id="3074" name="Picture 2" descr="http://www.google.fr/url?source=imglanding&amp;ct=img&amp;q=http://portail.univ-st-etienne.fr/images/photos/0005/img_1426243419574.jpg&amp;sa=X&amp;ei=CIhMVandN8ftUtecgfAI&amp;ved=0CAkQ8wc4Iw&amp;usg=AFQjCNErvU46tcb8-I9J61Kty5kLUXTsLw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872" y="25574"/>
            <a:ext cx="1259632" cy="89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1941612" y="1427844"/>
            <a:ext cx="5509170" cy="965969"/>
          </a:xfrm>
        </p:spPr>
        <p:txBody>
          <a:bodyPr/>
          <a:lstStyle/>
          <a:p>
            <a:r>
              <a:rPr lang="fr-FR" b="1" dirty="0" smtClean="0">
                <a:solidFill>
                  <a:srgbClr val="FF9966"/>
                </a:solidFill>
                <a:latin typeface="Century Schoolbook" panose="02040604050505020304" pitchFamily="18" charset="0"/>
              </a:rPr>
              <a:t>Projet tuteuré</a:t>
            </a:r>
            <a:endParaRPr lang="en-GB" b="1" dirty="0">
              <a:solidFill>
                <a:srgbClr val="FF9966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" name="Sous-titre 2"/>
          <p:cNvSpPr>
            <a:spLocks noGrp="1"/>
          </p:cNvSpPr>
          <p:nvPr>
            <p:ph type="subTitle" idx="1"/>
          </p:nvPr>
        </p:nvSpPr>
        <p:spPr>
          <a:xfrm>
            <a:off x="1371599" y="2291940"/>
            <a:ext cx="6400800" cy="720080"/>
          </a:xfrm>
        </p:spPr>
        <p:txBody>
          <a:bodyPr>
            <a:normAutofit fontScale="92500"/>
          </a:bodyPr>
          <a:lstStyle/>
          <a:p>
            <a:r>
              <a:rPr lang="fr-FR" dirty="0" smtClean="0">
                <a:solidFill>
                  <a:srgbClr val="FF9966"/>
                </a:solidFill>
              </a:rPr>
              <a:t>Réalisation d’une plateforme musicale</a:t>
            </a:r>
            <a:endParaRPr lang="en-GB" dirty="0">
              <a:solidFill>
                <a:srgbClr val="FF9966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6"/>
          <a:stretch/>
        </p:blipFill>
        <p:spPr>
          <a:xfrm>
            <a:off x="8046" y="2892000"/>
            <a:ext cx="9144000" cy="396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54" y="2907528"/>
            <a:ext cx="9152200" cy="3950472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ous-titre 2"/>
          <p:cNvSpPr txBox="1">
            <a:spLocks/>
          </p:cNvSpPr>
          <p:nvPr/>
        </p:nvSpPr>
        <p:spPr>
          <a:xfrm>
            <a:off x="16455" y="2893961"/>
            <a:ext cx="380191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Soutenance du 28 mai 2015</a:t>
            </a:r>
            <a:endParaRPr lang="en-GB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Sous-titre 2"/>
          <p:cNvSpPr txBox="1">
            <a:spLocks/>
          </p:cNvSpPr>
          <p:nvPr/>
        </p:nvSpPr>
        <p:spPr>
          <a:xfrm>
            <a:off x="16455" y="3416175"/>
            <a:ext cx="2323297" cy="1759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Killian BELLOT</a:t>
            </a:r>
          </a:p>
          <a:p>
            <a:pPr algn="l"/>
            <a:r>
              <a:rPr lang="fr-FR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Aline LEGROS</a:t>
            </a:r>
          </a:p>
          <a:p>
            <a:pPr algn="l"/>
            <a:r>
              <a:rPr lang="fr-FR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Thomas MATYSIAK</a:t>
            </a:r>
          </a:p>
          <a:p>
            <a:pPr algn="l"/>
            <a:r>
              <a:rPr lang="fr-FR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Bertrand RIGAL</a:t>
            </a:r>
          </a:p>
          <a:p>
            <a:pPr algn="l"/>
            <a:r>
              <a:rPr lang="fr-FR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Cyril WELLER</a:t>
            </a:r>
          </a:p>
          <a:p>
            <a:pPr algn="l"/>
            <a:endParaRPr lang="en-GB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Sous-titre 2"/>
          <p:cNvSpPr txBox="1">
            <a:spLocks/>
          </p:cNvSpPr>
          <p:nvPr/>
        </p:nvSpPr>
        <p:spPr>
          <a:xfrm>
            <a:off x="1360668" y="6453336"/>
            <a:ext cx="6552728" cy="337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DUT Informatique de Lyon I  2014/2015 – Programme « Année spéciale »</a:t>
            </a:r>
          </a:p>
        </p:txBody>
      </p:sp>
    </p:spTree>
    <p:extLst>
      <p:ext uri="{BB962C8B-B14F-4D97-AF65-F5344CB8AC3E}">
        <p14:creationId xmlns:p14="http://schemas.microsoft.com/office/powerpoint/2010/main" val="303934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2"/>
            <a:ext cx="9143999" cy="68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07504" y="88395"/>
            <a:ext cx="3254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rgbClr val="FF9900"/>
                </a:solidFill>
              </a:rPr>
              <a:t>Sommaire</a:t>
            </a:r>
            <a:endParaRPr lang="en-GB" sz="3200" b="1" dirty="0">
              <a:solidFill>
                <a:srgbClr val="FF9900"/>
              </a:solidFill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6575" y="6222798"/>
            <a:ext cx="9144000" cy="666000"/>
            <a:chOff x="-7484" y="6208284"/>
            <a:chExt cx="9144000" cy="666000"/>
          </a:xfrm>
        </p:grpSpPr>
        <p:pic>
          <p:nvPicPr>
            <p:cNvPr id="15" name="Image 1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571" b="11122"/>
            <a:stretch/>
          </p:blipFill>
          <p:spPr>
            <a:xfrm>
              <a:off x="-7484" y="6227439"/>
              <a:ext cx="9144000" cy="638628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-7484" y="6208284"/>
              <a:ext cx="9143999" cy="666000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Espace réservé du pied de page 6"/>
            <p:cNvSpPr txBox="1">
              <a:spLocks noChangeArrowheads="1"/>
            </p:cNvSpPr>
            <p:nvPr/>
          </p:nvSpPr>
          <p:spPr bwMode="auto">
            <a:xfrm>
              <a:off x="8615581" y="6392945"/>
              <a:ext cx="4447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900"/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fld id="{9DED7B3A-751A-46EA-B5A4-32AC8363CE73}" type="slidenum">
                <a:rPr lang="fr-FR" sz="18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t>2</a:t>
              </a:fld>
              <a:r>
                <a:rPr lang="fr-FR" sz="1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2" name="Sous-titre 2"/>
            <p:cNvSpPr txBox="1">
              <a:spLocks/>
            </p:cNvSpPr>
            <p:nvPr/>
          </p:nvSpPr>
          <p:spPr>
            <a:xfrm>
              <a:off x="1317125" y="6453336"/>
              <a:ext cx="6552728" cy="33730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DUT Informatique de Lyon I  2014/2015 – Programme « Année spéciale »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200651" y="750190"/>
            <a:ext cx="8742695" cy="5314078"/>
          </a:xfrm>
          <a:prstGeom prst="rect">
            <a:avLst/>
          </a:prstGeom>
          <a:solidFill>
            <a:srgbClr val="F6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/>
          <p:cNvSpPr txBox="1"/>
          <p:nvPr/>
        </p:nvSpPr>
        <p:spPr>
          <a:xfrm>
            <a:off x="338042" y="1124744"/>
            <a:ext cx="60486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1- Rappels du cahier des charges</a:t>
            </a:r>
          </a:p>
          <a:p>
            <a:endParaRPr lang="fr-F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fr-F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fr-F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2- Phase de conception</a:t>
            </a:r>
          </a:p>
          <a:p>
            <a:endParaRPr lang="fr-F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fr-F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fr-F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3- Phase de développement</a:t>
            </a:r>
          </a:p>
          <a:p>
            <a:endParaRPr lang="fr-F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fr-F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fr-F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4- Résultat</a:t>
            </a:r>
          </a:p>
          <a:p>
            <a:r>
              <a:rPr lang="fr-F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a) La plateforme</a:t>
            </a:r>
          </a:p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b) Comparaison avec le cahier des charges</a:t>
            </a:r>
          </a:p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c) Les apports du projet tuteuré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54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2"/>
            <a:ext cx="9143999" cy="68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:\Users\Aline\Desktop\bouton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1986300" cy="52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05203" y="200773"/>
            <a:ext cx="2164051" cy="3231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Schoolbook" panose="02040604050505020304" pitchFamily="18" charset="0"/>
              </a:rPr>
              <a:t>Cahier des charges</a:t>
            </a:r>
            <a:endParaRPr lang="en-GB" sz="1500" b="1" dirty="0">
              <a:solidFill>
                <a:prstClr val="black">
                  <a:lumMod val="85000"/>
                  <a:lumOff val="15000"/>
                </a:prst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0" name="Picture 3" descr="C:\Users\Aline\Desktop\bouton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744" y="174688"/>
            <a:ext cx="1819087" cy="35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2504321" y="197923"/>
            <a:ext cx="2164051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Schoolbook" panose="02040604050505020304" pitchFamily="18" charset="0"/>
              </a:rPr>
              <a:t>Conception</a:t>
            </a:r>
            <a:endParaRPr lang="en-GB" sz="1400" dirty="0">
              <a:solidFill>
                <a:prstClr val="black">
                  <a:lumMod val="85000"/>
                  <a:lumOff val="15000"/>
                </a:prst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2" name="Picture 3" descr="C:\Users\Aline\Desktop\bouton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044" y="174688"/>
            <a:ext cx="1819087" cy="35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4501387" y="205789"/>
            <a:ext cx="2164051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Schoolbook" panose="02040604050505020304" pitchFamily="18" charset="0"/>
              </a:rPr>
              <a:t>Développement</a:t>
            </a:r>
            <a:endParaRPr lang="en-GB" sz="1400" dirty="0">
              <a:solidFill>
                <a:prstClr val="black">
                  <a:lumMod val="85000"/>
                  <a:lumOff val="15000"/>
                </a:prst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4" name="Picture 3" descr="C:\Users\Aline\Desktop\bouton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345" y="178658"/>
            <a:ext cx="1819087" cy="35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6498453" y="197361"/>
            <a:ext cx="2164051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Schoolbook" panose="02040604050505020304" pitchFamily="18" charset="0"/>
              </a:rPr>
              <a:t>Résultat</a:t>
            </a:r>
            <a:endParaRPr lang="en-GB" sz="1400" dirty="0">
              <a:solidFill>
                <a:prstClr val="black">
                  <a:lumMod val="85000"/>
                  <a:lumOff val="15000"/>
                </a:prstClr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8" name="Groupe 17"/>
          <p:cNvGrpSpPr/>
          <p:nvPr/>
        </p:nvGrpSpPr>
        <p:grpSpPr>
          <a:xfrm>
            <a:off x="6575" y="6222798"/>
            <a:ext cx="9144000" cy="666000"/>
            <a:chOff x="-7484" y="6208284"/>
            <a:chExt cx="9144000" cy="666000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571" b="11122"/>
            <a:stretch/>
          </p:blipFill>
          <p:spPr>
            <a:xfrm>
              <a:off x="-7484" y="6227439"/>
              <a:ext cx="9144000" cy="638628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-7484" y="6208284"/>
              <a:ext cx="9143999" cy="666000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Espace réservé du pied de page 6"/>
            <p:cNvSpPr txBox="1">
              <a:spLocks noChangeArrowheads="1"/>
            </p:cNvSpPr>
            <p:nvPr/>
          </p:nvSpPr>
          <p:spPr bwMode="auto">
            <a:xfrm>
              <a:off x="8615581" y="6392945"/>
              <a:ext cx="4447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900"/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fld id="{9DED7B3A-751A-46EA-B5A4-32AC8363CE73}" type="slidenum">
                <a:rPr lang="fr-FR" sz="18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t>3</a:t>
              </a:fld>
              <a:r>
                <a:rPr lang="fr-FR" sz="1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2" name="Sous-titre 2"/>
            <p:cNvSpPr txBox="1">
              <a:spLocks/>
            </p:cNvSpPr>
            <p:nvPr/>
          </p:nvSpPr>
          <p:spPr>
            <a:xfrm>
              <a:off x="1317125" y="6453336"/>
              <a:ext cx="6552728" cy="33730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DUT Informatique de Lyon I  2014/2015 – Programme « Année spéciale »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200651" y="750190"/>
            <a:ext cx="8742695" cy="5314078"/>
          </a:xfrm>
          <a:prstGeom prst="rect">
            <a:avLst/>
          </a:prstGeom>
          <a:solidFill>
            <a:srgbClr val="F9F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/>
          <p:cNvSpPr txBox="1"/>
          <p:nvPr/>
        </p:nvSpPr>
        <p:spPr>
          <a:xfrm>
            <a:off x="338042" y="112474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xxxxxx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42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2"/>
            <a:ext cx="9143999" cy="68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:\Users\Aline\Desktop\bouton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6632"/>
            <a:ext cx="1986300" cy="52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465443" y="200773"/>
            <a:ext cx="2164051" cy="3231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Schoolbook" panose="02040604050505020304" pitchFamily="18" charset="0"/>
              </a:rPr>
              <a:t>Conception</a:t>
            </a:r>
            <a:endParaRPr lang="en-GB" sz="1500" b="1" dirty="0">
              <a:solidFill>
                <a:prstClr val="black">
                  <a:lumMod val="85000"/>
                  <a:lumOff val="15000"/>
                </a:prst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2" name="Picture 3" descr="C:\Users\Aline\Desktop\bouton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044" y="174688"/>
            <a:ext cx="1819087" cy="35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4501387" y="205789"/>
            <a:ext cx="2164051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Schoolbook" panose="02040604050505020304" pitchFamily="18" charset="0"/>
              </a:rPr>
              <a:t>Développement</a:t>
            </a:r>
            <a:endParaRPr lang="en-GB" sz="1400" dirty="0">
              <a:solidFill>
                <a:prstClr val="black">
                  <a:lumMod val="85000"/>
                  <a:lumOff val="15000"/>
                </a:prst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4" name="Picture 3" descr="C:\Users\Aline\Desktop\bouton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345" y="178658"/>
            <a:ext cx="1819087" cy="35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6498453" y="197361"/>
            <a:ext cx="2164051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Schoolbook" panose="02040604050505020304" pitchFamily="18" charset="0"/>
              </a:rPr>
              <a:t>Résultat</a:t>
            </a:r>
            <a:endParaRPr lang="en-GB" sz="1400" dirty="0">
              <a:solidFill>
                <a:prstClr val="black">
                  <a:lumMod val="85000"/>
                  <a:lumOff val="15000"/>
                </a:prst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6" name="Picture 3" descr="C:\Users\Aline\Desktop\bouton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44" y="174688"/>
            <a:ext cx="1819087" cy="35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/>
          <p:cNvSpPr txBox="1"/>
          <p:nvPr/>
        </p:nvSpPr>
        <p:spPr>
          <a:xfrm>
            <a:off x="509961" y="203154"/>
            <a:ext cx="2164051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Schoolbook" panose="02040604050505020304" pitchFamily="18" charset="0"/>
              </a:rPr>
              <a:t>Cahier des charges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5" name="Groupe 24"/>
          <p:cNvGrpSpPr/>
          <p:nvPr/>
        </p:nvGrpSpPr>
        <p:grpSpPr>
          <a:xfrm>
            <a:off x="6575" y="6222798"/>
            <a:ext cx="9144000" cy="666000"/>
            <a:chOff x="-7484" y="6208284"/>
            <a:chExt cx="9144000" cy="666000"/>
          </a:xfrm>
        </p:grpSpPr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571" b="11122"/>
            <a:stretch/>
          </p:blipFill>
          <p:spPr>
            <a:xfrm>
              <a:off x="-7484" y="6227439"/>
              <a:ext cx="9144000" cy="638628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-7484" y="6208284"/>
              <a:ext cx="9143999" cy="666000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Espace réservé du pied de page 6"/>
            <p:cNvSpPr txBox="1">
              <a:spLocks noChangeArrowheads="1"/>
            </p:cNvSpPr>
            <p:nvPr/>
          </p:nvSpPr>
          <p:spPr bwMode="auto">
            <a:xfrm>
              <a:off x="8615581" y="6392945"/>
              <a:ext cx="4447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900"/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fld id="{9DED7B3A-751A-46EA-B5A4-32AC8363CE73}" type="slidenum">
                <a:rPr lang="fr-FR" sz="18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t>4</a:t>
              </a:fld>
              <a:r>
                <a:rPr lang="fr-FR" sz="1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9" name="Sous-titre 2"/>
            <p:cNvSpPr txBox="1">
              <a:spLocks/>
            </p:cNvSpPr>
            <p:nvPr/>
          </p:nvSpPr>
          <p:spPr>
            <a:xfrm>
              <a:off x="1317125" y="6453336"/>
              <a:ext cx="6552728" cy="33730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DUT Informatique de Lyon I  2014/2015 – Programme « Année spéciale »</a:t>
              </a:r>
            </a:p>
          </p:txBody>
        </p:sp>
      </p:grpSp>
      <p:sp>
        <p:nvSpPr>
          <p:cNvPr id="31" name="Rectangle 30"/>
          <p:cNvSpPr/>
          <p:nvPr/>
        </p:nvSpPr>
        <p:spPr>
          <a:xfrm>
            <a:off x="200651" y="750190"/>
            <a:ext cx="8742695" cy="5314078"/>
          </a:xfrm>
          <a:prstGeom prst="rect">
            <a:avLst/>
          </a:prstGeom>
          <a:solidFill>
            <a:srgbClr val="F9F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ZoneTexte 31"/>
          <p:cNvSpPr txBox="1"/>
          <p:nvPr/>
        </p:nvSpPr>
        <p:spPr>
          <a:xfrm>
            <a:off x="338042" y="112474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xxxxxx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2"/>
            <a:ext cx="9143999" cy="68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C:\Users\Aline\Desktop\bouton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345" y="178658"/>
            <a:ext cx="1819087" cy="35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6498453" y="197361"/>
            <a:ext cx="2164051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Schoolbook" panose="02040604050505020304" pitchFamily="18" charset="0"/>
              </a:rPr>
              <a:t>Résultat</a:t>
            </a:r>
            <a:endParaRPr lang="en-GB" sz="1400" dirty="0">
              <a:solidFill>
                <a:prstClr val="black">
                  <a:lumMod val="85000"/>
                  <a:lumOff val="15000"/>
                </a:prst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6" name="Picture 3" descr="C:\Users\Aline\Desktop\bouton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44" y="174688"/>
            <a:ext cx="1819087" cy="35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/>
          <p:cNvSpPr txBox="1"/>
          <p:nvPr/>
        </p:nvSpPr>
        <p:spPr>
          <a:xfrm>
            <a:off x="509961" y="203154"/>
            <a:ext cx="2164051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Schoolbook" panose="02040604050505020304" pitchFamily="18" charset="0"/>
              </a:rPr>
              <a:t>Cahier des charges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1" name="Picture 3" descr="C:\Users\Aline\Desktop\bouton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028" y="116632"/>
            <a:ext cx="1986300" cy="52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/>
          <p:cNvSpPr txBox="1"/>
          <p:nvPr/>
        </p:nvSpPr>
        <p:spPr>
          <a:xfrm>
            <a:off x="4510695" y="200773"/>
            <a:ext cx="2164051" cy="3231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Schoolbook" panose="02040604050505020304" pitchFamily="18" charset="0"/>
              </a:rPr>
              <a:t>Développement</a:t>
            </a:r>
            <a:endParaRPr lang="en-GB" sz="1500" b="1" dirty="0">
              <a:solidFill>
                <a:prstClr val="black">
                  <a:lumMod val="85000"/>
                  <a:lumOff val="15000"/>
                </a:prst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9" name="Picture 3" descr="C:\Users\Aline\Desktop\bouton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744" y="174688"/>
            <a:ext cx="1819087" cy="35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2504321" y="197923"/>
            <a:ext cx="2164051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Schoolbook" panose="02040604050505020304" pitchFamily="18" charset="0"/>
              </a:rPr>
              <a:t>Conception</a:t>
            </a:r>
            <a:endParaRPr lang="en-GB" sz="1400" dirty="0">
              <a:solidFill>
                <a:prstClr val="black">
                  <a:lumMod val="85000"/>
                  <a:lumOff val="15000"/>
                </a:prstClr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8" name="Groupe 27"/>
          <p:cNvGrpSpPr/>
          <p:nvPr/>
        </p:nvGrpSpPr>
        <p:grpSpPr>
          <a:xfrm>
            <a:off x="6575" y="6222798"/>
            <a:ext cx="9144000" cy="666000"/>
            <a:chOff x="-7484" y="6208284"/>
            <a:chExt cx="9144000" cy="666000"/>
          </a:xfrm>
        </p:grpSpPr>
        <p:pic>
          <p:nvPicPr>
            <p:cNvPr id="29" name="Image 2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571" b="11122"/>
            <a:stretch/>
          </p:blipFill>
          <p:spPr>
            <a:xfrm>
              <a:off x="-7484" y="6227439"/>
              <a:ext cx="9144000" cy="638628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-7484" y="6208284"/>
              <a:ext cx="9143999" cy="666000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Espace réservé du pied de page 6"/>
            <p:cNvSpPr txBox="1">
              <a:spLocks noChangeArrowheads="1"/>
            </p:cNvSpPr>
            <p:nvPr/>
          </p:nvSpPr>
          <p:spPr bwMode="auto">
            <a:xfrm>
              <a:off x="8615581" y="6392945"/>
              <a:ext cx="4447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900"/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fld id="{9DED7B3A-751A-46EA-B5A4-32AC8363CE73}" type="slidenum">
                <a:rPr lang="fr-FR" sz="18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t>5</a:t>
              </a:fld>
              <a:r>
                <a:rPr lang="fr-FR" sz="1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32" name="Sous-titre 2"/>
            <p:cNvSpPr txBox="1">
              <a:spLocks/>
            </p:cNvSpPr>
            <p:nvPr/>
          </p:nvSpPr>
          <p:spPr>
            <a:xfrm>
              <a:off x="1317125" y="6453336"/>
              <a:ext cx="6552728" cy="33730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DUT Informatique de Lyon I  2014/2015 – Programme « Année spéciale »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200651" y="750190"/>
            <a:ext cx="8742695" cy="5314078"/>
          </a:xfrm>
          <a:prstGeom prst="rect">
            <a:avLst/>
          </a:prstGeom>
          <a:solidFill>
            <a:srgbClr val="F9F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ZoneTexte 34"/>
          <p:cNvSpPr txBox="1"/>
          <p:nvPr/>
        </p:nvSpPr>
        <p:spPr>
          <a:xfrm>
            <a:off x="338042" y="112474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xxxxxx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77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2"/>
            <a:ext cx="9143999" cy="68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C:\Users\Aline\Desktop\bouton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44" y="174688"/>
            <a:ext cx="1819087" cy="35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/>
          <p:cNvSpPr txBox="1"/>
          <p:nvPr/>
        </p:nvSpPr>
        <p:spPr>
          <a:xfrm>
            <a:off x="509961" y="203154"/>
            <a:ext cx="2164051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Schoolbook" panose="02040604050505020304" pitchFamily="18" charset="0"/>
              </a:rPr>
              <a:t>Cahier des charges</a:t>
            </a:r>
            <a:endParaRPr lang="en-GB" sz="1400" dirty="0">
              <a:solidFill>
                <a:prstClr val="black">
                  <a:lumMod val="85000"/>
                  <a:lumOff val="15000"/>
                </a:prst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1" name="Picture 3" descr="C:\Users\Aline\Desktop\bouton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744" y="174688"/>
            <a:ext cx="1819087" cy="35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/>
          <p:cNvSpPr txBox="1"/>
          <p:nvPr/>
        </p:nvSpPr>
        <p:spPr>
          <a:xfrm>
            <a:off x="2504321" y="197923"/>
            <a:ext cx="2164051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Schoolbook" panose="02040604050505020304" pitchFamily="18" charset="0"/>
              </a:rPr>
              <a:t>Conception</a:t>
            </a:r>
            <a:endParaRPr lang="en-GB" sz="1400" dirty="0">
              <a:solidFill>
                <a:prstClr val="black">
                  <a:lumMod val="85000"/>
                  <a:lumOff val="15000"/>
                </a:prst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9" name="Picture 3" descr="C:\Users\Aline\Desktop\bouton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035" y="116632"/>
            <a:ext cx="1986300" cy="52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6516216" y="200773"/>
            <a:ext cx="2164051" cy="3231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Schoolbook" panose="02040604050505020304" pitchFamily="18" charset="0"/>
              </a:rPr>
              <a:t>Résultat</a:t>
            </a:r>
            <a:endParaRPr lang="en-GB" sz="1500" b="1" dirty="0">
              <a:solidFill>
                <a:prstClr val="black">
                  <a:lumMod val="85000"/>
                  <a:lumOff val="15000"/>
                </a:prst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21" name="Picture 3" descr="C:\Users\Aline\Desktop\bouton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044" y="174688"/>
            <a:ext cx="1819087" cy="35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/>
          <p:cNvSpPr txBox="1"/>
          <p:nvPr/>
        </p:nvSpPr>
        <p:spPr>
          <a:xfrm>
            <a:off x="4501387" y="205789"/>
            <a:ext cx="2164051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Schoolbook" panose="02040604050505020304" pitchFamily="18" charset="0"/>
              </a:rPr>
              <a:t>Développement</a:t>
            </a:r>
            <a:endParaRPr lang="en-GB" sz="1400" dirty="0">
              <a:solidFill>
                <a:prstClr val="black">
                  <a:lumMod val="85000"/>
                  <a:lumOff val="15000"/>
                </a:prstClr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6575" y="6222798"/>
            <a:ext cx="9144000" cy="666000"/>
            <a:chOff x="-7484" y="6208284"/>
            <a:chExt cx="9144000" cy="666000"/>
          </a:xfrm>
        </p:grpSpPr>
        <p:pic>
          <p:nvPicPr>
            <p:cNvPr id="31" name="Image 3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571" b="11122"/>
            <a:stretch/>
          </p:blipFill>
          <p:spPr>
            <a:xfrm>
              <a:off x="-7484" y="6227439"/>
              <a:ext cx="9144000" cy="638628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-7484" y="6208284"/>
              <a:ext cx="9143999" cy="666000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Espace réservé du pied de page 6"/>
            <p:cNvSpPr txBox="1">
              <a:spLocks noChangeArrowheads="1"/>
            </p:cNvSpPr>
            <p:nvPr/>
          </p:nvSpPr>
          <p:spPr bwMode="auto">
            <a:xfrm>
              <a:off x="8615581" y="6392945"/>
              <a:ext cx="4447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900"/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fld id="{9DED7B3A-751A-46EA-B5A4-32AC8363CE73}" type="slidenum">
                <a:rPr lang="fr-FR" sz="18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t>6</a:t>
              </a:fld>
              <a:r>
                <a:rPr lang="fr-FR" sz="1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34" name="Sous-titre 2"/>
            <p:cNvSpPr txBox="1">
              <a:spLocks/>
            </p:cNvSpPr>
            <p:nvPr/>
          </p:nvSpPr>
          <p:spPr>
            <a:xfrm>
              <a:off x="1317125" y="6453336"/>
              <a:ext cx="6552728" cy="33730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DUT Informatique de Lyon I  2014/2015 – Programme « Année spéciale »</a:t>
              </a:r>
            </a:p>
          </p:txBody>
        </p:sp>
      </p:grpSp>
      <p:sp>
        <p:nvSpPr>
          <p:cNvPr id="36" name="Rectangle 35"/>
          <p:cNvSpPr/>
          <p:nvPr/>
        </p:nvSpPr>
        <p:spPr>
          <a:xfrm>
            <a:off x="200651" y="750190"/>
            <a:ext cx="8742695" cy="5314078"/>
          </a:xfrm>
          <a:prstGeom prst="rect">
            <a:avLst/>
          </a:prstGeom>
          <a:solidFill>
            <a:srgbClr val="F9F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ZoneTexte 36"/>
          <p:cNvSpPr txBox="1"/>
          <p:nvPr/>
        </p:nvSpPr>
        <p:spPr>
          <a:xfrm>
            <a:off x="338042" y="112474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xxxxxx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43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2"/>
            <a:ext cx="9143999" cy="68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:\Users\Aline\Desktop\bouton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44" y="174688"/>
            <a:ext cx="1819087" cy="35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09961" y="203154"/>
            <a:ext cx="2164051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Schoolbook" panose="02040604050505020304" pitchFamily="18" charset="0"/>
              </a:rPr>
              <a:t>Cahier des charges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0" name="Picture 3" descr="C:\Users\Aline\Desktop\bouton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744" y="174688"/>
            <a:ext cx="1819087" cy="35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Aline\Desktop\bouton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044" y="174688"/>
            <a:ext cx="1819087" cy="35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Aline\Desktop\bouton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345" y="178658"/>
            <a:ext cx="1819087" cy="35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2504321" y="197923"/>
            <a:ext cx="2164051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Schoolbook" panose="02040604050505020304" pitchFamily="18" charset="0"/>
              </a:rPr>
              <a:t>Conception</a:t>
            </a:r>
            <a:endParaRPr lang="en-GB" sz="1400" dirty="0">
              <a:solidFill>
                <a:prstClr val="black">
                  <a:lumMod val="85000"/>
                  <a:lumOff val="15000"/>
                </a:prst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501387" y="205789"/>
            <a:ext cx="2164051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Schoolbook" panose="02040604050505020304" pitchFamily="18" charset="0"/>
              </a:rPr>
              <a:t>Développement</a:t>
            </a:r>
            <a:endParaRPr lang="en-GB" sz="1400" dirty="0">
              <a:solidFill>
                <a:prstClr val="black">
                  <a:lumMod val="85000"/>
                  <a:lumOff val="15000"/>
                </a:prst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498453" y="197361"/>
            <a:ext cx="2164051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Schoolbook" panose="02040604050505020304" pitchFamily="18" charset="0"/>
              </a:rPr>
              <a:t>Résultat</a:t>
            </a:r>
            <a:endParaRPr lang="en-GB" sz="1400" dirty="0">
              <a:solidFill>
                <a:prstClr val="black">
                  <a:lumMod val="85000"/>
                  <a:lumOff val="15000"/>
                </a:prst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" name="Espace réservé du pied de page 6"/>
          <p:cNvSpPr txBox="1">
            <a:spLocks noChangeArrowheads="1"/>
          </p:cNvSpPr>
          <p:nvPr/>
        </p:nvSpPr>
        <p:spPr bwMode="auto">
          <a:xfrm>
            <a:off x="8676456" y="6525344"/>
            <a:ext cx="4447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9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DED7B3A-751A-46EA-B5A4-32AC8363CE73}" type="slidenum">
              <a:rPr lang="fr-FR" sz="1400" smtClean="0">
                <a:solidFill>
                  <a:srgbClr val="FF9900"/>
                </a:solidFill>
                <a:cs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r>
              <a:rPr lang="fr-FR" sz="1400" dirty="0" smtClean="0">
                <a:solidFill>
                  <a:srgbClr val="FF9900"/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20" name="Groupe 19"/>
          <p:cNvGrpSpPr/>
          <p:nvPr/>
        </p:nvGrpSpPr>
        <p:grpSpPr>
          <a:xfrm>
            <a:off x="6575" y="6222798"/>
            <a:ext cx="9144000" cy="666000"/>
            <a:chOff x="-7484" y="6208284"/>
            <a:chExt cx="9144000" cy="666000"/>
          </a:xfrm>
        </p:grpSpPr>
        <p:pic>
          <p:nvPicPr>
            <p:cNvPr id="21" name="Image 2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571" b="11122"/>
            <a:stretch/>
          </p:blipFill>
          <p:spPr>
            <a:xfrm>
              <a:off x="-7484" y="6227439"/>
              <a:ext cx="9144000" cy="638628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-7484" y="6208284"/>
              <a:ext cx="9143999" cy="666000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Espace réservé du pied de page 6"/>
            <p:cNvSpPr txBox="1">
              <a:spLocks noChangeArrowheads="1"/>
            </p:cNvSpPr>
            <p:nvPr/>
          </p:nvSpPr>
          <p:spPr bwMode="auto">
            <a:xfrm>
              <a:off x="8615581" y="6392945"/>
              <a:ext cx="4447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900"/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fld id="{9DED7B3A-751A-46EA-B5A4-32AC8363CE73}" type="slidenum">
                <a:rPr lang="fr-FR" sz="18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t>7</a:t>
              </a:fld>
              <a:r>
                <a:rPr lang="fr-FR" sz="1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4" name="Sous-titre 2"/>
            <p:cNvSpPr txBox="1">
              <a:spLocks/>
            </p:cNvSpPr>
            <p:nvPr/>
          </p:nvSpPr>
          <p:spPr>
            <a:xfrm>
              <a:off x="1317125" y="6453336"/>
              <a:ext cx="6552728" cy="33730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DUT Informatique de Lyon I  2014/2015 – Programme « Année spéciale »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200651" y="750190"/>
            <a:ext cx="8742695" cy="5314078"/>
          </a:xfrm>
          <a:prstGeom prst="rect">
            <a:avLst/>
          </a:prstGeom>
          <a:solidFill>
            <a:srgbClr val="F9F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ZoneTexte 25"/>
          <p:cNvSpPr txBox="1"/>
          <p:nvPr/>
        </p:nvSpPr>
        <p:spPr>
          <a:xfrm>
            <a:off x="338042" y="112474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xxxxxx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094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2"/>
            <a:ext cx="9143999" cy="68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23" r="-1"/>
          <a:stretch/>
        </p:blipFill>
        <p:spPr>
          <a:xfrm>
            <a:off x="-1" y="3412"/>
            <a:ext cx="9144000" cy="689833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" y="-1"/>
            <a:ext cx="9144000" cy="6901745"/>
          </a:xfrm>
          <a:prstGeom prst="rect">
            <a:avLst/>
          </a:prstGeom>
          <a:solidFill>
            <a:srgbClr val="F9F3EB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971599" y="2577998"/>
            <a:ext cx="7200800" cy="1705415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Merci pour votre attention!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3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148</Words>
  <Application>Microsoft Office PowerPoint</Application>
  <PresentationFormat>Affichage à l'écran (4:3)</PresentationFormat>
  <Paragraphs>65</Paragraphs>
  <Slides>8</Slides>
  <Notes>0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Projet tuteuré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pour votre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Aline</dc:creator>
  <cp:lastModifiedBy>Aline</cp:lastModifiedBy>
  <cp:revision>16</cp:revision>
  <dcterms:created xsi:type="dcterms:W3CDTF">2015-05-08T09:06:27Z</dcterms:created>
  <dcterms:modified xsi:type="dcterms:W3CDTF">2015-05-08T10:41:58Z</dcterms:modified>
</cp:coreProperties>
</file>