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58" r:id="rId4"/>
    <p:sldId id="259" r:id="rId5"/>
    <p:sldId id="261" r:id="rId6"/>
    <p:sldId id="260" r:id="rId7"/>
    <p:sldId id="25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3EB"/>
    <a:srgbClr val="F6ECDE"/>
    <a:srgbClr val="F2E3CE"/>
    <a:srgbClr val="ECD7BA"/>
    <a:srgbClr val="D9D5B5"/>
    <a:srgbClr val="C7C7C7"/>
    <a:srgbClr val="DDDDDD"/>
    <a:srgbClr val="C0C0C0"/>
    <a:srgbClr val="B2B2B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DA15-4872-4571-B024-7AD4419A7C2D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22D5C-3639-409E-BA22-17691F47D1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0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240-1C1F-4402-A5DD-B1A2B4678DD4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502D-F4E1-48D4-A168-1EF8A29C3486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0C8E-3109-4034-B9CA-FDA165D94A55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8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33F3-AAD7-43A2-98ED-8528A63A077E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273-1903-495D-AFE4-6AA68964F268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20A-3AF6-40C9-AE63-7E9128B55805}" type="datetime1">
              <a:rPr lang="en-GB" smtClean="0"/>
              <a:t>21/05/2015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7DF5-59A8-411E-AD9C-EBDA27591317}" type="datetime1">
              <a:rPr lang="en-GB" smtClean="0"/>
              <a:t>21/05/2015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F86-6CB0-4CA8-A261-2381D46BACF8}" type="datetime1">
              <a:rPr lang="en-GB" smtClean="0"/>
              <a:t>21/05/2015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2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4A8A-0FE0-4341-833E-8D30005A0332}" type="datetime1">
              <a:rPr lang="en-GB" smtClean="0"/>
              <a:t>21/05/2015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A1DD-791C-43F7-B152-B3E9260B958E}" type="datetime1">
              <a:rPr lang="en-GB" smtClean="0"/>
              <a:t>21/05/2015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8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AE4-D6D7-4A39-8F94-DDD290706CA1}" type="datetime1">
              <a:rPr lang="en-GB" smtClean="0"/>
              <a:t>21/05/2015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6C7C-B1E8-41FD-9D07-0C41E376A0F6}" type="datetime1">
              <a:rPr lang="en-GB" smtClean="0"/>
              <a:t>21/05/2015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228550"/>
            <a:ext cx="1907704" cy="1073084"/>
          </a:xfrm>
          <a:prstGeom prst="rect">
            <a:avLst/>
          </a:prstGeom>
        </p:spPr>
      </p:pic>
      <p:pic>
        <p:nvPicPr>
          <p:cNvPr id="3074" name="Picture 2" descr="http://www.google.fr/url?source=imglanding&amp;ct=img&amp;q=http://portail.univ-st-etienne.fr/images/photos/0005/img_1426243419574.jpg&amp;sa=X&amp;ei=CIhMVandN8ftUtecgfAI&amp;ved=0CAkQ8wc4Iw&amp;usg=AFQjCNErvU46tcb8-I9J61Kty5kLUXTsLw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872" y="25574"/>
            <a:ext cx="1259632" cy="8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1941612" y="1427844"/>
            <a:ext cx="5509170" cy="965969"/>
          </a:xfrm>
        </p:spPr>
        <p:txBody>
          <a:bodyPr/>
          <a:lstStyle/>
          <a:p>
            <a:r>
              <a:rPr lang="fr-FR" b="1" dirty="0" smtClean="0">
                <a:solidFill>
                  <a:srgbClr val="FF9966"/>
                </a:solidFill>
                <a:latin typeface="Century Schoolbook" panose="02040604050505020304" pitchFamily="18" charset="0"/>
              </a:rPr>
              <a:t>Projet tuteuré</a:t>
            </a:r>
            <a:endParaRPr lang="en-GB" b="1" dirty="0">
              <a:solidFill>
                <a:srgbClr val="FF9966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Sous-titre 2"/>
          <p:cNvSpPr>
            <a:spLocks noGrp="1"/>
          </p:cNvSpPr>
          <p:nvPr>
            <p:ph type="subTitle" idx="1"/>
          </p:nvPr>
        </p:nvSpPr>
        <p:spPr>
          <a:xfrm>
            <a:off x="1371599" y="2291940"/>
            <a:ext cx="6400800" cy="720080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FF9966"/>
                </a:solidFill>
              </a:rPr>
              <a:t>Réalisation d’une plateforme musicale</a:t>
            </a:r>
            <a:endParaRPr lang="en-GB" dirty="0">
              <a:solidFill>
                <a:srgbClr val="FF996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"/>
          <a:stretch/>
        </p:blipFill>
        <p:spPr>
          <a:xfrm>
            <a:off x="8046" y="2892000"/>
            <a:ext cx="9144000" cy="396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54" y="2907528"/>
            <a:ext cx="9152200" cy="395047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6455" y="2893961"/>
            <a:ext cx="380191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Soutenance du 28 mai 2015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16455" y="3416175"/>
            <a:ext cx="2323297" cy="1759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Kilian BELLOT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Aline LEGROS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 MATYSIAK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Bertrand RIGAL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Cyril WELLER</a:t>
            </a:r>
          </a:p>
          <a:p>
            <a:pPr algn="l"/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Sous-titre 2"/>
          <p:cNvSpPr txBox="1">
            <a:spLocks/>
          </p:cNvSpPr>
          <p:nvPr/>
        </p:nvSpPr>
        <p:spPr>
          <a:xfrm>
            <a:off x="1360668" y="6453336"/>
            <a:ext cx="6552728" cy="33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DUT Informatique de Lyon I  2014/2015 – Programme « Année spéciale »</a:t>
            </a:r>
          </a:p>
        </p:txBody>
      </p:sp>
    </p:spTree>
    <p:extLst>
      <p:ext uri="{BB962C8B-B14F-4D97-AF65-F5344CB8AC3E}">
        <p14:creationId xmlns:p14="http://schemas.microsoft.com/office/powerpoint/2010/main" val="30393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7504" y="8839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9900"/>
                </a:solidFill>
              </a:rPr>
              <a:t>Sommaire</a:t>
            </a:r>
            <a:endParaRPr lang="en-GB" sz="3200" b="1" dirty="0">
              <a:solidFill>
                <a:srgbClr val="FF990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2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6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338042" y="1124744"/>
            <a:ext cx="70422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1- Rappels du cahier des charges </a:t>
            </a:r>
            <a:r>
              <a:rPr lang="fr-FR" b="1" dirty="0" smtClean="0">
                <a:solidFill>
                  <a:srgbClr val="FF0000"/>
                </a:solidFill>
              </a:rPr>
              <a:t>KILLIAN</a:t>
            </a: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2- L’interface homme-machine </a:t>
            </a:r>
            <a:r>
              <a:rPr lang="fr-FR" b="1" dirty="0" smtClean="0">
                <a:solidFill>
                  <a:srgbClr val="FF0000"/>
                </a:solidFill>
              </a:rPr>
              <a:t>KILLIAN</a:t>
            </a: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 Les modules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développés </a:t>
            </a:r>
          </a:p>
          <a:p>
            <a:r>
              <a:rPr lang="fr-F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: le diagramme de cas d’utilisation </a:t>
            </a:r>
            <a:r>
              <a:rPr lang="fr-FR" b="1" dirty="0" smtClean="0">
                <a:solidFill>
                  <a:srgbClr val="FF0000"/>
                </a:solidFill>
              </a:rPr>
              <a:t>CYRIL</a:t>
            </a:r>
            <a:endParaRPr lang="fr-FR" i="1" dirty="0" smtClean="0">
              <a:solidFill>
                <a:srgbClr val="FF0000"/>
              </a:solidFill>
            </a:endParaRPr>
          </a:p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a) Inscription / Connexion </a:t>
            </a:r>
            <a:r>
              <a:rPr lang="fr-FR" b="1" dirty="0" smtClean="0">
                <a:solidFill>
                  <a:srgbClr val="FF0000"/>
                </a:solidFill>
              </a:rPr>
              <a:t>BEBER</a:t>
            </a:r>
          </a:p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b)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pload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musiques </a:t>
            </a:r>
            <a:r>
              <a:rPr lang="fr-FR" b="1" dirty="0" smtClean="0">
                <a:solidFill>
                  <a:srgbClr val="FF0000"/>
                </a:solidFill>
              </a:rPr>
              <a:t>ALINE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c) Affichage des musiques uploadées </a:t>
            </a:r>
            <a:r>
              <a:rPr lang="fr-FR" b="1" dirty="0" smtClean="0">
                <a:solidFill>
                  <a:srgbClr val="FF0000"/>
                </a:solidFill>
              </a:rPr>
              <a:t>BEBER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d) Recherche de musiques </a:t>
            </a:r>
            <a:r>
              <a:rPr lang="fr-FR" b="1" dirty="0" smtClean="0">
                <a:solidFill>
                  <a:srgbClr val="FF0000"/>
                </a:solidFill>
              </a:rPr>
              <a:t>ALINE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e) Playlists </a:t>
            </a:r>
            <a:r>
              <a:rPr lang="fr-FR" b="1" dirty="0" smtClean="0">
                <a:solidFill>
                  <a:srgbClr val="FF0000"/>
                </a:solidFill>
              </a:rPr>
              <a:t>THOMAS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f) Affichage des données personnelles </a:t>
            </a:r>
            <a:r>
              <a:rPr lang="fr-FR" b="1" dirty="0" smtClean="0">
                <a:solidFill>
                  <a:srgbClr val="FF0000"/>
                </a:solidFill>
              </a:rPr>
              <a:t>CYRIL</a:t>
            </a:r>
          </a:p>
          <a:p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4-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du résultat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fr-FR" b="1" dirty="0" smtClean="0">
                <a:solidFill>
                  <a:srgbClr val="FF0000"/>
                </a:solidFill>
              </a:rPr>
              <a:t>3 dernières </a:t>
            </a:r>
            <a:r>
              <a:rPr lang="fr-FR" b="1" dirty="0" smtClean="0">
                <a:solidFill>
                  <a:srgbClr val="FF0000"/>
                </a:solidFill>
              </a:rPr>
              <a:t>parties du rapport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THOMAS</a:t>
            </a:r>
          </a:p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a) La plateforme : avantages et inconvénients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b) Comparaison avec le cahier des charges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c) Les apports du projet tuteuré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05203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3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65443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4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8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4510695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9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5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9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35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516216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6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4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Espace réservé du pied de page 6"/>
          <p:cNvSpPr txBox="1">
            <a:spLocks noChangeArrowheads="1"/>
          </p:cNvSpPr>
          <p:nvPr/>
        </p:nvSpPr>
        <p:spPr bwMode="auto">
          <a:xfrm>
            <a:off x="8676456" y="6525344"/>
            <a:ext cx="4447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ED7B3A-751A-46EA-B5A4-32AC8363CE73}" type="slidenum">
              <a:rPr lang="fr-FR" sz="1400" smtClean="0">
                <a:solidFill>
                  <a:srgbClr val="FF9900"/>
                </a:solidFill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r>
              <a:rPr lang="fr-FR" sz="1400" dirty="0" smtClean="0">
                <a:solidFill>
                  <a:srgbClr val="FF9900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7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ZoneTexte 25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3" r="-1"/>
          <a:stretch/>
        </p:blipFill>
        <p:spPr>
          <a:xfrm>
            <a:off x="-1" y="3412"/>
            <a:ext cx="9144000" cy="68983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-1"/>
            <a:ext cx="9144000" cy="6901745"/>
          </a:xfrm>
          <a:prstGeom prst="rect">
            <a:avLst/>
          </a:prstGeom>
          <a:solidFill>
            <a:srgbClr val="F9F3EB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971599" y="2577998"/>
            <a:ext cx="7200800" cy="1705415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Merci pour votre attention!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155</Words>
  <Application>Microsoft Office PowerPoint</Application>
  <PresentationFormat>Affichage à l'écran (4:3)</PresentationFormat>
  <Paragraphs>66</Paragraphs>
  <Slides>8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tuteuré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</dc:creator>
  <cp:lastModifiedBy>Aline</cp:lastModifiedBy>
  <cp:revision>23</cp:revision>
  <dcterms:created xsi:type="dcterms:W3CDTF">2015-05-08T09:06:27Z</dcterms:created>
  <dcterms:modified xsi:type="dcterms:W3CDTF">2015-05-21T13:26:32Z</dcterms:modified>
</cp:coreProperties>
</file>