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5"/>
  </p:notesMasterIdLst>
  <p:sldIdLst>
    <p:sldId id="331" r:id="rId4"/>
    <p:sldId id="306" r:id="rId5"/>
    <p:sldId id="286" r:id="rId6"/>
    <p:sldId id="323" r:id="rId7"/>
    <p:sldId id="303" r:id="rId8"/>
    <p:sldId id="297" r:id="rId9"/>
    <p:sldId id="278" r:id="rId10"/>
    <p:sldId id="338" r:id="rId11"/>
    <p:sldId id="339" r:id="rId12"/>
    <p:sldId id="307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200"/>
    <a:srgbClr val="374F65"/>
    <a:srgbClr val="137D70"/>
    <a:srgbClr val="19A695"/>
    <a:srgbClr val="0680C3"/>
    <a:srgbClr val="90C221"/>
    <a:srgbClr val="07A398"/>
    <a:srgbClr val="2C2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71070" autoAdjust="0"/>
  </p:normalViewPr>
  <p:slideViewPr>
    <p:cSldViewPr snapToGrid="0" showGuides="1">
      <p:cViewPr varScale="1">
        <p:scale>
          <a:sx n="64" d="100"/>
          <a:sy n="64" d="100"/>
        </p:scale>
        <p:origin x="1440" y="6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3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5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DAAAA-66DD-4252-A42D-FDC94FF3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785A9-54C1-4388-9018-E38A50E1C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046C1-EC31-40ED-9189-B765D70C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2DA4-81BF-45B1-B35C-156BE4BDEC3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23210-C52A-4E80-B648-459C725B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9F8F5-091B-4885-B97F-76CCA373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B306-1DE0-4F9F-B873-27EF7C3BA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64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70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38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206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2416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122445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442475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95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278086" y="2981015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47F0C09-935A-4A9F-9D9B-75F670BC2EFB}"/>
              </a:ext>
            </a:extLst>
          </p:cNvPr>
          <p:cNvSpPr txBox="1"/>
          <p:nvPr/>
        </p:nvSpPr>
        <p:spPr>
          <a:xfrm>
            <a:off x="3732950" y="3536908"/>
            <a:ext cx="53996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Term project proposal presentation</a:t>
            </a:r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0AD175-3BE0-4030-A3E2-687241974AF5}"/>
              </a:ext>
            </a:extLst>
          </p:cNvPr>
          <p:cNvSpPr txBox="1"/>
          <p:nvPr/>
        </p:nvSpPr>
        <p:spPr>
          <a:xfrm>
            <a:off x="5130749" y="4804037"/>
            <a:ext cx="1930502" cy="1241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Lee </a:t>
            </a:r>
            <a:r>
              <a:rPr lang="en-US" altLang="ko-KR" sz="1867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Jaeyoon</a:t>
            </a:r>
            <a:r>
              <a:rPr lang="en-US" altLang="ko-KR" sz="1867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 </a:t>
            </a:r>
          </a:p>
          <a:p>
            <a:pPr algn="ctr"/>
            <a:r>
              <a:rPr lang="en-US" altLang="ko-KR" sz="1867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Oh</a:t>
            </a:r>
            <a:r>
              <a:rPr lang="ko-KR" altLang="en-US" sz="1867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867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Seongwon</a:t>
            </a:r>
            <a:endParaRPr lang="en-US" altLang="ko-KR" sz="1867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867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Lee </a:t>
            </a:r>
            <a:r>
              <a:rPr lang="en-US" altLang="ko-KR" sz="1867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Sungmin</a:t>
            </a:r>
            <a:r>
              <a:rPr lang="en-US" altLang="ko-KR" sz="1867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</a:t>
            </a:r>
          </a:p>
          <a:p>
            <a:pPr algn="ctr"/>
            <a:r>
              <a:rPr lang="en-US" altLang="ko-KR" sz="1867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Lee </a:t>
            </a:r>
            <a:r>
              <a:rPr lang="en-US" altLang="ko-KR" sz="1867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Subin</a:t>
            </a:r>
            <a:endParaRPr lang="en-US" altLang="ko-KR" sz="1867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02E8560-FD37-4513-B6D2-1C6C77AAFC4D}"/>
              </a:ext>
            </a:extLst>
          </p:cNvPr>
          <p:cNvGrpSpPr/>
          <p:nvPr/>
        </p:nvGrpSpPr>
        <p:grpSpPr>
          <a:xfrm rot="3348710">
            <a:off x="2955621" y="2258766"/>
            <a:ext cx="827730" cy="577552"/>
            <a:chOff x="5405974" y="1533288"/>
            <a:chExt cx="608646" cy="424685"/>
          </a:xfrm>
        </p:grpSpPr>
        <p:sp>
          <p:nvSpPr>
            <p:cNvPr id="90" name="Trapezoid 89">
              <a:extLst>
                <a:ext uri="{FF2B5EF4-FFF2-40B4-BE49-F238E27FC236}">
                  <a16:creationId xmlns:a16="http://schemas.microsoft.com/office/drawing/2014/main" id="{66F17736-523B-4733-8F89-65A939EC03E5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rapezoid 93">
              <a:extLst>
                <a:ext uri="{FF2B5EF4-FFF2-40B4-BE49-F238E27FC236}">
                  <a16:creationId xmlns:a16="http://schemas.microsoft.com/office/drawing/2014/main" id="{9718FD80-7C49-4094-8FBD-D3601FF8C90E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rapezoid 88">
              <a:extLst>
                <a:ext uri="{FF2B5EF4-FFF2-40B4-BE49-F238E27FC236}">
                  <a16:creationId xmlns:a16="http://schemas.microsoft.com/office/drawing/2014/main" id="{EF77CC75-10ED-4334-8C55-E2BFF7F39355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rapezoid 92">
              <a:extLst>
                <a:ext uri="{FF2B5EF4-FFF2-40B4-BE49-F238E27FC236}">
                  <a16:creationId xmlns:a16="http://schemas.microsoft.com/office/drawing/2014/main" id="{B7AD5D59-46AE-4863-AE03-B88E6E7A5510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rapezoid 91">
              <a:extLst>
                <a:ext uri="{FF2B5EF4-FFF2-40B4-BE49-F238E27FC236}">
                  <a16:creationId xmlns:a16="http://schemas.microsoft.com/office/drawing/2014/main" id="{15E0BCD7-EF9F-4A1E-BE33-C96CD4ACA15D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A71C8F-9311-4A03-974A-A896E92C90EC}"/>
              </a:ext>
            </a:extLst>
          </p:cNvPr>
          <p:cNvSpPr txBox="1"/>
          <p:nvPr/>
        </p:nvSpPr>
        <p:spPr>
          <a:xfrm rot="728108">
            <a:off x="2785275" y="2504686"/>
            <a:ext cx="1074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rgbClr val="19A69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4400" b="1" dirty="0">
              <a:solidFill>
                <a:srgbClr val="19A69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C44AC-F447-4251-943F-95A8814B6899}"/>
              </a:ext>
            </a:extLst>
          </p:cNvPr>
          <p:cNvSpPr txBox="1"/>
          <p:nvPr/>
        </p:nvSpPr>
        <p:spPr>
          <a:xfrm>
            <a:off x="3593596" y="3010298"/>
            <a:ext cx="5399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obile Programming</a:t>
            </a:r>
            <a:endParaRPr lang="ko-KR" altLang="en-US" sz="4400" b="1" dirty="0">
              <a:solidFill>
                <a:schemeClr val="accent2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190499" y="432038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A82C3C5-6304-401A-82B3-EDC0E26976CF}"/>
              </a:ext>
            </a:extLst>
          </p:cNvPr>
          <p:cNvGrpSpPr/>
          <p:nvPr/>
        </p:nvGrpSpPr>
        <p:grpSpPr>
          <a:xfrm rot="3536101">
            <a:off x="2938779" y="1696365"/>
            <a:ext cx="509488" cy="509489"/>
            <a:chOff x="5108331" y="1463790"/>
            <a:chExt cx="374637" cy="37463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6792953-F4B9-43CC-8511-49184ED79294}"/>
                </a:ext>
              </a:extLst>
            </p:cNvPr>
            <p:cNvSpPr/>
            <p:nvPr/>
          </p:nvSpPr>
          <p:spPr>
            <a:xfrm>
              <a:off x="5108331" y="1463790"/>
              <a:ext cx="374637" cy="37463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E9EAEF9-FEFC-4538-A8A8-6863A8156719}"/>
                </a:ext>
              </a:extLst>
            </p:cNvPr>
            <p:cNvSpPr/>
            <p:nvPr/>
          </p:nvSpPr>
          <p:spPr>
            <a:xfrm>
              <a:off x="5167785" y="1523588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546" y="63650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Team schedule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297545" y="248847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518285" y="2488476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518285" y="2860800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474506" y="2497225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7">
            <a:extLst>
              <a:ext uri="{FF2B5EF4-FFF2-40B4-BE49-F238E27FC236}">
                <a16:creationId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5946532" y="2539078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7480851" y="2539078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9015170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2877894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4412213" y="2539078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4055491" y="3211131"/>
            <a:ext cx="1001444" cy="10014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1778EE-ECBA-44D6-9C55-EDAECFEABB39}"/>
              </a:ext>
            </a:extLst>
          </p:cNvPr>
          <p:cNvSpPr txBox="1"/>
          <p:nvPr/>
        </p:nvSpPr>
        <p:spPr>
          <a:xfrm>
            <a:off x="3781080" y="4217938"/>
            <a:ext cx="1624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680C3"/>
                </a:solidFill>
                <a:cs typeface="Arial" pitchFamily="34" charset="0"/>
              </a:rPr>
              <a:t>Adding schedules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</a:t>
            </a:r>
            <a:r>
              <a:rPr lang="en-US" altLang="ko-KR" sz="1400" b="1" dirty="0">
                <a:solidFill>
                  <a:srgbClr val="0680C3"/>
                </a:solidFill>
                <a:cs typeface="Arial" pitchFamily="34" charset="0"/>
              </a:rPr>
              <a:t>adding notes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function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Arrow Connector 115">
            <a:extLst>
              <a:ext uri="{FF2B5EF4-FFF2-40B4-BE49-F238E27FC236}">
                <a16:creationId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4556213" y="2941709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7086725" y="3211131"/>
            <a:ext cx="1001444" cy="10014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9098CB-95E4-43CE-84B8-A26CABB013A6}"/>
              </a:ext>
            </a:extLst>
          </p:cNvPr>
          <p:cNvSpPr txBox="1"/>
          <p:nvPr/>
        </p:nvSpPr>
        <p:spPr>
          <a:xfrm>
            <a:off x="6775424" y="4241996"/>
            <a:ext cx="1808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Create </a:t>
            </a:r>
            <a:r>
              <a:rPr lang="en-US" altLang="ko-KR" sz="1400" b="1" dirty="0">
                <a:solidFill>
                  <a:srgbClr val="90C221"/>
                </a:solidFill>
                <a:cs typeface="Arial" pitchFamily="34" charset="0"/>
              </a:rPr>
              <a:t>login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</a:t>
            </a:r>
            <a:r>
              <a:rPr lang="en-US" altLang="ko-KR" sz="1400" b="1" dirty="0">
                <a:solidFill>
                  <a:srgbClr val="92D050"/>
                </a:solidFill>
                <a:cs typeface="Arial" pitchFamily="34" charset="0"/>
              </a:rPr>
              <a:t>grouping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functions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Arrow Connector 121">
            <a:extLst>
              <a:ext uri="{FF2B5EF4-FFF2-40B4-BE49-F238E27FC236}">
                <a16:creationId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 flipV="1">
            <a:off x="7624851" y="2884260"/>
            <a:ext cx="0" cy="35250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5">
            <a:extLst>
              <a:ext uri="{FF2B5EF4-FFF2-40B4-BE49-F238E27FC236}">
                <a16:creationId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10192577" y="3211131"/>
            <a:ext cx="1001444" cy="100144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278A3-5E58-41C4-AE56-2E037BD27C3B}"/>
              </a:ext>
            </a:extLst>
          </p:cNvPr>
          <p:cNvSpPr txBox="1"/>
          <p:nvPr/>
        </p:nvSpPr>
        <p:spPr>
          <a:xfrm>
            <a:off x="9932871" y="4392888"/>
            <a:ext cx="155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2" name="Straight Arrow Connector 127">
            <a:extLst>
              <a:ext uri="{FF2B5EF4-FFF2-40B4-BE49-F238E27FC236}">
                <a16:creationId xmlns:a16="http://schemas.microsoft.com/office/drawing/2014/main" id="{869B45C0-81CA-4CEB-9E38-633FCC891DE2}"/>
              </a:ext>
            </a:extLst>
          </p:cNvPr>
          <p:cNvCxnSpPr/>
          <p:nvPr/>
        </p:nvCxnSpPr>
        <p:spPr>
          <a:xfrm flipH="1" flipV="1">
            <a:off x="10691196" y="2956813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2521172" y="4086750"/>
            <a:ext cx="1001444" cy="1001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9846EC-9F76-4479-BAAE-5C74EE4A5693}"/>
              </a:ext>
            </a:extLst>
          </p:cNvPr>
          <p:cNvSpPr txBox="1"/>
          <p:nvPr/>
        </p:nvSpPr>
        <p:spPr>
          <a:xfrm>
            <a:off x="2003652" y="5178742"/>
            <a:ext cx="208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BA200"/>
                </a:solidFill>
                <a:cs typeface="Arial" pitchFamily="34" charset="0"/>
              </a:rPr>
              <a:t>Creating a calendar UI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using xml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3021894" y="2941709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5589810" y="4083274"/>
            <a:ext cx="1001444" cy="10014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19C86A-1B94-4F2E-A507-60F2524EA1BD}"/>
              </a:ext>
            </a:extLst>
          </p:cNvPr>
          <p:cNvSpPr txBox="1"/>
          <p:nvPr/>
        </p:nvSpPr>
        <p:spPr>
          <a:xfrm>
            <a:off x="5315399" y="5117187"/>
            <a:ext cx="155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Mid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term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2" name="Straight Arrow Connector 152">
            <a:extLst>
              <a:ext uri="{FF2B5EF4-FFF2-40B4-BE49-F238E27FC236}">
                <a16:creationId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6085281" y="2916599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8658448" y="4079798"/>
            <a:ext cx="1001444" cy="10014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64B452-3EEA-4E30-B079-F0F1A5EC1326}"/>
              </a:ext>
            </a:extLst>
          </p:cNvPr>
          <p:cNvSpPr txBox="1"/>
          <p:nvPr/>
        </p:nvSpPr>
        <p:spPr>
          <a:xfrm>
            <a:off x="8384037" y="5220854"/>
            <a:ext cx="1843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BA200"/>
                </a:solidFill>
                <a:cs typeface="Arial" pitchFamily="34" charset="0"/>
              </a:rPr>
              <a:t>Project completion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presentation preparation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7" name="Straight Arrow Connector 158">
            <a:extLst>
              <a:ext uri="{FF2B5EF4-FFF2-40B4-BE49-F238E27FC236}">
                <a16:creationId xmlns:a16="http://schemas.microsoft.com/office/drawing/2014/main" id="{3013CF37-13D8-4226-AC88-43D47A4D108D}"/>
              </a:ext>
            </a:extLst>
          </p:cNvPr>
          <p:cNvCxnSpPr>
            <a:cxnSpLocks/>
          </p:cNvCxnSpPr>
          <p:nvPr/>
        </p:nvCxnSpPr>
        <p:spPr>
          <a:xfrm flipH="1" flipV="1">
            <a:off x="9158026" y="2941709"/>
            <a:ext cx="2288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5020811-3675-4699-9BEC-BF3FF46B4D6E}"/>
              </a:ext>
            </a:extLst>
          </p:cNvPr>
          <p:cNvSpPr txBox="1"/>
          <p:nvPr/>
        </p:nvSpPr>
        <p:spPr>
          <a:xfrm>
            <a:off x="10227147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6/19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63DBE5-49DB-4424-B2AE-F0EB5268B9D9}"/>
              </a:ext>
            </a:extLst>
          </p:cNvPr>
          <p:cNvSpPr txBox="1"/>
          <p:nvPr/>
        </p:nvSpPr>
        <p:spPr>
          <a:xfrm>
            <a:off x="8692831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~6/19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F35ACB-0426-4778-AE2E-D206CDC17397}"/>
              </a:ext>
            </a:extLst>
          </p:cNvPr>
          <p:cNvSpPr txBox="1"/>
          <p:nvPr/>
        </p:nvSpPr>
        <p:spPr>
          <a:xfrm>
            <a:off x="7158512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~6/12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30B9-71E7-429C-87DB-DCB17808D950}"/>
              </a:ext>
            </a:extLst>
          </p:cNvPr>
          <p:cNvSpPr txBox="1"/>
          <p:nvPr/>
        </p:nvSpPr>
        <p:spPr>
          <a:xfrm>
            <a:off x="5624193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~5/31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44BB62-FCF4-42C9-AB39-6764E5A9A687}"/>
              </a:ext>
            </a:extLst>
          </p:cNvPr>
          <p:cNvSpPr txBox="1"/>
          <p:nvPr/>
        </p:nvSpPr>
        <p:spPr>
          <a:xfrm>
            <a:off x="4089874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~5/22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928A80-3668-45FE-879A-7F828F293C9F}"/>
              </a:ext>
            </a:extLst>
          </p:cNvPr>
          <p:cNvSpPr txBox="1"/>
          <p:nvPr/>
        </p:nvSpPr>
        <p:spPr>
          <a:xfrm>
            <a:off x="2555555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~5/8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002208" y="3223980"/>
            <a:ext cx="1001444" cy="100144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11809C-4391-44F7-98BD-E061958DD2E1}"/>
              </a:ext>
            </a:extLst>
          </p:cNvPr>
          <p:cNvSpPr txBox="1"/>
          <p:nvPr/>
        </p:nvSpPr>
        <p:spPr>
          <a:xfrm>
            <a:off x="712441" y="4288199"/>
            <a:ext cx="155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 flipV="1">
            <a:off x="1487574" y="2941709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5423D9B-8F85-492A-B36F-7886CAF47ECF}"/>
              </a:ext>
            </a:extLst>
          </p:cNvPr>
          <p:cNvSpPr txBox="1"/>
          <p:nvPr/>
        </p:nvSpPr>
        <p:spPr>
          <a:xfrm>
            <a:off x="1041180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~4/24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438AFCCA-4CBE-468E-B03A-38DC9C25DF0B}"/>
              </a:ext>
            </a:extLst>
          </p:cNvPr>
          <p:cNvSpPr/>
          <p:nvPr/>
        </p:nvSpPr>
        <p:spPr>
          <a:xfrm>
            <a:off x="5905218" y="4408131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Oval 156">
            <a:extLst>
              <a:ext uri="{FF2B5EF4-FFF2-40B4-BE49-F238E27FC236}">
                <a16:creationId xmlns:a16="http://schemas.microsoft.com/office/drawing/2014/main" id="{3CE77458-E461-4AD0-B70E-C8CEC6CD84BA}"/>
              </a:ext>
            </a:extLst>
          </p:cNvPr>
          <p:cNvSpPr/>
          <p:nvPr/>
        </p:nvSpPr>
        <p:spPr>
          <a:xfrm>
            <a:off x="10351302" y="3377939"/>
            <a:ext cx="684000" cy="68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432EE37-965F-48A0-BA88-CD8AB273E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549" y="3485650"/>
            <a:ext cx="492007" cy="492007"/>
          </a:xfrm>
          <a:prstGeom prst="rect">
            <a:avLst/>
          </a:prstGeom>
        </p:spPr>
      </p:pic>
      <p:sp>
        <p:nvSpPr>
          <p:cNvPr id="71" name="Oval 156">
            <a:extLst>
              <a:ext uri="{FF2B5EF4-FFF2-40B4-BE49-F238E27FC236}">
                <a16:creationId xmlns:a16="http://schemas.microsoft.com/office/drawing/2014/main" id="{F93CFBA2-82C7-4026-9994-FBEE79365399}"/>
              </a:ext>
            </a:extLst>
          </p:cNvPr>
          <p:cNvSpPr/>
          <p:nvPr/>
        </p:nvSpPr>
        <p:spPr>
          <a:xfrm>
            <a:off x="1160543" y="3384772"/>
            <a:ext cx="684000" cy="68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3" name="Oval 156">
            <a:extLst>
              <a:ext uri="{FF2B5EF4-FFF2-40B4-BE49-F238E27FC236}">
                <a16:creationId xmlns:a16="http://schemas.microsoft.com/office/drawing/2014/main" id="{9725188B-C3AE-4504-B858-E84BBE6B49DD}"/>
              </a:ext>
            </a:extLst>
          </p:cNvPr>
          <p:cNvSpPr/>
          <p:nvPr/>
        </p:nvSpPr>
        <p:spPr>
          <a:xfrm>
            <a:off x="2675922" y="4241996"/>
            <a:ext cx="684000" cy="68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4" name="Oval 156">
            <a:extLst>
              <a:ext uri="{FF2B5EF4-FFF2-40B4-BE49-F238E27FC236}">
                <a16:creationId xmlns:a16="http://schemas.microsoft.com/office/drawing/2014/main" id="{198FC984-D876-41A1-81B4-DD6068D83DB1}"/>
              </a:ext>
            </a:extLst>
          </p:cNvPr>
          <p:cNvSpPr/>
          <p:nvPr/>
        </p:nvSpPr>
        <p:spPr>
          <a:xfrm>
            <a:off x="4222785" y="3369853"/>
            <a:ext cx="684000" cy="68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Oval 156">
            <a:extLst>
              <a:ext uri="{FF2B5EF4-FFF2-40B4-BE49-F238E27FC236}">
                <a16:creationId xmlns:a16="http://schemas.microsoft.com/office/drawing/2014/main" id="{ED760E4A-AFBB-43D1-BB0B-E1F68FBF8C42}"/>
              </a:ext>
            </a:extLst>
          </p:cNvPr>
          <p:cNvSpPr/>
          <p:nvPr/>
        </p:nvSpPr>
        <p:spPr>
          <a:xfrm>
            <a:off x="8818314" y="4241996"/>
            <a:ext cx="684000" cy="68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Oval 156">
            <a:extLst>
              <a:ext uri="{FF2B5EF4-FFF2-40B4-BE49-F238E27FC236}">
                <a16:creationId xmlns:a16="http://schemas.microsoft.com/office/drawing/2014/main" id="{63705CD3-A893-4F6D-950D-CF677E4F1A02}"/>
              </a:ext>
            </a:extLst>
          </p:cNvPr>
          <p:cNvSpPr/>
          <p:nvPr/>
        </p:nvSpPr>
        <p:spPr>
          <a:xfrm>
            <a:off x="7245447" y="3384772"/>
            <a:ext cx="684000" cy="68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7C978D42-7110-45BB-A1CC-B27257AA1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23" y="3494717"/>
            <a:ext cx="500689" cy="500689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5214E886-BE7B-4849-ABF6-89304567A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39" y="4363568"/>
            <a:ext cx="440856" cy="44085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E3FCF5D9-8680-4E8F-AF44-235B49A6E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386" y="3502098"/>
            <a:ext cx="490121" cy="490121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B4F89005-F8F5-42C3-A843-3F0209476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84" y="3472913"/>
            <a:ext cx="438805" cy="438805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56A8C6A5-A311-484A-BE53-7AEF5A300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83" y="4264426"/>
            <a:ext cx="610931" cy="61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397BB-0566-4855-B214-A90EDA930881}"/>
              </a:ext>
            </a:extLst>
          </p:cNvPr>
          <p:cNvSpPr txBox="1"/>
          <p:nvPr/>
        </p:nvSpPr>
        <p:spPr>
          <a:xfrm>
            <a:off x="7087209" y="2098350"/>
            <a:ext cx="653823" cy="555410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A7C12D-C114-4060-9E59-EBDA1ACD1F5C}"/>
              </a:ext>
            </a:extLst>
          </p:cNvPr>
          <p:cNvGrpSpPr/>
          <p:nvPr/>
        </p:nvGrpSpPr>
        <p:grpSpPr>
          <a:xfrm>
            <a:off x="3883466" y="1762005"/>
            <a:ext cx="4425067" cy="1372457"/>
            <a:chOff x="3983392" y="1281303"/>
            <a:chExt cx="4425067" cy="13724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8ADFDEE-9EAC-466F-AF6B-857D4A4D3FF0}"/>
                </a:ext>
              </a:extLst>
            </p:cNvPr>
            <p:cNvGrpSpPr/>
            <p:nvPr/>
          </p:nvGrpSpPr>
          <p:grpSpPr>
            <a:xfrm>
              <a:off x="3983392" y="1281303"/>
              <a:ext cx="4425067" cy="1355914"/>
              <a:chOff x="3983392" y="1386078"/>
              <a:chExt cx="4425067" cy="1355914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9FD2A6C-6237-4CD6-B2A3-C05CF0D9A10C}"/>
                  </a:ext>
                </a:extLst>
              </p:cNvPr>
              <p:cNvSpPr/>
              <p:nvPr/>
            </p:nvSpPr>
            <p:spPr>
              <a:xfrm>
                <a:off x="7429500" y="1781175"/>
                <a:ext cx="978959" cy="960817"/>
              </a:xfrm>
              <a:custGeom>
                <a:avLst/>
                <a:gdLst>
                  <a:gd name="connsiteX0" fmla="*/ 885118 w 885149"/>
                  <a:gd name="connsiteY0" fmla="*/ 999263 h 999573"/>
                  <a:gd name="connsiteX1" fmla="*/ 885120 w 885149"/>
                  <a:gd name="connsiteY1" fmla="*/ 999263 h 999573"/>
                  <a:gd name="connsiteX2" fmla="*/ 885120 w 885149"/>
                  <a:gd name="connsiteY2" fmla="*/ 999573 h 999573"/>
                  <a:gd name="connsiteX3" fmla="*/ 421711 w 885149"/>
                  <a:gd name="connsiteY3" fmla="*/ 433 h 999573"/>
                  <a:gd name="connsiteX4" fmla="*/ 496514 w 885149"/>
                  <a:gd name="connsiteY4" fmla="*/ 72132 h 999573"/>
                  <a:gd name="connsiteX5" fmla="*/ 496514 w 885149"/>
                  <a:gd name="connsiteY5" fmla="*/ 358001 h 999573"/>
                  <a:gd name="connsiteX6" fmla="*/ 496514 w 885149"/>
                  <a:gd name="connsiteY6" fmla="*/ 366692 h 999573"/>
                  <a:gd name="connsiteX7" fmla="*/ 501791 w 885149"/>
                  <a:gd name="connsiteY7" fmla="*/ 370417 h 999573"/>
                  <a:gd name="connsiteX8" fmla="*/ 606392 w 885149"/>
                  <a:gd name="connsiteY8" fmla="*/ 361415 h 999573"/>
                  <a:gd name="connsiteX9" fmla="*/ 831113 w 885149"/>
                  <a:gd name="connsiteY9" fmla="*/ 522507 h 999573"/>
                  <a:gd name="connsiteX10" fmla="*/ 845080 w 885149"/>
                  <a:gd name="connsiteY10" fmla="*/ 560995 h 999573"/>
                  <a:gd name="connsiteX11" fmla="*/ 850357 w 885149"/>
                  <a:gd name="connsiteY11" fmla="*/ 563167 h 999573"/>
                  <a:gd name="connsiteX12" fmla="*/ 865876 w 885149"/>
                  <a:gd name="connsiteY12" fmla="*/ 582101 h 999573"/>
                  <a:gd name="connsiteX13" fmla="*/ 866186 w 885149"/>
                  <a:gd name="connsiteY13" fmla="*/ 648213 h 999573"/>
                  <a:gd name="connsiteX14" fmla="*/ 879533 w 885149"/>
                  <a:gd name="connsiteY14" fmla="*/ 648524 h 999573"/>
                  <a:gd name="connsiteX15" fmla="*/ 885120 w 885149"/>
                  <a:gd name="connsiteY15" fmla="*/ 654111 h 999573"/>
                  <a:gd name="connsiteX16" fmla="*/ 885120 w 885149"/>
                  <a:gd name="connsiteY16" fmla="*/ 657836 h 999573"/>
                  <a:gd name="connsiteX17" fmla="*/ 885120 w 885149"/>
                  <a:gd name="connsiteY17" fmla="*/ 949290 h 999573"/>
                  <a:gd name="connsiteX18" fmla="*/ 884810 w 885149"/>
                  <a:gd name="connsiteY18" fmla="*/ 953946 h 999573"/>
                  <a:gd name="connsiteX19" fmla="*/ 885118 w 885149"/>
                  <a:gd name="connsiteY19" fmla="*/ 999263 h 999573"/>
                  <a:gd name="connsiteX20" fmla="*/ 0 w 885149"/>
                  <a:gd name="connsiteY20" fmla="*/ 999263 h 999573"/>
                  <a:gd name="connsiteX21" fmla="*/ 0 w 885149"/>
                  <a:gd name="connsiteY21" fmla="*/ 378487 h 999573"/>
                  <a:gd name="connsiteX22" fmla="*/ 154778 w 885149"/>
                  <a:gd name="connsiteY22" fmla="*/ 378487 h 999573"/>
                  <a:gd name="connsiteX23" fmla="*/ 162848 w 885149"/>
                  <a:gd name="connsiteY23" fmla="*/ 369175 h 999573"/>
                  <a:gd name="connsiteX24" fmla="*/ 162848 w 885149"/>
                  <a:gd name="connsiteY24" fmla="*/ 186045 h 999573"/>
                  <a:gd name="connsiteX25" fmla="*/ 162848 w 885149"/>
                  <a:gd name="connsiteY25" fmla="*/ 78340 h 999573"/>
                  <a:gd name="connsiteX26" fmla="*/ 164400 w 885149"/>
                  <a:gd name="connsiteY26" fmla="*/ 67166 h 999573"/>
                  <a:gd name="connsiteX27" fmla="*/ 164710 w 885149"/>
                  <a:gd name="connsiteY27" fmla="*/ 80513 h 999573"/>
                  <a:gd name="connsiteX28" fmla="*/ 164710 w 885149"/>
                  <a:gd name="connsiteY28" fmla="*/ 366382 h 999573"/>
                  <a:gd name="connsiteX29" fmla="*/ 164400 w 885149"/>
                  <a:gd name="connsiteY29" fmla="*/ 379728 h 999573"/>
                  <a:gd name="connsiteX30" fmla="*/ 165641 w 885149"/>
                  <a:gd name="connsiteY30" fmla="*/ 379728 h 999573"/>
                  <a:gd name="connsiteX31" fmla="*/ 165331 w 885149"/>
                  <a:gd name="connsiteY31" fmla="*/ 379418 h 999573"/>
                  <a:gd name="connsiteX32" fmla="*/ 165331 w 885149"/>
                  <a:gd name="connsiteY32" fmla="*/ 72753 h 999573"/>
                  <a:gd name="connsiteX33" fmla="*/ 165952 w 885149"/>
                  <a:gd name="connsiteY33" fmla="*/ 67166 h 999573"/>
                  <a:gd name="connsiteX34" fmla="*/ 242307 w 885149"/>
                  <a:gd name="connsiteY34" fmla="*/ 743 h 999573"/>
                  <a:gd name="connsiteX35" fmla="*/ 317110 w 885149"/>
                  <a:gd name="connsiteY35" fmla="*/ 72443 h 999573"/>
                  <a:gd name="connsiteX36" fmla="*/ 317110 w 885149"/>
                  <a:gd name="connsiteY36" fmla="*/ 305856 h 999573"/>
                  <a:gd name="connsiteX37" fmla="*/ 317110 w 885149"/>
                  <a:gd name="connsiteY37" fmla="*/ 523127 h 999573"/>
                  <a:gd name="connsiteX38" fmla="*/ 320214 w 885149"/>
                  <a:gd name="connsiteY38" fmla="*/ 533991 h 999573"/>
                  <a:gd name="connsiteX39" fmla="*/ 340079 w 885149"/>
                  <a:gd name="connsiteY39" fmla="*/ 493951 h 999573"/>
                  <a:gd name="connsiteX40" fmla="*/ 345045 w 885149"/>
                  <a:gd name="connsiteY40" fmla="*/ 475948 h 999573"/>
                  <a:gd name="connsiteX41" fmla="*/ 345045 w 885149"/>
                  <a:gd name="connsiteY41" fmla="*/ 154695 h 999573"/>
                  <a:gd name="connsiteX42" fmla="*/ 345045 w 885149"/>
                  <a:gd name="connsiteY42" fmla="*/ 75547 h 999573"/>
                  <a:gd name="connsiteX43" fmla="*/ 408364 w 885149"/>
                  <a:gd name="connsiteY43" fmla="*/ 743 h 999573"/>
                  <a:gd name="connsiteX44" fmla="*/ 421711 w 885149"/>
                  <a:gd name="connsiteY44" fmla="*/ 433 h 99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885149" h="999573">
                    <a:moveTo>
                      <a:pt x="885118" y="999263"/>
                    </a:moveTo>
                    <a:lnTo>
                      <a:pt x="885120" y="999263"/>
                    </a:lnTo>
                    <a:lnTo>
                      <a:pt x="885120" y="999573"/>
                    </a:lnTo>
                    <a:close/>
                    <a:moveTo>
                      <a:pt x="421711" y="433"/>
                    </a:moveTo>
                    <a:cubicBezTo>
                      <a:pt x="462372" y="-1430"/>
                      <a:pt x="496514" y="35507"/>
                      <a:pt x="496514" y="72132"/>
                    </a:cubicBezTo>
                    <a:cubicBezTo>
                      <a:pt x="496204" y="167421"/>
                      <a:pt x="496514" y="262712"/>
                      <a:pt x="496514" y="358001"/>
                    </a:cubicBezTo>
                    <a:cubicBezTo>
                      <a:pt x="496514" y="361105"/>
                      <a:pt x="496514" y="363898"/>
                      <a:pt x="496514" y="366692"/>
                    </a:cubicBezTo>
                    <a:cubicBezTo>
                      <a:pt x="496514" y="370106"/>
                      <a:pt x="499308" y="370417"/>
                      <a:pt x="501791" y="370417"/>
                    </a:cubicBezTo>
                    <a:cubicBezTo>
                      <a:pt x="535934" y="359863"/>
                      <a:pt x="571318" y="357070"/>
                      <a:pt x="606392" y="361415"/>
                    </a:cubicBezTo>
                    <a:cubicBezTo>
                      <a:pt x="710062" y="374452"/>
                      <a:pt x="785176" y="428459"/>
                      <a:pt x="831113" y="522507"/>
                    </a:cubicBezTo>
                    <a:cubicBezTo>
                      <a:pt x="837010" y="534922"/>
                      <a:pt x="842287" y="547648"/>
                      <a:pt x="845080" y="560995"/>
                    </a:cubicBezTo>
                    <a:cubicBezTo>
                      <a:pt x="846943" y="561926"/>
                      <a:pt x="848495" y="562857"/>
                      <a:pt x="850357" y="563167"/>
                    </a:cubicBezTo>
                    <a:cubicBezTo>
                      <a:pt x="861531" y="565650"/>
                      <a:pt x="865876" y="570617"/>
                      <a:pt x="865876" y="582101"/>
                    </a:cubicBezTo>
                    <a:cubicBezTo>
                      <a:pt x="866186" y="604138"/>
                      <a:pt x="866186" y="626176"/>
                      <a:pt x="866186" y="648213"/>
                    </a:cubicBezTo>
                    <a:cubicBezTo>
                      <a:pt x="870532" y="648524"/>
                      <a:pt x="875188" y="648524"/>
                      <a:pt x="879533" y="648524"/>
                    </a:cubicBezTo>
                    <a:cubicBezTo>
                      <a:pt x="883258" y="648524"/>
                      <a:pt x="885430" y="650076"/>
                      <a:pt x="885120" y="654111"/>
                    </a:cubicBezTo>
                    <a:cubicBezTo>
                      <a:pt x="885120" y="655352"/>
                      <a:pt x="885120" y="656594"/>
                      <a:pt x="885120" y="657836"/>
                    </a:cubicBezTo>
                    <a:cubicBezTo>
                      <a:pt x="885120" y="754987"/>
                      <a:pt x="885120" y="852138"/>
                      <a:pt x="885120" y="949290"/>
                    </a:cubicBezTo>
                    <a:cubicBezTo>
                      <a:pt x="885120" y="950842"/>
                      <a:pt x="884810" y="952394"/>
                      <a:pt x="884810" y="953946"/>
                    </a:cubicBezTo>
                    <a:lnTo>
                      <a:pt x="885118" y="999263"/>
                    </a:lnTo>
                    <a:lnTo>
                      <a:pt x="0" y="999263"/>
                    </a:lnTo>
                    <a:lnTo>
                      <a:pt x="0" y="378487"/>
                    </a:lnTo>
                    <a:lnTo>
                      <a:pt x="154778" y="378487"/>
                    </a:lnTo>
                    <a:cubicBezTo>
                      <a:pt x="162848" y="378487"/>
                      <a:pt x="162848" y="378176"/>
                      <a:pt x="162848" y="369175"/>
                    </a:cubicBezTo>
                    <a:cubicBezTo>
                      <a:pt x="162848" y="308029"/>
                      <a:pt x="162848" y="247193"/>
                      <a:pt x="162848" y="186045"/>
                    </a:cubicBezTo>
                    <a:cubicBezTo>
                      <a:pt x="162848" y="150040"/>
                      <a:pt x="162848" y="114345"/>
                      <a:pt x="162848" y="78340"/>
                    </a:cubicBezTo>
                    <a:cubicBezTo>
                      <a:pt x="162848" y="74615"/>
                      <a:pt x="161606" y="70580"/>
                      <a:pt x="164400" y="67166"/>
                    </a:cubicBezTo>
                    <a:cubicBezTo>
                      <a:pt x="164710" y="71511"/>
                      <a:pt x="164710" y="76167"/>
                      <a:pt x="164710" y="80513"/>
                    </a:cubicBezTo>
                    <a:cubicBezTo>
                      <a:pt x="164710" y="175802"/>
                      <a:pt x="164710" y="271093"/>
                      <a:pt x="164710" y="366382"/>
                    </a:cubicBezTo>
                    <a:cubicBezTo>
                      <a:pt x="164710" y="370727"/>
                      <a:pt x="164400" y="375383"/>
                      <a:pt x="164400" y="379728"/>
                    </a:cubicBezTo>
                    <a:cubicBezTo>
                      <a:pt x="164710" y="379728"/>
                      <a:pt x="165331" y="379728"/>
                      <a:pt x="165641" y="379728"/>
                    </a:cubicBezTo>
                    <a:cubicBezTo>
                      <a:pt x="165641" y="379728"/>
                      <a:pt x="165331" y="379418"/>
                      <a:pt x="165331" y="379418"/>
                    </a:cubicBezTo>
                    <a:cubicBezTo>
                      <a:pt x="165331" y="277300"/>
                      <a:pt x="165331" y="174871"/>
                      <a:pt x="165331" y="72753"/>
                    </a:cubicBezTo>
                    <a:cubicBezTo>
                      <a:pt x="165331" y="70891"/>
                      <a:pt x="165020" y="69028"/>
                      <a:pt x="165952" y="67166"/>
                    </a:cubicBezTo>
                    <a:cubicBezTo>
                      <a:pt x="170918" y="22470"/>
                      <a:pt x="212199" y="-2361"/>
                      <a:pt x="242307" y="743"/>
                    </a:cubicBezTo>
                    <a:cubicBezTo>
                      <a:pt x="281416" y="-1740"/>
                      <a:pt x="317421" y="34886"/>
                      <a:pt x="317110" y="72443"/>
                    </a:cubicBezTo>
                    <a:cubicBezTo>
                      <a:pt x="316800" y="150040"/>
                      <a:pt x="317110" y="227949"/>
                      <a:pt x="317110" y="305856"/>
                    </a:cubicBezTo>
                    <a:cubicBezTo>
                      <a:pt x="317110" y="378176"/>
                      <a:pt x="317110" y="450807"/>
                      <a:pt x="317110" y="523127"/>
                    </a:cubicBezTo>
                    <a:cubicBezTo>
                      <a:pt x="317110" y="526852"/>
                      <a:pt x="314938" y="531508"/>
                      <a:pt x="320214" y="533991"/>
                    </a:cubicBezTo>
                    <a:cubicBezTo>
                      <a:pt x="325180" y="519713"/>
                      <a:pt x="332319" y="506677"/>
                      <a:pt x="340079" y="493951"/>
                    </a:cubicBezTo>
                    <a:cubicBezTo>
                      <a:pt x="343804" y="488053"/>
                      <a:pt x="345045" y="482466"/>
                      <a:pt x="345045" y="475948"/>
                    </a:cubicBezTo>
                    <a:cubicBezTo>
                      <a:pt x="345045" y="368865"/>
                      <a:pt x="345045" y="261781"/>
                      <a:pt x="345045" y="154695"/>
                    </a:cubicBezTo>
                    <a:cubicBezTo>
                      <a:pt x="345045" y="128312"/>
                      <a:pt x="345666" y="101929"/>
                      <a:pt x="345045" y="75547"/>
                    </a:cubicBezTo>
                    <a:cubicBezTo>
                      <a:pt x="344114" y="43266"/>
                      <a:pt x="367393" y="8503"/>
                      <a:pt x="408364" y="743"/>
                    </a:cubicBezTo>
                    <a:cubicBezTo>
                      <a:pt x="412710" y="-188"/>
                      <a:pt x="417366" y="-188"/>
                      <a:pt x="421711" y="4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6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80209A-D825-4309-9B43-0CBEB828984A}"/>
                  </a:ext>
                </a:extLst>
              </p:cNvPr>
              <p:cNvSpPr/>
              <p:nvPr/>
            </p:nvSpPr>
            <p:spPr>
              <a:xfrm>
                <a:off x="3983392" y="1627126"/>
                <a:ext cx="2234528" cy="1111017"/>
              </a:xfrm>
              <a:custGeom>
                <a:avLst/>
                <a:gdLst>
                  <a:gd name="connsiteX0" fmla="*/ 1359605 w 4190656"/>
                  <a:gd name="connsiteY0" fmla="*/ 2009520 h 2083613"/>
                  <a:gd name="connsiteX1" fmla="*/ 1359605 w 4190656"/>
                  <a:gd name="connsiteY1" fmla="*/ 2049344 h 2083613"/>
                  <a:gd name="connsiteX2" fmla="*/ 1942246 w 4190656"/>
                  <a:gd name="connsiteY2" fmla="*/ 2049344 h 2083613"/>
                  <a:gd name="connsiteX3" fmla="*/ 1942246 w 4190656"/>
                  <a:gd name="connsiteY3" fmla="*/ 2009520 h 2083613"/>
                  <a:gd name="connsiteX4" fmla="*/ 3736514 w 4190656"/>
                  <a:gd name="connsiteY4" fmla="*/ 2004560 h 2083613"/>
                  <a:gd name="connsiteX5" fmla="*/ 3736514 w 4190656"/>
                  <a:gd name="connsiteY5" fmla="*/ 2044384 h 2083613"/>
                  <a:gd name="connsiteX6" fmla="*/ 4087017 w 4190656"/>
                  <a:gd name="connsiteY6" fmla="*/ 2044384 h 2083613"/>
                  <a:gd name="connsiteX7" fmla="*/ 4087017 w 4190656"/>
                  <a:gd name="connsiteY7" fmla="*/ 2004560 h 2083613"/>
                  <a:gd name="connsiteX8" fmla="*/ 3320982 w 4190656"/>
                  <a:gd name="connsiteY8" fmla="*/ 2004560 h 2083613"/>
                  <a:gd name="connsiteX9" fmla="*/ 3320982 w 4190656"/>
                  <a:gd name="connsiteY9" fmla="*/ 2044384 h 2083613"/>
                  <a:gd name="connsiteX10" fmla="*/ 3671485 w 4190656"/>
                  <a:gd name="connsiteY10" fmla="*/ 2044384 h 2083613"/>
                  <a:gd name="connsiteX11" fmla="*/ 3671485 w 4190656"/>
                  <a:gd name="connsiteY11" fmla="*/ 2004560 h 2083613"/>
                  <a:gd name="connsiteX12" fmla="*/ 1359605 w 4190656"/>
                  <a:gd name="connsiteY12" fmla="*/ 1948423 h 2083613"/>
                  <a:gd name="connsiteX13" fmla="*/ 1359605 w 4190656"/>
                  <a:gd name="connsiteY13" fmla="*/ 1988247 h 2083613"/>
                  <a:gd name="connsiteX14" fmla="*/ 1942246 w 4190656"/>
                  <a:gd name="connsiteY14" fmla="*/ 1988247 h 2083613"/>
                  <a:gd name="connsiteX15" fmla="*/ 1942246 w 4190656"/>
                  <a:gd name="connsiteY15" fmla="*/ 1948423 h 2083613"/>
                  <a:gd name="connsiteX16" fmla="*/ 3736514 w 4190656"/>
                  <a:gd name="connsiteY16" fmla="*/ 1943463 h 2083613"/>
                  <a:gd name="connsiteX17" fmla="*/ 3736514 w 4190656"/>
                  <a:gd name="connsiteY17" fmla="*/ 1983287 h 2083613"/>
                  <a:gd name="connsiteX18" fmla="*/ 4087017 w 4190656"/>
                  <a:gd name="connsiteY18" fmla="*/ 1983287 h 2083613"/>
                  <a:gd name="connsiteX19" fmla="*/ 4087017 w 4190656"/>
                  <a:gd name="connsiteY19" fmla="*/ 1943463 h 2083613"/>
                  <a:gd name="connsiteX20" fmla="*/ 3320982 w 4190656"/>
                  <a:gd name="connsiteY20" fmla="*/ 1943463 h 2083613"/>
                  <a:gd name="connsiteX21" fmla="*/ 3320982 w 4190656"/>
                  <a:gd name="connsiteY21" fmla="*/ 1983287 h 2083613"/>
                  <a:gd name="connsiteX22" fmla="*/ 3671485 w 4190656"/>
                  <a:gd name="connsiteY22" fmla="*/ 1983287 h 2083613"/>
                  <a:gd name="connsiteX23" fmla="*/ 3671485 w 4190656"/>
                  <a:gd name="connsiteY23" fmla="*/ 1943463 h 2083613"/>
                  <a:gd name="connsiteX24" fmla="*/ 1359605 w 4190656"/>
                  <a:gd name="connsiteY24" fmla="*/ 1887327 h 2083613"/>
                  <a:gd name="connsiteX25" fmla="*/ 1359605 w 4190656"/>
                  <a:gd name="connsiteY25" fmla="*/ 1927151 h 2083613"/>
                  <a:gd name="connsiteX26" fmla="*/ 1942246 w 4190656"/>
                  <a:gd name="connsiteY26" fmla="*/ 1927151 h 2083613"/>
                  <a:gd name="connsiteX27" fmla="*/ 1942246 w 4190656"/>
                  <a:gd name="connsiteY27" fmla="*/ 1887327 h 2083613"/>
                  <a:gd name="connsiteX28" fmla="*/ 3736514 w 4190656"/>
                  <a:gd name="connsiteY28" fmla="*/ 1882367 h 2083613"/>
                  <a:gd name="connsiteX29" fmla="*/ 3736514 w 4190656"/>
                  <a:gd name="connsiteY29" fmla="*/ 1922191 h 2083613"/>
                  <a:gd name="connsiteX30" fmla="*/ 4087017 w 4190656"/>
                  <a:gd name="connsiteY30" fmla="*/ 1922191 h 2083613"/>
                  <a:gd name="connsiteX31" fmla="*/ 4087017 w 4190656"/>
                  <a:gd name="connsiteY31" fmla="*/ 1882367 h 2083613"/>
                  <a:gd name="connsiteX32" fmla="*/ 3320982 w 4190656"/>
                  <a:gd name="connsiteY32" fmla="*/ 1882367 h 2083613"/>
                  <a:gd name="connsiteX33" fmla="*/ 3320982 w 4190656"/>
                  <a:gd name="connsiteY33" fmla="*/ 1922191 h 2083613"/>
                  <a:gd name="connsiteX34" fmla="*/ 3671485 w 4190656"/>
                  <a:gd name="connsiteY34" fmla="*/ 1922191 h 2083613"/>
                  <a:gd name="connsiteX35" fmla="*/ 3671485 w 4190656"/>
                  <a:gd name="connsiteY35" fmla="*/ 1882367 h 2083613"/>
                  <a:gd name="connsiteX36" fmla="*/ 3051754 w 4190656"/>
                  <a:gd name="connsiteY36" fmla="*/ 1873675 h 2083613"/>
                  <a:gd name="connsiteX37" fmla="*/ 3051754 w 4190656"/>
                  <a:gd name="connsiteY37" fmla="*/ 1939321 h 2083613"/>
                  <a:gd name="connsiteX38" fmla="*/ 3149850 w 4190656"/>
                  <a:gd name="connsiteY38" fmla="*/ 1939321 h 2083613"/>
                  <a:gd name="connsiteX39" fmla="*/ 3149850 w 4190656"/>
                  <a:gd name="connsiteY39" fmla="*/ 1873675 h 2083613"/>
                  <a:gd name="connsiteX40" fmla="*/ 2868153 w 4190656"/>
                  <a:gd name="connsiteY40" fmla="*/ 1873675 h 2083613"/>
                  <a:gd name="connsiteX41" fmla="*/ 2868153 w 4190656"/>
                  <a:gd name="connsiteY41" fmla="*/ 1939321 h 2083613"/>
                  <a:gd name="connsiteX42" fmla="*/ 2966249 w 4190656"/>
                  <a:gd name="connsiteY42" fmla="*/ 1939321 h 2083613"/>
                  <a:gd name="connsiteX43" fmla="*/ 2966249 w 4190656"/>
                  <a:gd name="connsiteY43" fmla="*/ 1873675 h 2083613"/>
                  <a:gd name="connsiteX44" fmla="*/ 2684553 w 4190656"/>
                  <a:gd name="connsiteY44" fmla="*/ 1873675 h 2083613"/>
                  <a:gd name="connsiteX45" fmla="*/ 2684553 w 4190656"/>
                  <a:gd name="connsiteY45" fmla="*/ 1939321 h 2083613"/>
                  <a:gd name="connsiteX46" fmla="*/ 2782649 w 4190656"/>
                  <a:gd name="connsiteY46" fmla="*/ 1939321 h 2083613"/>
                  <a:gd name="connsiteX47" fmla="*/ 2782649 w 4190656"/>
                  <a:gd name="connsiteY47" fmla="*/ 1873675 h 2083613"/>
                  <a:gd name="connsiteX48" fmla="*/ 1359605 w 4190656"/>
                  <a:gd name="connsiteY48" fmla="*/ 1826230 h 2083613"/>
                  <a:gd name="connsiteX49" fmla="*/ 1359605 w 4190656"/>
                  <a:gd name="connsiteY49" fmla="*/ 1866054 h 2083613"/>
                  <a:gd name="connsiteX50" fmla="*/ 1942246 w 4190656"/>
                  <a:gd name="connsiteY50" fmla="*/ 1866054 h 2083613"/>
                  <a:gd name="connsiteX51" fmla="*/ 1942246 w 4190656"/>
                  <a:gd name="connsiteY51" fmla="*/ 1826230 h 2083613"/>
                  <a:gd name="connsiteX52" fmla="*/ 3736514 w 4190656"/>
                  <a:gd name="connsiteY52" fmla="*/ 1821270 h 2083613"/>
                  <a:gd name="connsiteX53" fmla="*/ 3736514 w 4190656"/>
                  <a:gd name="connsiteY53" fmla="*/ 1861094 h 2083613"/>
                  <a:gd name="connsiteX54" fmla="*/ 4087017 w 4190656"/>
                  <a:gd name="connsiteY54" fmla="*/ 1861094 h 2083613"/>
                  <a:gd name="connsiteX55" fmla="*/ 4087017 w 4190656"/>
                  <a:gd name="connsiteY55" fmla="*/ 1821270 h 2083613"/>
                  <a:gd name="connsiteX56" fmla="*/ 3320982 w 4190656"/>
                  <a:gd name="connsiteY56" fmla="*/ 1821270 h 2083613"/>
                  <a:gd name="connsiteX57" fmla="*/ 3320982 w 4190656"/>
                  <a:gd name="connsiteY57" fmla="*/ 1861094 h 2083613"/>
                  <a:gd name="connsiteX58" fmla="*/ 3671485 w 4190656"/>
                  <a:gd name="connsiteY58" fmla="*/ 1861094 h 2083613"/>
                  <a:gd name="connsiteX59" fmla="*/ 3671485 w 4190656"/>
                  <a:gd name="connsiteY59" fmla="*/ 1821270 h 2083613"/>
                  <a:gd name="connsiteX60" fmla="*/ 3051754 w 4190656"/>
                  <a:gd name="connsiteY60" fmla="*/ 1737466 h 2083613"/>
                  <a:gd name="connsiteX61" fmla="*/ 3051754 w 4190656"/>
                  <a:gd name="connsiteY61" fmla="*/ 1803112 h 2083613"/>
                  <a:gd name="connsiteX62" fmla="*/ 3149850 w 4190656"/>
                  <a:gd name="connsiteY62" fmla="*/ 1803112 h 2083613"/>
                  <a:gd name="connsiteX63" fmla="*/ 3149850 w 4190656"/>
                  <a:gd name="connsiteY63" fmla="*/ 1737466 h 2083613"/>
                  <a:gd name="connsiteX64" fmla="*/ 2868153 w 4190656"/>
                  <a:gd name="connsiteY64" fmla="*/ 1737466 h 2083613"/>
                  <a:gd name="connsiteX65" fmla="*/ 2868153 w 4190656"/>
                  <a:gd name="connsiteY65" fmla="*/ 1803112 h 2083613"/>
                  <a:gd name="connsiteX66" fmla="*/ 2966249 w 4190656"/>
                  <a:gd name="connsiteY66" fmla="*/ 1803112 h 2083613"/>
                  <a:gd name="connsiteX67" fmla="*/ 2966249 w 4190656"/>
                  <a:gd name="connsiteY67" fmla="*/ 1737466 h 2083613"/>
                  <a:gd name="connsiteX68" fmla="*/ 2684553 w 4190656"/>
                  <a:gd name="connsiteY68" fmla="*/ 1737466 h 2083613"/>
                  <a:gd name="connsiteX69" fmla="*/ 2684553 w 4190656"/>
                  <a:gd name="connsiteY69" fmla="*/ 1803112 h 2083613"/>
                  <a:gd name="connsiteX70" fmla="*/ 2782649 w 4190656"/>
                  <a:gd name="connsiteY70" fmla="*/ 1803112 h 2083613"/>
                  <a:gd name="connsiteX71" fmla="*/ 2782649 w 4190656"/>
                  <a:gd name="connsiteY71" fmla="*/ 1737466 h 2083613"/>
                  <a:gd name="connsiteX72" fmla="*/ 3051754 w 4190656"/>
                  <a:gd name="connsiteY72" fmla="*/ 1601257 h 2083613"/>
                  <a:gd name="connsiteX73" fmla="*/ 3051754 w 4190656"/>
                  <a:gd name="connsiteY73" fmla="*/ 1666903 h 2083613"/>
                  <a:gd name="connsiteX74" fmla="*/ 3149850 w 4190656"/>
                  <a:gd name="connsiteY74" fmla="*/ 1666903 h 2083613"/>
                  <a:gd name="connsiteX75" fmla="*/ 3149850 w 4190656"/>
                  <a:gd name="connsiteY75" fmla="*/ 1601257 h 2083613"/>
                  <a:gd name="connsiteX76" fmla="*/ 2868153 w 4190656"/>
                  <a:gd name="connsiteY76" fmla="*/ 1601257 h 2083613"/>
                  <a:gd name="connsiteX77" fmla="*/ 2868153 w 4190656"/>
                  <a:gd name="connsiteY77" fmla="*/ 1666903 h 2083613"/>
                  <a:gd name="connsiteX78" fmla="*/ 2966249 w 4190656"/>
                  <a:gd name="connsiteY78" fmla="*/ 1666903 h 2083613"/>
                  <a:gd name="connsiteX79" fmla="*/ 2966249 w 4190656"/>
                  <a:gd name="connsiteY79" fmla="*/ 1601257 h 2083613"/>
                  <a:gd name="connsiteX80" fmla="*/ 2684553 w 4190656"/>
                  <a:gd name="connsiteY80" fmla="*/ 1601257 h 2083613"/>
                  <a:gd name="connsiteX81" fmla="*/ 2684553 w 4190656"/>
                  <a:gd name="connsiteY81" fmla="*/ 1666903 h 2083613"/>
                  <a:gd name="connsiteX82" fmla="*/ 2782649 w 4190656"/>
                  <a:gd name="connsiteY82" fmla="*/ 1666903 h 2083613"/>
                  <a:gd name="connsiteX83" fmla="*/ 2782649 w 4190656"/>
                  <a:gd name="connsiteY83" fmla="*/ 1601257 h 2083613"/>
                  <a:gd name="connsiteX84" fmla="*/ 1003047 w 4190656"/>
                  <a:gd name="connsiteY84" fmla="*/ 1464531 h 2083613"/>
                  <a:gd name="connsiteX85" fmla="*/ 1003047 w 4190656"/>
                  <a:gd name="connsiteY85" fmla="*/ 2082216 h 2083613"/>
                  <a:gd name="connsiteX86" fmla="*/ 1259865 w 4190656"/>
                  <a:gd name="connsiteY86" fmla="*/ 2082216 h 2083613"/>
                  <a:gd name="connsiteX87" fmla="*/ 1259865 w 4190656"/>
                  <a:gd name="connsiteY87" fmla="*/ 1464531 h 2083613"/>
                  <a:gd name="connsiteX88" fmla="*/ 640721 w 4190656"/>
                  <a:gd name="connsiteY88" fmla="*/ 1461809 h 2083613"/>
                  <a:gd name="connsiteX89" fmla="*/ 640721 w 4190656"/>
                  <a:gd name="connsiteY89" fmla="*/ 2079494 h 2083613"/>
                  <a:gd name="connsiteX90" fmla="*/ 860983 w 4190656"/>
                  <a:gd name="connsiteY90" fmla="*/ 2079494 h 2083613"/>
                  <a:gd name="connsiteX91" fmla="*/ 860983 w 4190656"/>
                  <a:gd name="connsiteY91" fmla="*/ 1461809 h 2083613"/>
                  <a:gd name="connsiteX92" fmla="*/ 3977387 w 4190656"/>
                  <a:gd name="connsiteY92" fmla="*/ 1437108 h 2083613"/>
                  <a:gd name="connsiteX93" fmla="*/ 3977387 w 4190656"/>
                  <a:gd name="connsiteY93" fmla="*/ 1502754 h 2083613"/>
                  <a:gd name="connsiteX94" fmla="*/ 4075483 w 4190656"/>
                  <a:gd name="connsiteY94" fmla="*/ 1502754 h 2083613"/>
                  <a:gd name="connsiteX95" fmla="*/ 4075483 w 4190656"/>
                  <a:gd name="connsiteY95" fmla="*/ 1437108 h 2083613"/>
                  <a:gd name="connsiteX96" fmla="*/ 3793786 w 4190656"/>
                  <a:gd name="connsiteY96" fmla="*/ 1437108 h 2083613"/>
                  <a:gd name="connsiteX97" fmla="*/ 3793786 w 4190656"/>
                  <a:gd name="connsiteY97" fmla="*/ 1502754 h 2083613"/>
                  <a:gd name="connsiteX98" fmla="*/ 3891882 w 4190656"/>
                  <a:gd name="connsiteY98" fmla="*/ 1502754 h 2083613"/>
                  <a:gd name="connsiteX99" fmla="*/ 3891882 w 4190656"/>
                  <a:gd name="connsiteY99" fmla="*/ 1437108 h 2083613"/>
                  <a:gd name="connsiteX100" fmla="*/ 3610186 w 4190656"/>
                  <a:gd name="connsiteY100" fmla="*/ 1437108 h 2083613"/>
                  <a:gd name="connsiteX101" fmla="*/ 3610186 w 4190656"/>
                  <a:gd name="connsiteY101" fmla="*/ 1502754 h 2083613"/>
                  <a:gd name="connsiteX102" fmla="*/ 3708282 w 4190656"/>
                  <a:gd name="connsiteY102" fmla="*/ 1502754 h 2083613"/>
                  <a:gd name="connsiteX103" fmla="*/ 3708282 w 4190656"/>
                  <a:gd name="connsiteY103" fmla="*/ 1437108 h 2083613"/>
                  <a:gd name="connsiteX104" fmla="*/ 3413613 w 4190656"/>
                  <a:gd name="connsiteY104" fmla="*/ 1437108 h 2083613"/>
                  <a:gd name="connsiteX105" fmla="*/ 3413613 w 4190656"/>
                  <a:gd name="connsiteY105" fmla="*/ 1502754 h 2083613"/>
                  <a:gd name="connsiteX106" fmla="*/ 3511709 w 4190656"/>
                  <a:gd name="connsiteY106" fmla="*/ 1502754 h 2083613"/>
                  <a:gd name="connsiteX107" fmla="*/ 3511709 w 4190656"/>
                  <a:gd name="connsiteY107" fmla="*/ 1437108 h 2083613"/>
                  <a:gd name="connsiteX108" fmla="*/ 3230013 w 4190656"/>
                  <a:gd name="connsiteY108" fmla="*/ 1437108 h 2083613"/>
                  <a:gd name="connsiteX109" fmla="*/ 3230013 w 4190656"/>
                  <a:gd name="connsiteY109" fmla="*/ 1502754 h 2083613"/>
                  <a:gd name="connsiteX110" fmla="*/ 3328109 w 4190656"/>
                  <a:gd name="connsiteY110" fmla="*/ 1502754 h 2083613"/>
                  <a:gd name="connsiteX111" fmla="*/ 3328109 w 4190656"/>
                  <a:gd name="connsiteY111" fmla="*/ 1437108 h 2083613"/>
                  <a:gd name="connsiteX112" fmla="*/ 3051754 w 4190656"/>
                  <a:gd name="connsiteY112" fmla="*/ 1437108 h 2083613"/>
                  <a:gd name="connsiteX113" fmla="*/ 3051754 w 4190656"/>
                  <a:gd name="connsiteY113" fmla="*/ 1502754 h 2083613"/>
                  <a:gd name="connsiteX114" fmla="*/ 3149850 w 4190656"/>
                  <a:gd name="connsiteY114" fmla="*/ 1502754 h 2083613"/>
                  <a:gd name="connsiteX115" fmla="*/ 3149850 w 4190656"/>
                  <a:gd name="connsiteY115" fmla="*/ 1437108 h 2083613"/>
                  <a:gd name="connsiteX116" fmla="*/ 2868153 w 4190656"/>
                  <a:gd name="connsiteY116" fmla="*/ 1437108 h 2083613"/>
                  <a:gd name="connsiteX117" fmla="*/ 2868153 w 4190656"/>
                  <a:gd name="connsiteY117" fmla="*/ 1502754 h 2083613"/>
                  <a:gd name="connsiteX118" fmla="*/ 2966249 w 4190656"/>
                  <a:gd name="connsiteY118" fmla="*/ 1502754 h 2083613"/>
                  <a:gd name="connsiteX119" fmla="*/ 2966249 w 4190656"/>
                  <a:gd name="connsiteY119" fmla="*/ 1437108 h 2083613"/>
                  <a:gd name="connsiteX120" fmla="*/ 2684553 w 4190656"/>
                  <a:gd name="connsiteY120" fmla="*/ 1437108 h 2083613"/>
                  <a:gd name="connsiteX121" fmla="*/ 2684553 w 4190656"/>
                  <a:gd name="connsiteY121" fmla="*/ 1502754 h 2083613"/>
                  <a:gd name="connsiteX122" fmla="*/ 2782649 w 4190656"/>
                  <a:gd name="connsiteY122" fmla="*/ 1502754 h 2083613"/>
                  <a:gd name="connsiteX123" fmla="*/ 2782649 w 4190656"/>
                  <a:gd name="connsiteY123" fmla="*/ 1437108 h 2083613"/>
                  <a:gd name="connsiteX124" fmla="*/ 1818380 w 4190656"/>
                  <a:gd name="connsiteY124" fmla="*/ 1377680 h 2083613"/>
                  <a:gd name="connsiteX125" fmla="*/ 1818380 w 4190656"/>
                  <a:gd name="connsiteY125" fmla="*/ 1450750 h 2083613"/>
                  <a:gd name="connsiteX126" fmla="*/ 1916476 w 4190656"/>
                  <a:gd name="connsiteY126" fmla="*/ 1450750 h 2083613"/>
                  <a:gd name="connsiteX127" fmla="*/ 1916476 w 4190656"/>
                  <a:gd name="connsiteY127" fmla="*/ 1377680 h 2083613"/>
                  <a:gd name="connsiteX128" fmla="*/ 1634779 w 4190656"/>
                  <a:gd name="connsiteY128" fmla="*/ 1377680 h 2083613"/>
                  <a:gd name="connsiteX129" fmla="*/ 1634779 w 4190656"/>
                  <a:gd name="connsiteY129" fmla="*/ 1450750 h 2083613"/>
                  <a:gd name="connsiteX130" fmla="*/ 1732875 w 4190656"/>
                  <a:gd name="connsiteY130" fmla="*/ 1450750 h 2083613"/>
                  <a:gd name="connsiteX131" fmla="*/ 1732875 w 4190656"/>
                  <a:gd name="connsiteY131" fmla="*/ 1377680 h 2083613"/>
                  <a:gd name="connsiteX132" fmla="*/ 1451179 w 4190656"/>
                  <a:gd name="connsiteY132" fmla="*/ 1377680 h 2083613"/>
                  <a:gd name="connsiteX133" fmla="*/ 1451179 w 4190656"/>
                  <a:gd name="connsiteY133" fmla="*/ 1450750 h 2083613"/>
                  <a:gd name="connsiteX134" fmla="*/ 1549275 w 4190656"/>
                  <a:gd name="connsiteY134" fmla="*/ 1450750 h 2083613"/>
                  <a:gd name="connsiteX135" fmla="*/ 1549275 w 4190656"/>
                  <a:gd name="connsiteY135" fmla="*/ 1377680 h 2083613"/>
                  <a:gd name="connsiteX136" fmla="*/ 1818380 w 4190656"/>
                  <a:gd name="connsiteY136" fmla="*/ 1226067 h 2083613"/>
                  <a:gd name="connsiteX137" fmla="*/ 1818380 w 4190656"/>
                  <a:gd name="connsiteY137" fmla="*/ 1299137 h 2083613"/>
                  <a:gd name="connsiteX138" fmla="*/ 1916476 w 4190656"/>
                  <a:gd name="connsiteY138" fmla="*/ 1299137 h 2083613"/>
                  <a:gd name="connsiteX139" fmla="*/ 1916476 w 4190656"/>
                  <a:gd name="connsiteY139" fmla="*/ 1226067 h 2083613"/>
                  <a:gd name="connsiteX140" fmla="*/ 1634779 w 4190656"/>
                  <a:gd name="connsiteY140" fmla="*/ 1226067 h 2083613"/>
                  <a:gd name="connsiteX141" fmla="*/ 1634779 w 4190656"/>
                  <a:gd name="connsiteY141" fmla="*/ 1299137 h 2083613"/>
                  <a:gd name="connsiteX142" fmla="*/ 1732875 w 4190656"/>
                  <a:gd name="connsiteY142" fmla="*/ 1299137 h 2083613"/>
                  <a:gd name="connsiteX143" fmla="*/ 1732875 w 4190656"/>
                  <a:gd name="connsiteY143" fmla="*/ 1226067 h 2083613"/>
                  <a:gd name="connsiteX144" fmla="*/ 1451179 w 4190656"/>
                  <a:gd name="connsiteY144" fmla="*/ 1226067 h 2083613"/>
                  <a:gd name="connsiteX145" fmla="*/ 1451179 w 4190656"/>
                  <a:gd name="connsiteY145" fmla="*/ 1299137 h 2083613"/>
                  <a:gd name="connsiteX146" fmla="*/ 1549275 w 4190656"/>
                  <a:gd name="connsiteY146" fmla="*/ 1299137 h 2083613"/>
                  <a:gd name="connsiteX147" fmla="*/ 1549275 w 4190656"/>
                  <a:gd name="connsiteY147" fmla="*/ 1226067 h 2083613"/>
                  <a:gd name="connsiteX148" fmla="*/ 403424 w 4190656"/>
                  <a:gd name="connsiteY148" fmla="*/ 1142989 h 2083613"/>
                  <a:gd name="connsiteX149" fmla="*/ 348620 w 4190656"/>
                  <a:gd name="connsiteY149" fmla="*/ 1197793 h 2083613"/>
                  <a:gd name="connsiteX150" fmla="*/ 348620 w 4190656"/>
                  <a:gd name="connsiteY150" fmla="*/ 2081959 h 2083613"/>
                  <a:gd name="connsiteX151" fmla="*/ 458227 w 4190656"/>
                  <a:gd name="connsiteY151" fmla="*/ 2081959 h 2083613"/>
                  <a:gd name="connsiteX152" fmla="*/ 458228 w 4190656"/>
                  <a:gd name="connsiteY152" fmla="*/ 1197793 h 2083613"/>
                  <a:gd name="connsiteX153" fmla="*/ 403424 w 4190656"/>
                  <a:gd name="connsiteY153" fmla="*/ 1142989 h 2083613"/>
                  <a:gd name="connsiteX154" fmla="*/ 169200 w 4190656"/>
                  <a:gd name="connsiteY154" fmla="*/ 1139285 h 2083613"/>
                  <a:gd name="connsiteX155" fmla="*/ 114396 w 4190656"/>
                  <a:gd name="connsiteY155" fmla="*/ 1194089 h 2083613"/>
                  <a:gd name="connsiteX156" fmla="*/ 114396 w 4190656"/>
                  <a:gd name="connsiteY156" fmla="*/ 2078255 h 2083613"/>
                  <a:gd name="connsiteX157" fmla="*/ 224003 w 4190656"/>
                  <a:gd name="connsiteY157" fmla="*/ 2078255 h 2083613"/>
                  <a:gd name="connsiteX158" fmla="*/ 224004 w 4190656"/>
                  <a:gd name="connsiteY158" fmla="*/ 1194089 h 2083613"/>
                  <a:gd name="connsiteX159" fmla="*/ 169200 w 4190656"/>
                  <a:gd name="connsiteY159" fmla="*/ 1139285 h 2083613"/>
                  <a:gd name="connsiteX160" fmla="*/ 1818380 w 4190656"/>
                  <a:gd name="connsiteY160" fmla="*/ 1074453 h 2083613"/>
                  <a:gd name="connsiteX161" fmla="*/ 1818380 w 4190656"/>
                  <a:gd name="connsiteY161" fmla="*/ 1147523 h 2083613"/>
                  <a:gd name="connsiteX162" fmla="*/ 1916476 w 4190656"/>
                  <a:gd name="connsiteY162" fmla="*/ 1147523 h 2083613"/>
                  <a:gd name="connsiteX163" fmla="*/ 1916476 w 4190656"/>
                  <a:gd name="connsiteY163" fmla="*/ 1074453 h 2083613"/>
                  <a:gd name="connsiteX164" fmla="*/ 1634779 w 4190656"/>
                  <a:gd name="connsiteY164" fmla="*/ 1074453 h 2083613"/>
                  <a:gd name="connsiteX165" fmla="*/ 1634779 w 4190656"/>
                  <a:gd name="connsiteY165" fmla="*/ 1147523 h 2083613"/>
                  <a:gd name="connsiteX166" fmla="*/ 1732875 w 4190656"/>
                  <a:gd name="connsiteY166" fmla="*/ 1147523 h 2083613"/>
                  <a:gd name="connsiteX167" fmla="*/ 1732875 w 4190656"/>
                  <a:gd name="connsiteY167" fmla="*/ 1074453 h 2083613"/>
                  <a:gd name="connsiteX168" fmla="*/ 1451179 w 4190656"/>
                  <a:gd name="connsiteY168" fmla="*/ 1074453 h 2083613"/>
                  <a:gd name="connsiteX169" fmla="*/ 1451179 w 4190656"/>
                  <a:gd name="connsiteY169" fmla="*/ 1147523 h 2083613"/>
                  <a:gd name="connsiteX170" fmla="*/ 1549275 w 4190656"/>
                  <a:gd name="connsiteY170" fmla="*/ 1147523 h 2083613"/>
                  <a:gd name="connsiteX171" fmla="*/ 1549275 w 4190656"/>
                  <a:gd name="connsiteY171" fmla="*/ 1074453 h 2083613"/>
                  <a:gd name="connsiteX172" fmla="*/ 1254606 w 4190656"/>
                  <a:gd name="connsiteY172" fmla="*/ 1074453 h 2083613"/>
                  <a:gd name="connsiteX173" fmla="*/ 1254606 w 4190656"/>
                  <a:gd name="connsiteY173" fmla="*/ 1147523 h 2083613"/>
                  <a:gd name="connsiteX174" fmla="*/ 1352702 w 4190656"/>
                  <a:gd name="connsiteY174" fmla="*/ 1147523 h 2083613"/>
                  <a:gd name="connsiteX175" fmla="*/ 1352702 w 4190656"/>
                  <a:gd name="connsiteY175" fmla="*/ 1074453 h 2083613"/>
                  <a:gd name="connsiteX176" fmla="*/ 1071005 w 4190656"/>
                  <a:gd name="connsiteY176" fmla="*/ 1074453 h 2083613"/>
                  <a:gd name="connsiteX177" fmla="*/ 1071005 w 4190656"/>
                  <a:gd name="connsiteY177" fmla="*/ 1147523 h 2083613"/>
                  <a:gd name="connsiteX178" fmla="*/ 1169101 w 4190656"/>
                  <a:gd name="connsiteY178" fmla="*/ 1147523 h 2083613"/>
                  <a:gd name="connsiteX179" fmla="*/ 1169101 w 4190656"/>
                  <a:gd name="connsiteY179" fmla="*/ 1074453 h 2083613"/>
                  <a:gd name="connsiteX180" fmla="*/ 887405 w 4190656"/>
                  <a:gd name="connsiteY180" fmla="*/ 1074453 h 2083613"/>
                  <a:gd name="connsiteX181" fmla="*/ 887405 w 4190656"/>
                  <a:gd name="connsiteY181" fmla="*/ 1147523 h 2083613"/>
                  <a:gd name="connsiteX182" fmla="*/ 985501 w 4190656"/>
                  <a:gd name="connsiteY182" fmla="*/ 1147523 h 2083613"/>
                  <a:gd name="connsiteX183" fmla="*/ 985501 w 4190656"/>
                  <a:gd name="connsiteY183" fmla="*/ 1074453 h 2083613"/>
                  <a:gd name="connsiteX184" fmla="*/ 726849 w 4190656"/>
                  <a:gd name="connsiteY184" fmla="*/ 1074453 h 2083613"/>
                  <a:gd name="connsiteX185" fmla="*/ 726849 w 4190656"/>
                  <a:gd name="connsiteY185" fmla="*/ 1147523 h 2083613"/>
                  <a:gd name="connsiteX186" fmla="*/ 824945 w 4190656"/>
                  <a:gd name="connsiteY186" fmla="*/ 1147523 h 2083613"/>
                  <a:gd name="connsiteX187" fmla="*/ 824945 w 4190656"/>
                  <a:gd name="connsiteY187" fmla="*/ 1074453 h 2083613"/>
                  <a:gd name="connsiteX188" fmla="*/ 543248 w 4190656"/>
                  <a:gd name="connsiteY188" fmla="*/ 1074453 h 2083613"/>
                  <a:gd name="connsiteX189" fmla="*/ 543248 w 4190656"/>
                  <a:gd name="connsiteY189" fmla="*/ 1147523 h 2083613"/>
                  <a:gd name="connsiteX190" fmla="*/ 641344 w 4190656"/>
                  <a:gd name="connsiteY190" fmla="*/ 1147523 h 2083613"/>
                  <a:gd name="connsiteX191" fmla="*/ 641344 w 4190656"/>
                  <a:gd name="connsiteY191" fmla="*/ 1074453 h 2083613"/>
                  <a:gd name="connsiteX192" fmla="*/ 3065554 w 4190656"/>
                  <a:gd name="connsiteY192" fmla="*/ 331011 h 2083613"/>
                  <a:gd name="connsiteX193" fmla="*/ 3065554 w 4190656"/>
                  <a:gd name="connsiteY193" fmla="*/ 465308 h 2083613"/>
                  <a:gd name="connsiteX194" fmla="*/ 3086674 w 4190656"/>
                  <a:gd name="connsiteY194" fmla="*/ 468502 h 2083613"/>
                  <a:gd name="connsiteX195" fmla="*/ 3190451 w 4190656"/>
                  <a:gd name="connsiteY195" fmla="*/ 562591 h 2083613"/>
                  <a:gd name="connsiteX196" fmla="*/ 3200815 w 4190656"/>
                  <a:gd name="connsiteY196" fmla="*/ 613926 h 2083613"/>
                  <a:gd name="connsiteX197" fmla="*/ 3203518 w 4190656"/>
                  <a:gd name="connsiteY197" fmla="*/ 613926 h 2083613"/>
                  <a:gd name="connsiteX198" fmla="*/ 3203518 w 4190656"/>
                  <a:gd name="connsiteY198" fmla="*/ 627317 h 2083613"/>
                  <a:gd name="connsiteX199" fmla="*/ 3203519 w 4190656"/>
                  <a:gd name="connsiteY199" fmla="*/ 627321 h 2083613"/>
                  <a:gd name="connsiteX200" fmla="*/ 3203518 w 4190656"/>
                  <a:gd name="connsiteY200" fmla="*/ 1063497 h 2083613"/>
                  <a:gd name="connsiteX201" fmla="*/ 3310645 w 4190656"/>
                  <a:gd name="connsiteY201" fmla="*/ 1063497 h 2083613"/>
                  <a:gd name="connsiteX202" fmla="*/ 3310645 w 4190656"/>
                  <a:gd name="connsiteY202" fmla="*/ 627216 h 2083613"/>
                  <a:gd name="connsiteX203" fmla="*/ 3412211 w 4190656"/>
                  <a:gd name="connsiteY203" fmla="*/ 473988 h 2083613"/>
                  <a:gd name="connsiteX204" fmla="*/ 3465439 w 4190656"/>
                  <a:gd name="connsiteY204" fmla="*/ 463242 h 2083613"/>
                  <a:gd name="connsiteX205" fmla="*/ 3465439 w 4190656"/>
                  <a:gd name="connsiteY205" fmla="*/ 331011 h 2083613"/>
                  <a:gd name="connsiteX206" fmla="*/ 2812855 w 4190656"/>
                  <a:gd name="connsiteY206" fmla="*/ 331011 h 2083613"/>
                  <a:gd name="connsiteX207" fmla="*/ 2812855 w 4190656"/>
                  <a:gd name="connsiteY207" fmla="*/ 1063497 h 2083613"/>
                  <a:gd name="connsiteX208" fmla="*/ 2870927 w 4190656"/>
                  <a:gd name="connsiteY208" fmla="*/ 1063497 h 2083613"/>
                  <a:gd name="connsiteX209" fmla="*/ 2870927 w 4190656"/>
                  <a:gd name="connsiteY209" fmla="*/ 627321 h 2083613"/>
                  <a:gd name="connsiteX210" fmla="*/ 2972493 w 4190656"/>
                  <a:gd name="connsiteY210" fmla="*/ 474094 h 2083613"/>
                  <a:gd name="connsiteX211" fmla="*/ 3023955 w 4190656"/>
                  <a:gd name="connsiteY211" fmla="*/ 463704 h 2083613"/>
                  <a:gd name="connsiteX212" fmla="*/ 3023955 w 4190656"/>
                  <a:gd name="connsiteY212" fmla="*/ 331011 h 2083613"/>
                  <a:gd name="connsiteX213" fmla="*/ 2711332 w 4190656"/>
                  <a:gd name="connsiteY213" fmla="*/ 0 h 2083613"/>
                  <a:gd name="connsiteX214" fmla="*/ 2812855 w 4190656"/>
                  <a:gd name="connsiteY214" fmla="*/ 0 h 2083613"/>
                  <a:gd name="connsiteX215" fmla="*/ 2812855 w 4190656"/>
                  <a:gd name="connsiteY215" fmla="*/ 1 h 2083613"/>
                  <a:gd name="connsiteX216" fmla="*/ 2812855 w 4190656"/>
                  <a:gd name="connsiteY216" fmla="*/ 150699 h 2083613"/>
                  <a:gd name="connsiteX217" fmla="*/ 2812855 w 4190656"/>
                  <a:gd name="connsiteY217" fmla="*/ 150703 h 2083613"/>
                  <a:gd name="connsiteX218" fmla="*/ 2812855 w 4190656"/>
                  <a:gd name="connsiteY218" fmla="*/ 185573 h 2083613"/>
                  <a:gd name="connsiteX219" fmla="*/ 2812855 w 4190656"/>
                  <a:gd name="connsiteY219" fmla="*/ 268612 h 2083613"/>
                  <a:gd name="connsiteX220" fmla="*/ 3465439 w 4190656"/>
                  <a:gd name="connsiteY220" fmla="*/ 268612 h 2083613"/>
                  <a:gd name="connsiteX221" fmla="*/ 3465439 w 4190656"/>
                  <a:gd name="connsiteY221" fmla="*/ 268180 h 2083613"/>
                  <a:gd name="connsiteX222" fmla="*/ 3507038 w 4190656"/>
                  <a:gd name="connsiteY222" fmla="*/ 268180 h 2083613"/>
                  <a:gd name="connsiteX223" fmla="*/ 3507038 w 4190656"/>
                  <a:gd name="connsiteY223" fmla="*/ 466997 h 2083613"/>
                  <a:gd name="connsiteX224" fmla="*/ 3541671 w 4190656"/>
                  <a:gd name="connsiteY224" fmla="*/ 473988 h 2083613"/>
                  <a:gd name="connsiteX225" fmla="*/ 3635761 w 4190656"/>
                  <a:gd name="connsiteY225" fmla="*/ 577765 h 2083613"/>
                  <a:gd name="connsiteX226" fmla="*/ 3641212 w 4190656"/>
                  <a:gd name="connsiteY226" fmla="*/ 613821 h 2083613"/>
                  <a:gd name="connsiteX227" fmla="*/ 3643236 w 4190656"/>
                  <a:gd name="connsiteY227" fmla="*/ 613821 h 2083613"/>
                  <a:gd name="connsiteX228" fmla="*/ 3643236 w 4190656"/>
                  <a:gd name="connsiteY228" fmla="*/ 627210 h 2083613"/>
                  <a:gd name="connsiteX229" fmla="*/ 3643237 w 4190656"/>
                  <a:gd name="connsiteY229" fmla="*/ 627216 h 2083613"/>
                  <a:gd name="connsiteX230" fmla="*/ 3643236 w 4190656"/>
                  <a:gd name="connsiteY230" fmla="*/ 1063497 h 2083613"/>
                  <a:gd name="connsiteX231" fmla="*/ 4190656 w 4190656"/>
                  <a:gd name="connsiteY231" fmla="*/ 1063497 h 2083613"/>
                  <a:gd name="connsiteX232" fmla="*/ 4190656 w 4190656"/>
                  <a:gd name="connsiteY232" fmla="*/ 1184656 h 2083613"/>
                  <a:gd name="connsiteX233" fmla="*/ 4190656 w 4190656"/>
                  <a:gd name="connsiteY233" fmla="*/ 1530190 h 2083613"/>
                  <a:gd name="connsiteX234" fmla="*/ 4190656 w 4190656"/>
                  <a:gd name="connsiteY234" fmla="*/ 2078653 h 2083613"/>
                  <a:gd name="connsiteX235" fmla="*/ 4190656 w 4190656"/>
                  <a:gd name="connsiteY235" fmla="*/ 2082019 h 2083613"/>
                  <a:gd name="connsiteX236" fmla="*/ 2526770 w 4190656"/>
                  <a:gd name="connsiteY236" fmla="*/ 2082019 h 2083613"/>
                  <a:gd name="connsiteX237" fmla="*/ 2526681 w 4190656"/>
                  <a:gd name="connsiteY237" fmla="*/ 2082019 h 2083613"/>
                  <a:gd name="connsiteX238" fmla="*/ 2449297 w 4190656"/>
                  <a:gd name="connsiteY238" fmla="*/ 2082019 h 2083613"/>
                  <a:gd name="connsiteX239" fmla="*/ 2449297 w 4190656"/>
                  <a:gd name="connsiteY239" fmla="*/ 1864776 h 2083613"/>
                  <a:gd name="connsiteX240" fmla="*/ 2354647 w 4190656"/>
                  <a:gd name="connsiteY240" fmla="*/ 1864776 h 2083613"/>
                  <a:gd name="connsiteX241" fmla="*/ 2354647 w 4190656"/>
                  <a:gd name="connsiteY241" fmla="*/ 2082019 h 2083613"/>
                  <a:gd name="connsiteX242" fmla="*/ 2277173 w 4190656"/>
                  <a:gd name="connsiteY242" fmla="*/ 2082019 h 2083613"/>
                  <a:gd name="connsiteX243" fmla="*/ 2277173 w 4190656"/>
                  <a:gd name="connsiteY243" fmla="*/ 2082018 h 2083613"/>
                  <a:gd name="connsiteX244" fmla="*/ 2190902 w 4190656"/>
                  <a:gd name="connsiteY244" fmla="*/ 2082018 h 2083613"/>
                  <a:gd name="connsiteX245" fmla="*/ 2190902 w 4190656"/>
                  <a:gd name="connsiteY245" fmla="*/ 1864776 h 2083613"/>
                  <a:gd name="connsiteX246" fmla="*/ 2096252 w 4190656"/>
                  <a:gd name="connsiteY246" fmla="*/ 1864776 h 2083613"/>
                  <a:gd name="connsiteX247" fmla="*/ 2096252 w 4190656"/>
                  <a:gd name="connsiteY247" fmla="*/ 2082018 h 2083613"/>
                  <a:gd name="connsiteX248" fmla="*/ 2028518 w 4190656"/>
                  <a:gd name="connsiteY248" fmla="*/ 2082018 h 2083613"/>
                  <a:gd name="connsiteX249" fmla="*/ 2028518 w 4190656"/>
                  <a:gd name="connsiteY249" fmla="*/ 2083613 h 2083613"/>
                  <a:gd name="connsiteX250" fmla="*/ 0 w 4190656"/>
                  <a:gd name="connsiteY250" fmla="*/ 2083613 h 2083613"/>
                  <a:gd name="connsiteX251" fmla="*/ 0 w 4190656"/>
                  <a:gd name="connsiteY251" fmla="*/ 954650 h 2083613"/>
                  <a:gd name="connsiteX252" fmla="*/ 525663 w 4190656"/>
                  <a:gd name="connsiteY252" fmla="*/ 643073 h 2083613"/>
                  <a:gd name="connsiteX253" fmla="*/ 525663 w 4190656"/>
                  <a:gd name="connsiteY253" fmla="*/ 940002 h 2083613"/>
                  <a:gd name="connsiteX254" fmla="*/ 1026614 w 4190656"/>
                  <a:gd name="connsiteY254" fmla="*/ 643073 h 2083613"/>
                  <a:gd name="connsiteX255" fmla="*/ 1026614 w 4190656"/>
                  <a:gd name="connsiteY255" fmla="*/ 940003 h 2083613"/>
                  <a:gd name="connsiteX256" fmla="*/ 1527566 w 4190656"/>
                  <a:gd name="connsiteY256" fmla="*/ 643073 h 2083613"/>
                  <a:gd name="connsiteX257" fmla="*/ 1527566 w 4190656"/>
                  <a:gd name="connsiteY257" fmla="*/ 940003 h 2083613"/>
                  <a:gd name="connsiteX258" fmla="*/ 2028518 w 4190656"/>
                  <a:gd name="connsiteY258" fmla="*/ 643073 h 2083613"/>
                  <a:gd name="connsiteX259" fmla="*/ 2028518 w 4190656"/>
                  <a:gd name="connsiteY259" fmla="*/ 954650 h 2083613"/>
                  <a:gd name="connsiteX260" fmla="*/ 2028518 w 4190656"/>
                  <a:gd name="connsiteY260" fmla="*/ 957207 h 2083613"/>
                  <a:gd name="connsiteX261" fmla="*/ 2119418 w 4190656"/>
                  <a:gd name="connsiteY261" fmla="*/ 957207 h 2083613"/>
                  <a:gd name="connsiteX262" fmla="*/ 2119418 w 4190656"/>
                  <a:gd name="connsiteY262" fmla="*/ 351653 h 2083613"/>
                  <a:gd name="connsiteX263" fmla="*/ 2119417 w 4190656"/>
                  <a:gd name="connsiteY263" fmla="*/ 351653 h 2083613"/>
                  <a:gd name="connsiteX264" fmla="*/ 2119417 w 4190656"/>
                  <a:gd name="connsiteY264" fmla="*/ 185571 h 2083613"/>
                  <a:gd name="connsiteX265" fmla="*/ 2265014 w 4190656"/>
                  <a:gd name="connsiteY265" fmla="*/ 185571 h 2083613"/>
                  <a:gd name="connsiteX266" fmla="*/ 2410612 w 4190656"/>
                  <a:gd name="connsiteY266" fmla="*/ 185571 h 2083613"/>
                  <a:gd name="connsiteX267" fmla="*/ 2410613 w 4190656"/>
                  <a:gd name="connsiteY267" fmla="*/ 185571 h 2083613"/>
                  <a:gd name="connsiteX268" fmla="*/ 2410613 w 4190656"/>
                  <a:gd name="connsiteY268" fmla="*/ 337527 h 2083613"/>
                  <a:gd name="connsiteX269" fmla="*/ 2410614 w 4190656"/>
                  <a:gd name="connsiteY269" fmla="*/ 337527 h 2083613"/>
                  <a:gd name="connsiteX270" fmla="*/ 2410614 w 4190656"/>
                  <a:gd name="connsiteY270" fmla="*/ 337530 h 2083613"/>
                  <a:gd name="connsiteX271" fmla="*/ 2410614 w 4190656"/>
                  <a:gd name="connsiteY271" fmla="*/ 955499 h 2083613"/>
                  <a:gd name="connsiteX272" fmla="*/ 2526770 w 4190656"/>
                  <a:gd name="connsiteY272" fmla="*/ 955499 h 2083613"/>
                  <a:gd name="connsiteX273" fmla="*/ 2526770 w 4190656"/>
                  <a:gd name="connsiteY273" fmla="*/ 956944 h 2083613"/>
                  <a:gd name="connsiteX274" fmla="*/ 2526770 w 4190656"/>
                  <a:gd name="connsiteY274" fmla="*/ 1063497 h 2083613"/>
                  <a:gd name="connsiteX275" fmla="*/ 2619542 w 4190656"/>
                  <a:gd name="connsiteY275" fmla="*/ 1063497 h 2083613"/>
                  <a:gd name="connsiteX276" fmla="*/ 2619542 w 4190656"/>
                  <a:gd name="connsiteY276" fmla="*/ 185573 h 2083613"/>
                  <a:gd name="connsiteX277" fmla="*/ 2619542 w 4190656"/>
                  <a:gd name="connsiteY277" fmla="*/ 150703 h 2083613"/>
                  <a:gd name="connsiteX278" fmla="*/ 2619542 w 4190656"/>
                  <a:gd name="connsiteY278" fmla="*/ 1 h 2083613"/>
                  <a:gd name="connsiteX279" fmla="*/ 2711332 w 4190656"/>
                  <a:gd name="connsiteY279" fmla="*/ 1 h 2083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</a:cxnLst>
                <a:rect l="l" t="t" r="r" b="b"/>
                <a:pathLst>
                  <a:path w="4190656" h="2083613">
                    <a:moveTo>
                      <a:pt x="1359605" y="2009520"/>
                    </a:moveTo>
                    <a:lnTo>
                      <a:pt x="1359605" y="2049344"/>
                    </a:lnTo>
                    <a:lnTo>
                      <a:pt x="1942246" y="2049344"/>
                    </a:lnTo>
                    <a:lnTo>
                      <a:pt x="1942246" y="2009520"/>
                    </a:lnTo>
                    <a:close/>
                    <a:moveTo>
                      <a:pt x="3736514" y="2004560"/>
                    </a:moveTo>
                    <a:lnTo>
                      <a:pt x="3736514" y="2044384"/>
                    </a:lnTo>
                    <a:lnTo>
                      <a:pt x="4087017" y="2044384"/>
                    </a:lnTo>
                    <a:lnTo>
                      <a:pt x="4087017" y="2004560"/>
                    </a:lnTo>
                    <a:close/>
                    <a:moveTo>
                      <a:pt x="3320982" y="2004560"/>
                    </a:moveTo>
                    <a:lnTo>
                      <a:pt x="3320982" y="2044384"/>
                    </a:lnTo>
                    <a:lnTo>
                      <a:pt x="3671485" y="2044384"/>
                    </a:lnTo>
                    <a:lnTo>
                      <a:pt x="3671485" y="2004560"/>
                    </a:lnTo>
                    <a:close/>
                    <a:moveTo>
                      <a:pt x="1359605" y="1948423"/>
                    </a:moveTo>
                    <a:lnTo>
                      <a:pt x="1359605" y="1988247"/>
                    </a:lnTo>
                    <a:lnTo>
                      <a:pt x="1942246" y="1988247"/>
                    </a:lnTo>
                    <a:lnTo>
                      <a:pt x="1942246" y="1948423"/>
                    </a:lnTo>
                    <a:close/>
                    <a:moveTo>
                      <a:pt x="3736514" y="1943463"/>
                    </a:moveTo>
                    <a:lnTo>
                      <a:pt x="3736514" y="1983287"/>
                    </a:lnTo>
                    <a:lnTo>
                      <a:pt x="4087017" y="1983287"/>
                    </a:lnTo>
                    <a:lnTo>
                      <a:pt x="4087017" y="1943463"/>
                    </a:lnTo>
                    <a:close/>
                    <a:moveTo>
                      <a:pt x="3320982" y="1943463"/>
                    </a:moveTo>
                    <a:lnTo>
                      <a:pt x="3320982" y="1983287"/>
                    </a:lnTo>
                    <a:lnTo>
                      <a:pt x="3671485" y="1983287"/>
                    </a:lnTo>
                    <a:lnTo>
                      <a:pt x="3671485" y="1943463"/>
                    </a:lnTo>
                    <a:close/>
                    <a:moveTo>
                      <a:pt x="1359605" y="1887327"/>
                    </a:moveTo>
                    <a:lnTo>
                      <a:pt x="1359605" y="1927151"/>
                    </a:lnTo>
                    <a:lnTo>
                      <a:pt x="1942246" y="1927151"/>
                    </a:lnTo>
                    <a:lnTo>
                      <a:pt x="1942246" y="1887327"/>
                    </a:lnTo>
                    <a:close/>
                    <a:moveTo>
                      <a:pt x="3736514" y="1882367"/>
                    </a:moveTo>
                    <a:lnTo>
                      <a:pt x="3736514" y="1922191"/>
                    </a:lnTo>
                    <a:lnTo>
                      <a:pt x="4087017" y="1922191"/>
                    </a:lnTo>
                    <a:lnTo>
                      <a:pt x="4087017" y="1882367"/>
                    </a:lnTo>
                    <a:close/>
                    <a:moveTo>
                      <a:pt x="3320982" y="1882367"/>
                    </a:moveTo>
                    <a:lnTo>
                      <a:pt x="3320982" y="1922191"/>
                    </a:lnTo>
                    <a:lnTo>
                      <a:pt x="3671485" y="1922191"/>
                    </a:lnTo>
                    <a:lnTo>
                      <a:pt x="3671485" y="1882367"/>
                    </a:lnTo>
                    <a:close/>
                    <a:moveTo>
                      <a:pt x="3051754" y="1873675"/>
                    </a:moveTo>
                    <a:lnTo>
                      <a:pt x="3051754" y="1939321"/>
                    </a:lnTo>
                    <a:lnTo>
                      <a:pt x="3149850" y="1939321"/>
                    </a:lnTo>
                    <a:lnTo>
                      <a:pt x="3149850" y="1873675"/>
                    </a:lnTo>
                    <a:close/>
                    <a:moveTo>
                      <a:pt x="2868153" y="1873675"/>
                    </a:moveTo>
                    <a:lnTo>
                      <a:pt x="2868153" y="1939321"/>
                    </a:lnTo>
                    <a:lnTo>
                      <a:pt x="2966249" y="1939321"/>
                    </a:lnTo>
                    <a:lnTo>
                      <a:pt x="2966249" y="1873675"/>
                    </a:lnTo>
                    <a:close/>
                    <a:moveTo>
                      <a:pt x="2684553" y="1873675"/>
                    </a:moveTo>
                    <a:lnTo>
                      <a:pt x="2684553" y="1939321"/>
                    </a:lnTo>
                    <a:lnTo>
                      <a:pt x="2782649" y="1939321"/>
                    </a:lnTo>
                    <a:lnTo>
                      <a:pt x="2782649" y="1873675"/>
                    </a:lnTo>
                    <a:close/>
                    <a:moveTo>
                      <a:pt x="1359605" y="1826230"/>
                    </a:moveTo>
                    <a:lnTo>
                      <a:pt x="1359605" y="1866054"/>
                    </a:lnTo>
                    <a:lnTo>
                      <a:pt x="1942246" y="1866054"/>
                    </a:lnTo>
                    <a:lnTo>
                      <a:pt x="1942246" y="1826230"/>
                    </a:lnTo>
                    <a:close/>
                    <a:moveTo>
                      <a:pt x="3736514" y="1821270"/>
                    </a:moveTo>
                    <a:lnTo>
                      <a:pt x="3736514" y="1861094"/>
                    </a:lnTo>
                    <a:lnTo>
                      <a:pt x="4087017" y="1861094"/>
                    </a:lnTo>
                    <a:lnTo>
                      <a:pt x="4087017" y="1821270"/>
                    </a:lnTo>
                    <a:close/>
                    <a:moveTo>
                      <a:pt x="3320982" y="1821270"/>
                    </a:moveTo>
                    <a:lnTo>
                      <a:pt x="3320982" y="1861094"/>
                    </a:lnTo>
                    <a:lnTo>
                      <a:pt x="3671485" y="1861094"/>
                    </a:lnTo>
                    <a:lnTo>
                      <a:pt x="3671485" y="1821270"/>
                    </a:lnTo>
                    <a:close/>
                    <a:moveTo>
                      <a:pt x="3051754" y="1737466"/>
                    </a:moveTo>
                    <a:lnTo>
                      <a:pt x="3051754" y="1803112"/>
                    </a:lnTo>
                    <a:lnTo>
                      <a:pt x="3149850" y="1803112"/>
                    </a:lnTo>
                    <a:lnTo>
                      <a:pt x="3149850" y="1737466"/>
                    </a:lnTo>
                    <a:close/>
                    <a:moveTo>
                      <a:pt x="2868153" y="1737466"/>
                    </a:moveTo>
                    <a:lnTo>
                      <a:pt x="2868153" y="1803112"/>
                    </a:lnTo>
                    <a:lnTo>
                      <a:pt x="2966249" y="1803112"/>
                    </a:lnTo>
                    <a:lnTo>
                      <a:pt x="2966249" y="1737466"/>
                    </a:lnTo>
                    <a:close/>
                    <a:moveTo>
                      <a:pt x="2684553" y="1737466"/>
                    </a:moveTo>
                    <a:lnTo>
                      <a:pt x="2684553" y="1803112"/>
                    </a:lnTo>
                    <a:lnTo>
                      <a:pt x="2782649" y="1803112"/>
                    </a:lnTo>
                    <a:lnTo>
                      <a:pt x="2782649" y="1737466"/>
                    </a:lnTo>
                    <a:close/>
                    <a:moveTo>
                      <a:pt x="3051754" y="1601257"/>
                    </a:moveTo>
                    <a:lnTo>
                      <a:pt x="3051754" y="1666903"/>
                    </a:lnTo>
                    <a:lnTo>
                      <a:pt x="3149850" y="1666903"/>
                    </a:lnTo>
                    <a:lnTo>
                      <a:pt x="3149850" y="1601257"/>
                    </a:lnTo>
                    <a:close/>
                    <a:moveTo>
                      <a:pt x="2868153" y="1601257"/>
                    </a:moveTo>
                    <a:lnTo>
                      <a:pt x="2868153" y="1666903"/>
                    </a:lnTo>
                    <a:lnTo>
                      <a:pt x="2966249" y="1666903"/>
                    </a:lnTo>
                    <a:lnTo>
                      <a:pt x="2966249" y="1601257"/>
                    </a:lnTo>
                    <a:close/>
                    <a:moveTo>
                      <a:pt x="2684553" y="1601257"/>
                    </a:moveTo>
                    <a:lnTo>
                      <a:pt x="2684553" y="1666903"/>
                    </a:lnTo>
                    <a:lnTo>
                      <a:pt x="2782649" y="1666903"/>
                    </a:lnTo>
                    <a:lnTo>
                      <a:pt x="2782649" y="1601257"/>
                    </a:lnTo>
                    <a:close/>
                    <a:moveTo>
                      <a:pt x="1003047" y="1464531"/>
                    </a:moveTo>
                    <a:lnTo>
                      <a:pt x="1003047" y="2082216"/>
                    </a:lnTo>
                    <a:lnTo>
                      <a:pt x="1259865" y="2082216"/>
                    </a:lnTo>
                    <a:lnTo>
                      <a:pt x="1259865" y="1464531"/>
                    </a:lnTo>
                    <a:close/>
                    <a:moveTo>
                      <a:pt x="640721" y="1461809"/>
                    </a:moveTo>
                    <a:lnTo>
                      <a:pt x="640721" y="2079494"/>
                    </a:lnTo>
                    <a:lnTo>
                      <a:pt x="860983" y="2079494"/>
                    </a:lnTo>
                    <a:lnTo>
                      <a:pt x="860983" y="1461809"/>
                    </a:lnTo>
                    <a:close/>
                    <a:moveTo>
                      <a:pt x="3977387" y="1437108"/>
                    </a:moveTo>
                    <a:lnTo>
                      <a:pt x="3977387" y="1502754"/>
                    </a:lnTo>
                    <a:lnTo>
                      <a:pt x="4075483" y="1502754"/>
                    </a:lnTo>
                    <a:lnTo>
                      <a:pt x="4075483" y="1437108"/>
                    </a:lnTo>
                    <a:close/>
                    <a:moveTo>
                      <a:pt x="3793786" y="1437108"/>
                    </a:moveTo>
                    <a:lnTo>
                      <a:pt x="3793786" y="1502754"/>
                    </a:lnTo>
                    <a:lnTo>
                      <a:pt x="3891882" y="1502754"/>
                    </a:lnTo>
                    <a:lnTo>
                      <a:pt x="3891882" y="1437108"/>
                    </a:lnTo>
                    <a:close/>
                    <a:moveTo>
                      <a:pt x="3610186" y="1437108"/>
                    </a:moveTo>
                    <a:lnTo>
                      <a:pt x="3610186" y="1502754"/>
                    </a:lnTo>
                    <a:lnTo>
                      <a:pt x="3708282" y="1502754"/>
                    </a:lnTo>
                    <a:lnTo>
                      <a:pt x="3708282" y="1437108"/>
                    </a:lnTo>
                    <a:close/>
                    <a:moveTo>
                      <a:pt x="3413613" y="1437108"/>
                    </a:moveTo>
                    <a:lnTo>
                      <a:pt x="3413613" y="1502754"/>
                    </a:lnTo>
                    <a:lnTo>
                      <a:pt x="3511709" y="1502754"/>
                    </a:lnTo>
                    <a:lnTo>
                      <a:pt x="3511709" y="1437108"/>
                    </a:lnTo>
                    <a:close/>
                    <a:moveTo>
                      <a:pt x="3230013" y="1437108"/>
                    </a:moveTo>
                    <a:lnTo>
                      <a:pt x="3230013" y="1502754"/>
                    </a:lnTo>
                    <a:lnTo>
                      <a:pt x="3328109" y="1502754"/>
                    </a:lnTo>
                    <a:lnTo>
                      <a:pt x="3328109" y="1437108"/>
                    </a:lnTo>
                    <a:close/>
                    <a:moveTo>
                      <a:pt x="3051754" y="1437108"/>
                    </a:moveTo>
                    <a:lnTo>
                      <a:pt x="3051754" y="1502754"/>
                    </a:lnTo>
                    <a:lnTo>
                      <a:pt x="3149850" y="1502754"/>
                    </a:lnTo>
                    <a:lnTo>
                      <a:pt x="3149850" y="1437108"/>
                    </a:lnTo>
                    <a:close/>
                    <a:moveTo>
                      <a:pt x="2868153" y="1437108"/>
                    </a:moveTo>
                    <a:lnTo>
                      <a:pt x="2868153" y="1502754"/>
                    </a:lnTo>
                    <a:lnTo>
                      <a:pt x="2966249" y="1502754"/>
                    </a:lnTo>
                    <a:lnTo>
                      <a:pt x="2966249" y="1437108"/>
                    </a:lnTo>
                    <a:close/>
                    <a:moveTo>
                      <a:pt x="2684553" y="1437108"/>
                    </a:moveTo>
                    <a:lnTo>
                      <a:pt x="2684553" y="1502754"/>
                    </a:lnTo>
                    <a:lnTo>
                      <a:pt x="2782649" y="1502754"/>
                    </a:lnTo>
                    <a:lnTo>
                      <a:pt x="2782649" y="1437108"/>
                    </a:lnTo>
                    <a:close/>
                    <a:moveTo>
                      <a:pt x="1818380" y="1377680"/>
                    </a:moveTo>
                    <a:lnTo>
                      <a:pt x="1818380" y="1450750"/>
                    </a:lnTo>
                    <a:lnTo>
                      <a:pt x="1916476" y="1450750"/>
                    </a:lnTo>
                    <a:lnTo>
                      <a:pt x="1916476" y="1377680"/>
                    </a:lnTo>
                    <a:close/>
                    <a:moveTo>
                      <a:pt x="1634779" y="1377680"/>
                    </a:moveTo>
                    <a:lnTo>
                      <a:pt x="1634779" y="1450750"/>
                    </a:lnTo>
                    <a:lnTo>
                      <a:pt x="1732875" y="1450750"/>
                    </a:lnTo>
                    <a:lnTo>
                      <a:pt x="1732875" y="1377680"/>
                    </a:lnTo>
                    <a:close/>
                    <a:moveTo>
                      <a:pt x="1451179" y="1377680"/>
                    </a:moveTo>
                    <a:lnTo>
                      <a:pt x="1451179" y="1450750"/>
                    </a:lnTo>
                    <a:lnTo>
                      <a:pt x="1549275" y="1450750"/>
                    </a:lnTo>
                    <a:lnTo>
                      <a:pt x="1549275" y="1377680"/>
                    </a:lnTo>
                    <a:close/>
                    <a:moveTo>
                      <a:pt x="1818380" y="1226067"/>
                    </a:moveTo>
                    <a:lnTo>
                      <a:pt x="1818380" y="1299137"/>
                    </a:lnTo>
                    <a:lnTo>
                      <a:pt x="1916476" y="1299137"/>
                    </a:lnTo>
                    <a:lnTo>
                      <a:pt x="1916476" y="1226067"/>
                    </a:lnTo>
                    <a:close/>
                    <a:moveTo>
                      <a:pt x="1634779" y="1226067"/>
                    </a:moveTo>
                    <a:lnTo>
                      <a:pt x="1634779" y="1299137"/>
                    </a:lnTo>
                    <a:lnTo>
                      <a:pt x="1732875" y="1299137"/>
                    </a:lnTo>
                    <a:lnTo>
                      <a:pt x="1732875" y="1226067"/>
                    </a:lnTo>
                    <a:close/>
                    <a:moveTo>
                      <a:pt x="1451179" y="1226067"/>
                    </a:moveTo>
                    <a:lnTo>
                      <a:pt x="1451179" y="1299137"/>
                    </a:lnTo>
                    <a:lnTo>
                      <a:pt x="1549275" y="1299137"/>
                    </a:lnTo>
                    <a:lnTo>
                      <a:pt x="1549275" y="1226067"/>
                    </a:lnTo>
                    <a:close/>
                    <a:moveTo>
                      <a:pt x="403424" y="1142989"/>
                    </a:moveTo>
                    <a:cubicBezTo>
                      <a:pt x="373157" y="1142989"/>
                      <a:pt x="348620" y="1167526"/>
                      <a:pt x="348620" y="1197793"/>
                    </a:cubicBezTo>
                    <a:lnTo>
                      <a:pt x="348620" y="2081959"/>
                    </a:lnTo>
                    <a:lnTo>
                      <a:pt x="458227" y="2081959"/>
                    </a:lnTo>
                    <a:cubicBezTo>
                      <a:pt x="458227" y="1787237"/>
                      <a:pt x="458228" y="1492515"/>
                      <a:pt x="458228" y="1197793"/>
                    </a:cubicBezTo>
                    <a:cubicBezTo>
                      <a:pt x="458228" y="1167526"/>
                      <a:pt x="433691" y="1142989"/>
                      <a:pt x="403424" y="1142989"/>
                    </a:cubicBezTo>
                    <a:close/>
                    <a:moveTo>
                      <a:pt x="169200" y="1139285"/>
                    </a:moveTo>
                    <a:cubicBezTo>
                      <a:pt x="138933" y="1139285"/>
                      <a:pt x="114396" y="1163822"/>
                      <a:pt x="114396" y="1194089"/>
                    </a:cubicBezTo>
                    <a:lnTo>
                      <a:pt x="114396" y="2078255"/>
                    </a:lnTo>
                    <a:lnTo>
                      <a:pt x="224003" y="2078255"/>
                    </a:lnTo>
                    <a:cubicBezTo>
                      <a:pt x="224003" y="1783533"/>
                      <a:pt x="224004" y="1488811"/>
                      <a:pt x="224004" y="1194089"/>
                    </a:cubicBezTo>
                    <a:cubicBezTo>
                      <a:pt x="224004" y="1163822"/>
                      <a:pt x="199467" y="1139285"/>
                      <a:pt x="169200" y="1139285"/>
                    </a:cubicBezTo>
                    <a:close/>
                    <a:moveTo>
                      <a:pt x="1818380" y="1074453"/>
                    </a:moveTo>
                    <a:lnTo>
                      <a:pt x="1818380" y="1147523"/>
                    </a:lnTo>
                    <a:lnTo>
                      <a:pt x="1916476" y="1147523"/>
                    </a:lnTo>
                    <a:lnTo>
                      <a:pt x="1916476" y="1074453"/>
                    </a:lnTo>
                    <a:close/>
                    <a:moveTo>
                      <a:pt x="1634779" y="1074453"/>
                    </a:moveTo>
                    <a:lnTo>
                      <a:pt x="1634779" y="1147523"/>
                    </a:lnTo>
                    <a:lnTo>
                      <a:pt x="1732875" y="1147523"/>
                    </a:lnTo>
                    <a:lnTo>
                      <a:pt x="1732875" y="1074453"/>
                    </a:lnTo>
                    <a:close/>
                    <a:moveTo>
                      <a:pt x="1451179" y="1074453"/>
                    </a:moveTo>
                    <a:lnTo>
                      <a:pt x="1451179" y="1147523"/>
                    </a:lnTo>
                    <a:lnTo>
                      <a:pt x="1549275" y="1147523"/>
                    </a:lnTo>
                    <a:lnTo>
                      <a:pt x="1549275" y="1074453"/>
                    </a:lnTo>
                    <a:close/>
                    <a:moveTo>
                      <a:pt x="1254606" y="1074453"/>
                    </a:moveTo>
                    <a:lnTo>
                      <a:pt x="1254606" y="1147523"/>
                    </a:lnTo>
                    <a:lnTo>
                      <a:pt x="1352702" y="1147523"/>
                    </a:lnTo>
                    <a:lnTo>
                      <a:pt x="1352702" y="1074453"/>
                    </a:lnTo>
                    <a:close/>
                    <a:moveTo>
                      <a:pt x="1071005" y="1074453"/>
                    </a:moveTo>
                    <a:lnTo>
                      <a:pt x="1071005" y="1147523"/>
                    </a:lnTo>
                    <a:lnTo>
                      <a:pt x="1169101" y="1147523"/>
                    </a:lnTo>
                    <a:lnTo>
                      <a:pt x="1169101" y="1074453"/>
                    </a:lnTo>
                    <a:close/>
                    <a:moveTo>
                      <a:pt x="887405" y="1074453"/>
                    </a:moveTo>
                    <a:lnTo>
                      <a:pt x="887405" y="1147523"/>
                    </a:lnTo>
                    <a:lnTo>
                      <a:pt x="985501" y="1147523"/>
                    </a:lnTo>
                    <a:lnTo>
                      <a:pt x="985501" y="1074453"/>
                    </a:lnTo>
                    <a:close/>
                    <a:moveTo>
                      <a:pt x="726849" y="1074453"/>
                    </a:moveTo>
                    <a:lnTo>
                      <a:pt x="726849" y="1147523"/>
                    </a:lnTo>
                    <a:lnTo>
                      <a:pt x="824945" y="1147523"/>
                    </a:lnTo>
                    <a:lnTo>
                      <a:pt x="824945" y="1074453"/>
                    </a:lnTo>
                    <a:close/>
                    <a:moveTo>
                      <a:pt x="543248" y="1074453"/>
                    </a:moveTo>
                    <a:lnTo>
                      <a:pt x="543248" y="1147523"/>
                    </a:lnTo>
                    <a:lnTo>
                      <a:pt x="641344" y="1147523"/>
                    </a:lnTo>
                    <a:lnTo>
                      <a:pt x="641344" y="1074453"/>
                    </a:lnTo>
                    <a:close/>
                    <a:moveTo>
                      <a:pt x="3065554" y="331011"/>
                    </a:moveTo>
                    <a:lnTo>
                      <a:pt x="3065554" y="465308"/>
                    </a:lnTo>
                    <a:lnTo>
                      <a:pt x="3086674" y="468502"/>
                    </a:lnTo>
                    <a:cubicBezTo>
                      <a:pt x="3133539" y="483078"/>
                      <a:pt x="3171517" y="517827"/>
                      <a:pt x="3190451" y="562591"/>
                    </a:cubicBezTo>
                    <a:lnTo>
                      <a:pt x="3200815" y="613926"/>
                    </a:lnTo>
                    <a:lnTo>
                      <a:pt x="3203518" y="613926"/>
                    </a:lnTo>
                    <a:lnTo>
                      <a:pt x="3203518" y="627317"/>
                    </a:lnTo>
                    <a:lnTo>
                      <a:pt x="3203519" y="627321"/>
                    </a:lnTo>
                    <a:lnTo>
                      <a:pt x="3203518" y="1063497"/>
                    </a:lnTo>
                    <a:lnTo>
                      <a:pt x="3310645" y="1063497"/>
                    </a:lnTo>
                    <a:lnTo>
                      <a:pt x="3310645" y="627216"/>
                    </a:lnTo>
                    <a:cubicBezTo>
                      <a:pt x="3310645" y="558334"/>
                      <a:pt x="3352525" y="499233"/>
                      <a:pt x="3412211" y="473988"/>
                    </a:cubicBezTo>
                    <a:lnTo>
                      <a:pt x="3465439" y="463242"/>
                    </a:lnTo>
                    <a:lnTo>
                      <a:pt x="3465439" y="331011"/>
                    </a:lnTo>
                    <a:close/>
                    <a:moveTo>
                      <a:pt x="2812855" y="331011"/>
                    </a:moveTo>
                    <a:lnTo>
                      <a:pt x="2812855" y="1063497"/>
                    </a:lnTo>
                    <a:lnTo>
                      <a:pt x="2870927" y="1063497"/>
                    </a:lnTo>
                    <a:lnTo>
                      <a:pt x="2870927" y="627321"/>
                    </a:lnTo>
                    <a:cubicBezTo>
                      <a:pt x="2870927" y="558439"/>
                      <a:pt x="2912807" y="499339"/>
                      <a:pt x="2972493" y="474094"/>
                    </a:cubicBezTo>
                    <a:lnTo>
                      <a:pt x="3023955" y="463704"/>
                    </a:lnTo>
                    <a:lnTo>
                      <a:pt x="3023955" y="331011"/>
                    </a:lnTo>
                    <a:close/>
                    <a:moveTo>
                      <a:pt x="2711332" y="0"/>
                    </a:moveTo>
                    <a:lnTo>
                      <a:pt x="2812855" y="0"/>
                    </a:lnTo>
                    <a:lnTo>
                      <a:pt x="2812855" y="1"/>
                    </a:lnTo>
                    <a:lnTo>
                      <a:pt x="2812855" y="150699"/>
                    </a:lnTo>
                    <a:lnTo>
                      <a:pt x="2812855" y="150703"/>
                    </a:lnTo>
                    <a:lnTo>
                      <a:pt x="2812855" y="185573"/>
                    </a:lnTo>
                    <a:lnTo>
                      <a:pt x="2812855" y="268612"/>
                    </a:lnTo>
                    <a:lnTo>
                      <a:pt x="3465439" y="268612"/>
                    </a:lnTo>
                    <a:lnTo>
                      <a:pt x="3465439" y="268180"/>
                    </a:lnTo>
                    <a:lnTo>
                      <a:pt x="3507038" y="268180"/>
                    </a:lnTo>
                    <a:lnTo>
                      <a:pt x="3507038" y="466997"/>
                    </a:lnTo>
                    <a:lnTo>
                      <a:pt x="3541671" y="473988"/>
                    </a:lnTo>
                    <a:cubicBezTo>
                      <a:pt x="3586436" y="492922"/>
                      <a:pt x="3621184" y="530900"/>
                      <a:pt x="3635761" y="577765"/>
                    </a:cubicBezTo>
                    <a:lnTo>
                      <a:pt x="3641212" y="613821"/>
                    </a:lnTo>
                    <a:lnTo>
                      <a:pt x="3643236" y="613821"/>
                    </a:lnTo>
                    <a:lnTo>
                      <a:pt x="3643236" y="627210"/>
                    </a:lnTo>
                    <a:lnTo>
                      <a:pt x="3643237" y="627216"/>
                    </a:lnTo>
                    <a:lnTo>
                      <a:pt x="3643236" y="1063497"/>
                    </a:lnTo>
                    <a:lnTo>
                      <a:pt x="4190656" y="1063497"/>
                    </a:lnTo>
                    <a:lnTo>
                      <a:pt x="4190656" y="1184656"/>
                    </a:lnTo>
                    <a:lnTo>
                      <a:pt x="4190656" y="1530190"/>
                    </a:lnTo>
                    <a:lnTo>
                      <a:pt x="4190656" y="2078653"/>
                    </a:lnTo>
                    <a:lnTo>
                      <a:pt x="4190656" y="2082019"/>
                    </a:lnTo>
                    <a:lnTo>
                      <a:pt x="2526770" y="2082019"/>
                    </a:lnTo>
                    <a:lnTo>
                      <a:pt x="2526681" y="2082019"/>
                    </a:lnTo>
                    <a:lnTo>
                      <a:pt x="2449297" y="2082019"/>
                    </a:lnTo>
                    <a:lnTo>
                      <a:pt x="2449297" y="1864776"/>
                    </a:lnTo>
                    <a:lnTo>
                      <a:pt x="2354647" y="1864776"/>
                    </a:lnTo>
                    <a:lnTo>
                      <a:pt x="2354647" y="2082019"/>
                    </a:lnTo>
                    <a:lnTo>
                      <a:pt x="2277173" y="2082019"/>
                    </a:lnTo>
                    <a:lnTo>
                      <a:pt x="2277173" y="2082018"/>
                    </a:lnTo>
                    <a:lnTo>
                      <a:pt x="2190902" y="2082018"/>
                    </a:lnTo>
                    <a:lnTo>
                      <a:pt x="2190902" y="1864776"/>
                    </a:lnTo>
                    <a:lnTo>
                      <a:pt x="2096252" y="1864776"/>
                    </a:lnTo>
                    <a:lnTo>
                      <a:pt x="2096252" y="2082018"/>
                    </a:lnTo>
                    <a:lnTo>
                      <a:pt x="2028518" y="2082018"/>
                    </a:lnTo>
                    <a:lnTo>
                      <a:pt x="2028518" y="2083613"/>
                    </a:lnTo>
                    <a:lnTo>
                      <a:pt x="0" y="2083613"/>
                    </a:lnTo>
                    <a:lnTo>
                      <a:pt x="0" y="954650"/>
                    </a:lnTo>
                    <a:lnTo>
                      <a:pt x="525663" y="643073"/>
                    </a:lnTo>
                    <a:lnTo>
                      <a:pt x="525663" y="940002"/>
                    </a:lnTo>
                    <a:lnTo>
                      <a:pt x="1026614" y="643073"/>
                    </a:lnTo>
                    <a:lnTo>
                      <a:pt x="1026614" y="940003"/>
                    </a:lnTo>
                    <a:lnTo>
                      <a:pt x="1527566" y="643073"/>
                    </a:lnTo>
                    <a:lnTo>
                      <a:pt x="1527566" y="940003"/>
                    </a:lnTo>
                    <a:lnTo>
                      <a:pt x="2028518" y="643073"/>
                    </a:lnTo>
                    <a:lnTo>
                      <a:pt x="2028518" y="954650"/>
                    </a:lnTo>
                    <a:lnTo>
                      <a:pt x="2028518" y="957207"/>
                    </a:lnTo>
                    <a:lnTo>
                      <a:pt x="2119418" y="957207"/>
                    </a:lnTo>
                    <a:lnTo>
                      <a:pt x="2119418" y="351653"/>
                    </a:lnTo>
                    <a:lnTo>
                      <a:pt x="2119417" y="351653"/>
                    </a:lnTo>
                    <a:lnTo>
                      <a:pt x="2119417" y="185571"/>
                    </a:lnTo>
                    <a:lnTo>
                      <a:pt x="2265014" y="185571"/>
                    </a:lnTo>
                    <a:lnTo>
                      <a:pt x="2410612" y="185571"/>
                    </a:lnTo>
                    <a:lnTo>
                      <a:pt x="2410613" y="185571"/>
                    </a:lnTo>
                    <a:lnTo>
                      <a:pt x="2410613" y="337527"/>
                    </a:lnTo>
                    <a:lnTo>
                      <a:pt x="2410614" y="337527"/>
                    </a:lnTo>
                    <a:lnTo>
                      <a:pt x="2410614" y="337530"/>
                    </a:lnTo>
                    <a:lnTo>
                      <a:pt x="2410614" y="955499"/>
                    </a:lnTo>
                    <a:lnTo>
                      <a:pt x="2526770" y="955499"/>
                    </a:lnTo>
                    <a:lnTo>
                      <a:pt x="2526770" y="956944"/>
                    </a:lnTo>
                    <a:lnTo>
                      <a:pt x="2526770" y="1063497"/>
                    </a:lnTo>
                    <a:lnTo>
                      <a:pt x="2619542" y="1063497"/>
                    </a:lnTo>
                    <a:lnTo>
                      <a:pt x="2619542" y="185573"/>
                    </a:lnTo>
                    <a:lnTo>
                      <a:pt x="2619542" y="150703"/>
                    </a:lnTo>
                    <a:lnTo>
                      <a:pt x="2619542" y="1"/>
                    </a:lnTo>
                    <a:lnTo>
                      <a:pt x="27113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7508B9D-F0E5-4EB4-B724-0EC8E0BE671A}"/>
                  </a:ext>
                </a:extLst>
              </p:cNvPr>
              <p:cNvSpPr/>
              <p:nvPr/>
            </p:nvSpPr>
            <p:spPr>
              <a:xfrm>
                <a:off x="6202506" y="1386078"/>
                <a:ext cx="1303698" cy="1355913"/>
              </a:xfrm>
              <a:custGeom>
                <a:avLst/>
                <a:gdLst>
                  <a:gd name="connsiteX0" fmla="*/ 91855 w 1303698"/>
                  <a:gd name="connsiteY0" fmla="*/ 1312553 h 1355913"/>
                  <a:gd name="connsiteX1" fmla="*/ 91855 w 1303698"/>
                  <a:gd name="connsiteY1" fmla="*/ 1330841 h 1355913"/>
                  <a:gd name="connsiteX2" fmla="*/ 274735 w 1303698"/>
                  <a:gd name="connsiteY2" fmla="*/ 1330841 h 1355913"/>
                  <a:gd name="connsiteX3" fmla="*/ 274735 w 1303698"/>
                  <a:gd name="connsiteY3" fmla="*/ 1312553 h 1355913"/>
                  <a:gd name="connsiteX4" fmla="*/ 91855 w 1303698"/>
                  <a:gd name="connsiteY4" fmla="*/ 1284733 h 1355913"/>
                  <a:gd name="connsiteX5" fmla="*/ 91855 w 1303698"/>
                  <a:gd name="connsiteY5" fmla="*/ 1303021 h 1355913"/>
                  <a:gd name="connsiteX6" fmla="*/ 274735 w 1303698"/>
                  <a:gd name="connsiteY6" fmla="*/ 1303021 h 1355913"/>
                  <a:gd name="connsiteX7" fmla="*/ 274735 w 1303698"/>
                  <a:gd name="connsiteY7" fmla="*/ 1284733 h 1355913"/>
                  <a:gd name="connsiteX8" fmla="*/ 91855 w 1303698"/>
                  <a:gd name="connsiteY8" fmla="*/ 1256914 h 1355913"/>
                  <a:gd name="connsiteX9" fmla="*/ 91855 w 1303698"/>
                  <a:gd name="connsiteY9" fmla="*/ 1275202 h 1355913"/>
                  <a:gd name="connsiteX10" fmla="*/ 274735 w 1303698"/>
                  <a:gd name="connsiteY10" fmla="*/ 1275202 h 1355913"/>
                  <a:gd name="connsiteX11" fmla="*/ 274735 w 1303698"/>
                  <a:gd name="connsiteY11" fmla="*/ 1256914 h 1355913"/>
                  <a:gd name="connsiteX12" fmla="*/ 91855 w 1303698"/>
                  <a:gd name="connsiteY12" fmla="*/ 1229095 h 1355913"/>
                  <a:gd name="connsiteX13" fmla="*/ 91855 w 1303698"/>
                  <a:gd name="connsiteY13" fmla="*/ 1247383 h 1355913"/>
                  <a:gd name="connsiteX14" fmla="*/ 274735 w 1303698"/>
                  <a:gd name="connsiteY14" fmla="*/ 1247383 h 1355913"/>
                  <a:gd name="connsiteX15" fmla="*/ 274735 w 1303698"/>
                  <a:gd name="connsiteY15" fmla="*/ 1229095 h 1355913"/>
                  <a:gd name="connsiteX16" fmla="*/ 550507 w 1303698"/>
                  <a:gd name="connsiteY16" fmla="*/ 1139433 h 1355913"/>
                  <a:gd name="connsiteX17" fmla="*/ 550507 w 1303698"/>
                  <a:gd name="connsiteY17" fmla="*/ 1176009 h 1355913"/>
                  <a:gd name="connsiteX18" fmla="*/ 596469 w 1303698"/>
                  <a:gd name="connsiteY18" fmla="*/ 1176009 h 1355913"/>
                  <a:gd name="connsiteX19" fmla="*/ 596469 w 1303698"/>
                  <a:gd name="connsiteY19" fmla="*/ 1139433 h 1355913"/>
                  <a:gd name="connsiteX20" fmla="*/ 474065 w 1303698"/>
                  <a:gd name="connsiteY20" fmla="*/ 1139433 h 1355913"/>
                  <a:gd name="connsiteX21" fmla="*/ 474065 w 1303698"/>
                  <a:gd name="connsiteY21" fmla="*/ 1176009 h 1355913"/>
                  <a:gd name="connsiteX22" fmla="*/ 520027 w 1303698"/>
                  <a:gd name="connsiteY22" fmla="*/ 1176009 h 1355913"/>
                  <a:gd name="connsiteX23" fmla="*/ 520027 w 1303698"/>
                  <a:gd name="connsiteY23" fmla="*/ 1139433 h 1355913"/>
                  <a:gd name="connsiteX24" fmla="*/ 397623 w 1303698"/>
                  <a:gd name="connsiteY24" fmla="*/ 1139433 h 1355913"/>
                  <a:gd name="connsiteX25" fmla="*/ 397623 w 1303698"/>
                  <a:gd name="connsiteY25" fmla="*/ 1176009 h 1355913"/>
                  <a:gd name="connsiteX26" fmla="*/ 443585 w 1303698"/>
                  <a:gd name="connsiteY26" fmla="*/ 1176009 h 1355913"/>
                  <a:gd name="connsiteX27" fmla="*/ 443585 w 1303698"/>
                  <a:gd name="connsiteY27" fmla="*/ 1139433 h 1355913"/>
                  <a:gd name="connsiteX28" fmla="*/ 321181 w 1303698"/>
                  <a:gd name="connsiteY28" fmla="*/ 1139433 h 1355913"/>
                  <a:gd name="connsiteX29" fmla="*/ 321181 w 1303698"/>
                  <a:gd name="connsiteY29" fmla="*/ 1176009 h 1355913"/>
                  <a:gd name="connsiteX30" fmla="*/ 367143 w 1303698"/>
                  <a:gd name="connsiteY30" fmla="*/ 1176009 h 1355913"/>
                  <a:gd name="connsiteX31" fmla="*/ 367143 w 1303698"/>
                  <a:gd name="connsiteY31" fmla="*/ 1139433 h 1355913"/>
                  <a:gd name="connsiteX32" fmla="*/ 244739 w 1303698"/>
                  <a:gd name="connsiteY32" fmla="*/ 1139433 h 1355913"/>
                  <a:gd name="connsiteX33" fmla="*/ 244739 w 1303698"/>
                  <a:gd name="connsiteY33" fmla="*/ 1176009 h 1355913"/>
                  <a:gd name="connsiteX34" fmla="*/ 290701 w 1303698"/>
                  <a:gd name="connsiteY34" fmla="*/ 1176009 h 1355913"/>
                  <a:gd name="connsiteX35" fmla="*/ 290701 w 1303698"/>
                  <a:gd name="connsiteY35" fmla="*/ 1139433 h 1355913"/>
                  <a:gd name="connsiteX36" fmla="*/ 168297 w 1303698"/>
                  <a:gd name="connsiteY36" fmla="*/ 1139433 h 1355913"/>
                  <a:gd name="connsiteX37" fmla="*/ 168297 w 1303698"/>
                  <a:gd name="connsiteY37" fmla="*/ 1176009 h 1355913"/>
                  <a:gd name="connsiteX38" fmla="*/ 214259 w 1303698"/>
                  <a:gd name="connsiteY38" fmla="*/ 1176009 h 1355913"/>
                  <a:gd name="connsiteX39" fmla="*/ 214259 w 1303698"/>
                  <a:gd name="connsiteY39" fmla="*/ 1139433 h 1355913"/>
                  <a:gd name="connsiteX40" fmla="*/ 91855 w 1303698"/>
                  <a:gd name="connsiteY40" fmla="*/ 1139433 h 1355913"/>
                  <a:gd name="connsiteX41" fmla="*/ 91855 w 1303698"/>
                  <a:gd name="connsiteY41" fmla="*/ 1176009 h 1355913"/>
                  <a:gd name="connsiteX42" fmla="*/ 137817 w 1303698"/>
                  <a:gd name="connsiteY42" fmla="*/ 1176009 h 1355913"/>
                  <a:gd name="connsiteX43" fmla="*/ 137817 w 1303698"/>
                  <a:gd name="connsiteY43" fmla="*/ 1139433 h 1355913"/>
                  <a:gd name="connsiteX44" fmla="*/ 550507 w 1303698"/>
                  <a:gd name="connsiteY44" fmla="*/ 1066462 h 1355913"/>
                  <a:gd name="connsiteX45" fmla="*/ 550507 w 1303698"/>
                  <a:gd name="connsiteY45" fmla="*/ 1103038 h 1355913"/>
                  <a:gd name="connsiteX46" fmla="*/ 596469 w 1303698"/>
                  <a:gd name="connsiteY46" fmla="*/ 1103038 h 1355913"/>
                  <a:gd name="connsiteX47" fmla="*/ 596469 w 1303698"/>
                  <a:gd name="connsiteY47" fmla="*/ 1066462 h 1355913"/>
                  <a:gd name="connsiteX48" fmla="*/ 474065 w 1303698"/>
                  <a:gd name="connsiteY48" fmla="*/ 1066462 h 1355913"/>
                  <a:gd name="connsiteX49" fmla="*/ 474065 w 1303698"/>
                  <a:gd name="connsiteY49" fmla="*/ 1103038 h 1355913"/>
                  <a:gd name="connsiteX50" fmla="*/ 520027 w 1303698"/>
                  <a:gd name="connsiteY50" fmla="*/ 1103038 h 1355913"/>
                  <a:gd name="connsiteX51" fmla="*/ 520027 w 1303698"/>
                  <a:gd name="connsiteY51" fmla="*/ 1066462 h 1355913"/>
                  <a:gd name="connsiteX52" fmla="*/ 397623 w 1303698"/>
                  <a:gd name="connsiteY52" fmla="*/ 1066462 h 1355913"/>
                  <a:gd name="connsiteX53" fmla="*/ 397623 w 1303698"/>
                  <a:gd name="connsiteY53" fmla="*/ 1103038 h 1355913"/>
                  <a:gd name="connsiteX54" fmla="*/ 443585 w 1303698"/>
                  <a:gd name="connsiteY54" fmla="*/ 1103038 h 1355913"/>
                  <a:gd name="connsiteX55" fmla="*/ 443585 w 1303698"/>
                  <a:gd name="connsiteY55" fmla="*/ 1066462 h 1355913"/>
                  <a:gd name="connsiteX56" fmla="*/ 321181 w 1303698"/>
                  <a:gd name="connsiteY56" fmla="*/ 1066462 h 1355913"/>
                  <a:gd name="connsiteX57" fmla="*/ 321181 w 1303698"/>
                  <a:gd name="connsiteY57" fmla="*/ 1103038 h 1355913"/>
                  <a:gd name="connsiteX58" fmla="*/ 367143 w 1303698"/>
                  <a:gd name="connsiteY58" fmla="*/ 1103038 h 1355913"/>
                  <a:gd name="connsiteX59" fmla="*/ 367143 w 1303698"/>
                  <a:gd name="connsiteY59" fmla="*/ 1066462 h 1355913"/>
                  <a:gd name="connsiteX60" fmla="*/ 244739 w 1303698"/>
                  <a:gd name="connsiteY60" fmla="*/ 1066462 h 1355913"/>
                  <a:gd name="connsiteX61" fmla="*/ 244739 w 1303698"/>
                  <a:gd name="connsiteY61" fmla="*/ 1103038 h 1355913"/>
                  <a:gd name="connsiteX62" fmla="*/ 290701 w 1303698"/>
                  <a:gd name="connsiteY62" fmla="*/ 1103038 h 1355913"/>
                  <a:gd name="connsiteX63" fmla="*/ 290701 w 1303698"/>
                  <a:gd name="connsiteY63" fmla="*/ 1066462 h 1355913"/>
                  <a:gd name="connsiteX64" fmla="*/ 168297 w 1303698"/>
                  <a:gd name="connsiteY64" fmla="*/ 1066462 h 1355913"/>
                  <a:gd name="connsiteX65" fmla="*/ 168297 w 1303698"/>
                  <a:gd name="connsiteY65" fmla="*/ 1103038 h 1355913"/>
                  <a:gd name="connsiteX66" fmla="*/ 214259 w 1303698"/>
                  <a:gd name="connsiteY66" fmla="*/ 1103038 h 1355913"/>
                  <a:gd name="connsiteX67" fmla="*/ 214259 w 1303698"/>
                  <a:gd name="connsiteY67" fmla="*/ 1066462 h 1355913"/>
                  <a:gd name="connsiteX68" fmla="*/ 91855 w 1303698"/>
                  <a:gd name="connsiteY68" fmla="*/ 1066462 h 1355913"/>
                  <a:gd name="connsiteX69" fmla="*/ 91855 w 1303698"/>
                  <a:gd name="connsiteY69" fmla="*/ 1103038 h 1355913"/>
                  <a:gd name="connsiteX70" fmla="*/ 137817 w 1303698"/>
                  <a:gd name="connsiteY70" fmla="*/ 1103038 h 1355913"/>
                  <a:gd name="connsiteX71" fmla="*/ 137817 w 1303698"/>
                  <a:gd name="connsiteY71" fmla="*/ 1066462 h 1355913"/>
                  <a:gd name="connsiteX72" fmla="*/ 406719 w 1303698"/>
                  <a:gd name="connsiteY72" fmla="*/ 768369 h 1355913"/>
                  <a:gd name="connsiteX73" fmla="*/ 392429 w 1303698"/>
                  <a:gd name="connsiteY73" fmla="*/ 781560 h 1355913"/>
                  <a:gd name="connsiteX74" fmla="*/ 391879 w 1303698"/>
                  <a:gd name="connsiteY74" fmla="*/ 942049 h 1355913"/>
                  <a:gd name="connsiteX75" fmla="*/ 405620 w 1303698"/>
                  <a:gd name="connsiteY75" fmla="*/ 956339 h 1355913"/>
                  <a:gd name="connsiteX76" fmla="*/ 419360 w 1303698"/>
                  <a:gd name="connsiteY76" fmla="*/ 942049 h 1355913"/>
                  <a:gd name="connsiteX77" fmla="*/ 419360 w 1303698"/>
                  <a:gd name="connsiteY77" fmla="*/ 863453 h 1355913"/>
                  <a:gd name="connsiteX78" fmla="*/ 419360 w 1303698"/>
                  <a:gd name="connsiteY78" fmla="*/ 782110 h 1355913"/>
                  <a:gd name="connsiteX79" fmla="*/ 406719 w 1303698"/>
                  <a:gd name="connsiteY79" fmla="*/ 768369 h 1355913"/>
                  <a:gd name="connsiteX80" fmla="*/ 555116 w 1303698"/>
                  <a:gd name="connsiteY80" fmla="*/ 723300 h 1355913"/>
                  <a:gd name="connsiteX81" fmla="*/ 544674 w 1303698"/>
                  <a:gd name="connsiteY81" fmla="*/ 734842 h 1355913"/>
                  <a:gd name="connsiteX82" fmla="*/ 545223 w 1303698"/>
                  <a:gd name="connsiteY82" fmla="*/ 944797 h 1355913"/>
                  <a:gd name="connsiteX83" fmla="*/ 556765 w 1303698"/>
                  <a:gd name="connsiteY83" fmla="*/ 956339 h 1355913"/>
                  <a:gd name="connsiteX84" fmla="*/ 600185 w 1303698"/>
                  <a:gd name="connsiteY84" fmla="*/ 956339 h 1355913"/>
                  <a:gd name="connsiteX85" fmla="*/ 615025 w 1303698"/>
                  <a:gd name="connsiteY85" fmla="*/ 941499 h 1355913"/>
                  <a:gd name="connsiteX86" fmla="*/ 615025 w 1303698"/>
                  <a:gd name="connsiteY86" fmla="*/ 866751 h 1355913"/>
                  <a:gd name="connsiteX87" fmla="*/ 621071 w 1303698"/>
                  <a:gd name="connsiteY87" fmla="*/ 853010 h 1355913"/>
                  <a:gd name="connsiteX88" fmla="*/ 637559 w 1303698"/>
                  <a:gd name="connsiteY88" fmla="*/ 827728 h 1355913"/>
                  <a:gd name="connsiteX89" fmla="*/ 625468 w 1303698"/>
                  <a:gd name="connsiteY89" fmla="*/ 816735 h 1355913"/>
                  <a:gd name="connsiteX90" fmla="*/ 585895 w 1303698"/>
                  <a:gd name="connsiteY90" fmla="*/ 816735 h 1355913"/>
                  <a:gd name="connsiteX91" fmla="*/ 567208 w 1303698"/>
                  <a:gd name="connsiteY91" fmla="*/ 798598 h 1355913"/>
                  <a:gd name="connsiteX92" fmla="*/ 567208 w 1303698"/>
                  <a:gd name="connsiteY92" fmla="*/ 767819 h 1355913"/>
                  <a:gd name="connsiteX93" fmla="*/ 566659 w 1303698"/>
                  <a:gd name="connsiteY93" fmla="*/ 767819 h 1355913"/>
                  <a:gd name="connsiteX94" fmla="*/ 566659 w 1303698"/>
                  <a:gd name="connsiteY94" fmla="*/ 735392 h 1355913"/>
                  <a:gd name="connsiteX95" fmla="*/ 555116 w 1303698"/>
                  <a:gd name="connsiteY95" fmla="*/ 723300 h 1355913"/>
                  <a:gd name="connsiteX96" fmla="*/ 509498 w 1303698"/>
                  <a:gd name="connsiteY96" fmla="*/ 565559 h 1355913"/>
                  <a:gd name="connsiteX97" fmla="*/ 495208 w 1303698"/>
                  <a:gd name="connsiteY97" fmla="*/ 572704 h 1355913"/>
                  <a:gd name="connsiteX98" fmla="*/ 502353 w 1303698"/>
                  <a:gd name="connsiteY98" fmla="*/ 601284 h 1355913"/>
                  <a:gd name="connsiteX99" fmla="*/ 545223 w 1303698"/>
                  <a:gd name="connsiteY99" fmla="*/ 674384 h 1355913"/>
                  <a:gd name="connsiteX100" fmla="*/ 571605 w 1303698"/>
                  <a:gd name="connsiteY100" fmla="*/ 702964 h 1355913"/>
                  <a:gd name="connsiteX101" fmla="*/ 578750 w 1303698"/>
                  <a:gd name="connsiteY101" fmla="*/ 703514 h 1355913"/>
                  <a:gd name="connsiteX102" fmla="*/ 588643 w 1303698"/>
                  <a:gd name="connsiteY102" fmla="*/ 715056 h 1355913"/>
                  <a:gd name="connsiteX103" fmla="*/ 588093 w 1303698"/>
                  <a:gd name="connsiteY103" fmla="*/ 767270 h 1355913"/>
                  <a:gd name="connsiteX104" fmla="*/ 613376 w 1303698"/>
                  <a:gd name="connsiteY104" fmla="*/ 794751 h 1355913"/>
                  <a:gd name="connsiteX105" fmla="*/ 617773 w 1303698"/>
                  <a:gd name="connsiteY105" fmla="*/ 795300 h 1355913"/>
                  <a:gd name="connsiteX106" fmla="*/ 637559 w 1303698"/>
                  <a:gd name="connsiteY106" fmla="*/ 783758 h 1355913"/>
                  <a:gd name="connsiteX107" fmla="*/ 620521 w 1303698"/>
                  <a:gd name="connsiteY107" fmla="*/ 754629 h 1355913"/>
                  <a:gd name="connsiteX108" fmla="*/ 597987 w 1303698"/>
                  <a:gd name="connsiteY108" fmla="*/ 731545 h 1355913"/>
                  <a:gd name="connsiteX109" fmla="*/ 597987 w 1303698"/>
                  <a:gd name="connsiteY109" fmla="*/ 656796 h 1355913"/>
                  <a:gd name="connsiteX110" fmla="*/ 597437 w 1303698"/>
                  <a:gd name="connsiteY110" fmla="*/ 656796 h 1355913"/>
                  <a:gd name="connsiteX111" fmla="*/ 597437 w 1303698"/>
                  <a:gd name="connsiteY111" fmla="*/ 580949 h 1355913"/>
                  <a:gd name="connsiteX112" fmla="*/ 582597 w 1303698"/>
                  <a:gd name="connsiteY112" fmla="*/ 565559 h 1355913"/>
                  <a:gd name="connsiteX113" fmla="*/ 509498 w 1303698"/>
                  <a:gd name="connsiteY113" fmla="*/ 565559 h 1355913"/>
                  <a:gd name="connsiteX114" fmla="*/ 1099240 w 1303698"/>
                  <a:gd name="connsiteY114" fmla="*/ 0 h 1355913"/>
                  <a:gd name="connsiteX115" fmla="*/ 1179484 w 1303698"/>
                  <a:gd name="connsiteY115" fmla="*/ 0 h 1355913"/>
                  <a:gd name="connsiteX116" fmla="*/ 1216309 w 1303698"/>
                  <a:gd name="connsiteY116" fmla="*/ 756827 h 1355913"/>
                  <a:gd name="connsiteX117" fmla="*/ 1303698 w 1303698"/>
                  <a:gd name="connsiteY117" fmla="*/ 758476 h 1355913"/>
                  <a:gd name="connsiteX118" fmla="*/ 1301500 w 1303698"/>
                  <a:gd name="connsiteY118" fmla="*/ 1355913 h 1355913"/>
                  <a:gd name="connsiteX119" fmla="*/ 0 w 1303698"/>
                  <a:gd name="connsiteY119" fmla="*/ 1355913 h 1355913"/>
                  <a:gd name="connsiteX120" fmla="*/ 2199 w 1303698"/>
                  <a:gd name="connsiteY120" fmla="*/ 951942 h 1355913"/>
                  <a:gd name="connsiteX121" fmla="*/ 149497 w 1303698"/>
                  <a:gd name="connsiteY121" fmla="*/ 867850 h 1355913"/>
                  <a:gd name="connsiteX122" fmla="*/ 190719 w 1303698"/>
                  <a:gd name="connsiteY122" fmla="*/ 943698 h 1355913"/>
                  <a:gd name="connsiteX123" fmla="*/ 325925 w 1303698"/>
                  <a:gd name="connsiteY123" fmla="*/ 867300 h 1355913"/>
                  <a:gd name="connsiteX124" fmla="*/ 364398 w 1303698"/>
                  <a:gd name="connsiteY124" fmla="*/ 938751 h 1355913"/>
                  <a:gd name="connsiteX125" fmla="*/ 366047 w 1303698"/>
                  <a:gd name="connsiteY125" fmla="*/ 767270 h 1355913"/>
                  <a:gd name="connsiteX126" fmla="*/ 391879 w 1303698"/>
                  <a:gd name="connsiteY126" fmla="*/ 741987 h 1355913"/>
                  <a:gd name="connsiteX127" fmla="*/ 419910 w 1303698"/>
                  <a:gd name="connsiteY127" fmla="*/ 714506 h 1355913"/>
                  <a:gd name="connsiteX128" fmla="*/ 419910 w 1303698"/>
                  <a:gd name="connsiteY128" fmla="*/ 661193 h 1355913"/>
                  <a:gd name="connsiteX129" fmla="*/ 454536 w 1303698"/>
                  <a:gd name="connsiteY129" fmla="*/ 606231 h 1355913"/>
                  <a:gd name="connsiteX130" fmla="*/ 467727 w 1303698"/>
                  <a:gd name="connsiteY130" fmla="*/ 584796 h 1355913"/>
                  <a:gd name="connsiteX131" fmla="*/ 467177 w 1303698"/>
                  <a:gd name="connsiteY131" fmla="*/ 555116 h 1355913"/>
                  <a:gd name="connsiteX132" fmla="*/ 482017 w 1303698"/>
                  <a:gd name="connsiteY132" fmla="*/ 539178 h 1355913"/>
                  <a:gd name="connsiteX133" fmla="*/ 607330 w 1303698"/>
                  <a:gd name="connsiteY133" fmla="*/ 539178 h 1355913"/>
                  <a:gd name="connsiteX134" fmla="*/ 624368 w 1303698"/>
                  <a:gd name="connsiteY134" fmla="*/ 558414 h 1355913"/>
                  <a:gd name="connsiteX135" fmla="*/ 624368 w 1303698"/>
                  <a:gd name="connsiteY135" fmla="*/ 673834 h 1355913"/>
                  <a:gd name="connsiteX136" fmla="*/ 626017 w 1303698"/>
                  <a:gd name="connsiteY136" fmla="*/ 717254 h 1355913"/>
                  <a:gd name="connsiteX137" fmla="*/ 632063 w 1303698"/>
                  <a:gd name="connsiteY137" fmla="*/ 726598 h 1355913"/>
                  <a:gd name="connsiteX138" fmla="*/ 637010 w 1303698"/>
                  <a:gd name="connsiteY138" fmla="*/ 717804 h 1355913"/>
                  <a:gd name="connsiteX139" fmla="*/ 637010 w 1303698"/>
                  <a:gd name="connsiteY139" fmla="*/ 690873 h 1355913"/>
                  <a:gd name="connsiteX140" fmla="*/ 653498 w 1303698"/>
                  <a:gd name="connsiteY140" fmla="*/ 674384 h 1355913"/>
                  <a:gd name="connsiteX141" fmla="*/ 671086 w 1303698"/>
                  <a:gd name="connsiteY141" fmla="*/ 658445 h 1355913"/>
                  <a:gd name="connsiteX142" fmla="*/ 695819 w 1303698"/>
                  <a:gd name="connsiteY142" fmla="*/ 611727 h 1355913"/>
                  <a:gd name="connsiteX143" fmla="*/ 715056 w 1303698"/>
                  <a:gd name="connsiteY143" fmla="*/ 594140 h 1355913"/>
                  <a:gd name="connsiteX144" fmla="*/ 753529 w 1303698"/>
                  <a:gd name="connsiteY144" fmla="*/ 597987 h 1355913"/>
                  <a:gd name="connsiteX145" fmla="*/ 762323 w 1303698"/>
                  <a:gd name="connsiteY145" fmla="*/ 606231 h 1355913"/>
                  <a:gd name="connsiteX146" fmla="*/ 795850 w 1303698"/>
                  <a:gd name="connsiteY146" fmla="*/ 665590 h 1355913"/>
                  <a:gd name="connsiteX147" fmla="*/ 795850 w 1303698"/>
                  <a:gd name="connsiteY147" fmla="*/ 765071 h 1355913"/>
                  <a:gd name="connsiteX148" fmla="*/ 862903 w 1303698"/>
                  <a:gd name="connsiteY148" fmla="*/ 761773 h 1355913"/>
                  <a:gd name="connsiteX149" fmla="*/ 898079 w 1303698"/>
                  <a:gd name="connsiteY149" fmla="*/ 155543 h 1355913"/>
                  <a:gd name="connsiteX150" fmla="*/ 979973 w 1303698"/>
                  <a:gd name="connsiteY150" fmla="*/ 155543 h 1355913"/>
                  <a:gd name="connsiteX151" fmla="*/ 1016797 w 1303698"/>
                  <a:gd name="connsiteY151" fmla="*/ 759026 h 1355913"/>
                  <a:gd name="connsiteX152" fmla="*/ 1063515 w 1303698"/>
                  <a:gd name="connsiteY152" fmla="*/ 757376 h 135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303698" h="1355913">
                    <a:moveTo>
                      <a:pt x="91855" y="1312553"/>
                    </a:moveTo>
                    <a:lnTo>
                      <a:pt x="91855" y="1330841"/>
                    </a:lnTo>
                    <a:lnTo>
                      <a:pt x="274735" y="1330841"/>
                    </a:lnTo>
                    <a:lnTo>
                      <a:pt x="274735" y="1312553"/>
                    </a:lnTo>
                    <a:close/>
                    <a:moveTo>
                      <a:pt x="91855" y="1284733"/>
                    </a:moveTo>
                    <a:lnTo>
                      <a:pt x="91855" y="1303021"/>
                    </a:lnTo>
                    <a:lnTo>
                      <a:pt x="274735" y="1303021"/>
                    </a:lnTo>
                    <a:lnTo>
                      <a:pt x="274735" y="1284733"/>
                    </a:lnTo>
                    <a:close/>
                    <a:moveTo>
                      <a:pt x="91855" y="1256914"/>
                    </a:moveTo>
                    <a:lnTo>
                      <a:pt x="91855" y="1275202"/>
                    </a:lnTo>
                    <a:lnTo>
                      <a:pt x="274735" y="1275202"/>
                    </a:lnTo>
                    <a:lnTo>
                      <a:pt x="274735" y="1256914"/>
                    </a:lnTo>
                    <a:close/>
                    <a:moveTo>
                      <a:pt x="91855" y="1229095"/>
                    </a:moveTo>
                    <a:lnTo>
                      <a:pt x="91855" y="1247383"/>
                    </a:lnTo>
                    <a:lnTo>
                      <a:pt x="274735" y="1247383"/>
                    </a:lnTo>
                    <a:lnTo>
                      <a:pt x="274735" y="1229095"/>
                    </a:lnTo>
                    <a:close/>
                    <a:moveTo>
                      <a:pt x="550507" y="1139433"/>
                    </a:moveTo>
                    <a:lnTo>
                      <a:pt x="550507" y="1176009"/>
                    </a:lnTo>
                    <a:lnTo>
                      <a:pt x="596469" y="1176009"/>
                    </a:lnTo>
                    <a:lnTo>
                      <a:pt x="596469" y="1139433"/>
                    </a:lnTo>
                    <a:close/>
                    <a:moveTo>
                      <a:pt x="474065" y="1139433"/>
                    </a:moveTo>
                    <a:lnTo>
                      <a:pt x="474065" y="1176009"/>
                    </a:lnTo>
                    <a:lnTo>
                      <a:pt x="520027" y="1176009"/>
                    </a:lnTo>
                    <a:lnTo>
                      <a:pt x="520027" y="1139433"/>
                    </a:lnTo>
                    <a:close/>
                    <a:moveTo>
                      <a:pt x="397623" y="1139433"/>
                    </a:moveTo>
                    <a:lnTo>
                      <a:pt x="397623" y="1176009"/>
                    </a:lnTo>
                    <a:lnTo>
                      <a:pt x="443585" y="1176009"/>
                    </a:lnTo>
                    <a:lnTo>
                      <a:pt x="443585" y="1139433"/>
                    </a:lnTo>
                    <a:close/>
                    <a:moveTo>
                      <a:pt x="321181" y="1139433"/>
                    </a:moveTo>
                    <a:lnTo>
                      <a:pt x="321181" y="1176009"/>
                    </a:lnTo>
                    <a:lnTo>
                      <a:pt x="367143" y="1176009"/>
                    </a:lnTo>
                    <a:lnTo>
                      <a:pt x="367143" y="1139433"/>
                    </a:lnTo>
                    <a:close/>
                    <a:moveTo>
                      <a:pt x="244739" y="1139433"/>
                    </a:moveTo>
                    <a:lnTo>
                      <a:pt x="244739" y="1176009"/>
                    </a:lnTo>
                    <a:lnTo>
                      <a:pt x="290701" y="1176009"/>
                    </a:lnTo>
                    <a:lnTo>
                      <a:pt x="290701" y="1139433"/>
                    </a:lnTo>
                    <a:close/>
                    <a:moveTo>
                      <a:pt x="168297" y="1139433"/>
                    </a:moveTo>
                    <a:lnTo>
                      <a:pt x="168297" y="1176009"/>
                    </a:lnTo>
                    <a:lnTo>
                      <a:pt x="214259" y="1176009"/>
                    </a:lnTo>
                    <a:lnTo>
                      <a:pt x="214259" y="1139433"/>
                    </a:lnTo>
                    <a:close/>
                    <a:moveTo>
                      <a:pt x="91855" y="1139433"/>
                    </a:moveTo>
                    <a:lnTo>
                      <a:pt x="91855" y="1176009"/>
                    </a:lnTo>
                    <a:lnTo>
                      <a:pt x="137817" y="1176009"/>
                    </a:lnTo>
                    <a:lnTo>
                      <a:pt x="137817" y="1139433"/>
                    </a:lnTo>
                    <a:close/>
                    <a:moveTo>
                      <a:pt x="550507" y="1066462"/>
                    </a:moveTo>
                    <a:lnTo>
                      <a:pt x="550507" y="1103038"/>
                    </a:lnTo>
                    <a:lnTo>
                      <a:pt x="596469" y="1103038"/>
                    </a:lnTo>
                    <a:lnTo>
                      <a:pt x="596469" y="1066462"/>
                    </a:lnTo>
                    <a:close/>
                    <a:moveTo>
                      <a:pt x="474065" y="1066462"/>
                    </a:moveTo>
                    <a:lnTo>
                      <a:pt x="474065" y="1103038"/>
                    </a:lnTo>
                    <a:lnTo>
                      <a:pt x="520027" y="1103038"/>
                    </a:lnTo>
                    <a:lnTo>
                      <a:pt x="520027" y="1066462"/>
                    </a:lnTo>
                    <a:close/>
                    <a:moveTo>
                      <a:pt x="397623" y="1066462"/>
                    </a:moveTo>
                    <a:lnTo>
                      <a:pt x="397623" y="1103038"/>
                    </a:lnTo>
                    <a:lnTo>
                      <a:pt x="443585" y="1103038"/>
                    </a:lnTo>
                    <a:lnTo>
                      <a:pt x="443585" y="1066462"/>
                    </a:lnTo>
                    <a:close/>
                    <a:moveTo>
                      <a:pt x="321181" y="1066462"/>
                    </a:moveTo>
                    <a:lnTo>
                      <a:pt x="321181" y="1103038"/>
                    </a:lnTo>
                    <a:lnTo>
                      <a:pt x="367143" y="1103038"/>
                    </a:lnTo>
                    <a:lnTo>
                      <a:pt x="367143" y="1066462"/>
                    </a:lnTo>
                    <a:close/>
                    <a:moveTo>
                      <a:pt x="244739" y="1066462"/>
                    </a:moveTo>
                    <a:lnTo>
                      <a:pt x="244739" y="1103038"/>
                    </a:lnTo>
                    <a:lnTo>
                      <a:pt x="290701" y="1103038"/>
                    </a:lnTo>
                    <a:lnTo>
                      <a:pt x="290701" y="1066462"/>
                    </a:lnTo>
                    <a:close/>
                    <a:moveTo>
                      <a:pt x="168297" y="1066462"/>
                    </a:moveTo>
                    <a:lnTo>
                      <a:pt x="168297" y="1103038"/>
                    </a:lnTo>
                    <a:lnTo>
                      <a:pt x="214259" y="1103038"/>
                    </a:lnTo>
                    <a:lnTo>
                      <a:pt x="214259" y="1066462"/>
                    </a:lnTo>
                    <a:close/>
                    <a:moveTo>
                      <a:pt x="91855" y="1066462"/>
                    </a:moveTo>
                    <a:lnTo>
                      <a:pt x="91855" y="1103038"/>
                    </a:lnTo>
                    <a:lnTo>
                      <a:pt x="137817" y="1103038"/>
                    </a:lnTo>
                    <a:lnTo>
                      <a:pt x="137817" y="1066462"/>
                    </a:lnTo>
                    <a:close/>
                    <a:moveTo>
                      <a:pt x="406719" y="768369"/>
                    </a:moveTo>
                    <a:cubicBezTo>
                      <a:pt x="397376" y="768369"/>
                      <a:pt x="392429" y="770567"/>
                      <a:pt x="392429" y="781560"/>
                    </a:cubicBezTo>
                    <a:cubicBezTo>
                      <a:pt x="392979" y="834873"/>
                      <a:pt x="392979" y="888736"/>
                      <a:pt x="391879" y="942049"/>
                    </a:cubicBezTo>
                    <a:cubicBezTo>
                      <a:pt x="391879" y="951942"/>
                      <a:pt x="395177" y="956339"/>
                      <a:pt x="405620" y="956339"/>
                    </a:cubicBezTo>
                    <a:cubicBezTo>
                      <a:pt x="416063" y="956339"/>
                      <a:pt x="419360" y="952492"/>
                      <a:pt x="419360" y="942049"/>
                    </a:cubicBezTo>
                    <a:cubicBezTo>
                      <a:pt x="418811" y="915667"/>
                      <a:pt x="419360" y="889835"/>
                      <a:pt x="419360" y="863453"/>
                    </a:cubicBezTo>
                    <a:cubicBezTo>
                      <a:pt x="419360" y="836522"/>
                      <a:pt x="418811" y="809041"/>
                      <a:pt x="419360" y="782110"/>
                    </a:cubicBezTo>
                    <a:cubicBezTo>
                      <a:pt x="419360" y="772766"/>
                      <a:pt x="417162" y="768369"/>
                      <a:pt x="406719" y="768369"/>
                    </a:cubicBezTo>
                    <a:close/>
                    <a:moveTo>
                      <a:pt x="555116" y="723300"/>
                    </a:moveTo>
                    <a:cubicBezTo>
                      <a:pt x="546872" y="723300"/>
                      <a:pt x="544674" y="727697"/>
                      <a:pt x="544674" y="734842"/>
                    </a:cubicBezTo>
                    <a:cubicBezTo>
                      <a:pt x="544674" y="804644"/>
                      <a:pt x="544674" y="874446"/>
                      <a:pt x="545223" y="944797"/>
                    </a:cubicBezTo>
                    <a:cubicBezTo>
                      <a:pt x="544674" y="953041"/>
                      <a:pt x="548521" y="956339"/>
                      <a:pt x="556765" y="956339"/>
                    </a:cubicBezTo>
                    <a:cubicBezTo>
                      <a:pt x="571056" y="955789"/>
                      <a:pt x="585895" y="955789"/>
                      <a:pt x="600185" y="956339"/>
                    </a:cubicBezTo>
                    <a:cubicBezTo>
                      <a:pt x="611177" y="956889"/>
                      <a:pt x="615025" y="952492"/>
                      <a:pt x="615025" y="941499"/>
                    </a:cubicBezTo>
                    <a:cubicBezTo>
                      <a:pt x="614475" y="916217"/>
                      <a:pt x="615025" y="891484"/>
                      <a:pt x="615025" y="866751"/>
                    </a:cubicBezTo>
                    <a:cubicBezTo>
                      <a:pt x="615025" y="861255"/>
                      <a:pt x="613926" y="853010"/>
                      <a:pt x="621071" y="853010"/>
                    </a:cubicBezTo>
                    <a:cubicBezTo>
                      <a:pt x="640857" y="853010"/>
                      <a:pt x="637010" y="839270"/>
                      <a:pt x="637559" y="827728"/>
                    </a:cubicBezTo>
                    <a:cubicBezTo>
                      <a:pt x="637559" y="818934"/>
                      <a:pt x="633712" y="816735"/>
                      <a:pt x="625468" y="816735"/>
                    </a:cubicBezTo>
                    <a:cubicBezTo>
                      <a:pt x="612277" y="816735"/>
                      <a:pt x="599086" y="816186"/>
                      <a:pt x="585895" y="816735"/>
                    </a:cubicBezTo>
                    <a:cubicBezTo>
                      <a:pt x="572704" y="817285"/>
                      <a:pt x="567208" y="811239"/>
                      <a:pt x="567208" y="798598"/>
                    </a:cubicBezTo>
                    <a:cubicBezTo>
                      <a:pt x="567208" y="788705"/>
                      <a:pt x="567208" y="778262"/>
                      <a:pt x="567208" y="767819"/>
                    </a:cubicBezTo>
                    <a:cubicBezTo>
                      <a:pt x="566659" y="767819"/>
                      <a:pt x="566659" y="767819"/>
                      <a:pt x="566659" y="767819"/>
                    </a:cubicBezTo>
                    <a:cubicBezTo>
                      <a:pt x="566659" y="756827"/>
                      <a:pt x="566659" y="746384"/>
                      <a:pt x="566659" y="735392"/>
                    </a:cubicBezTo>
                    <a:cubicBezTo>
                      <a:pt x="566659" y="727148"/>
                      <a:pt x="563910" y="723300"/>
                      <a:pt x="555116" y="723300"/>
                    </a:cubicBezTo>
                    <a:close/>
                    <a:moveTo>
                      <a:pt x="509498" y="565559"/>
                    </a:moveTo>
                    <a:cubicBezTo>
                      <a:pt x="503452" y="565559"/>
                      <a:pt x="495208" y="563910"/>
                      <a:pt x="495208" y="572704"/>
                    </a:cubicBezTo>
                    <a:cubicBezTo>
                      <a:pt x="495208" y="582597"/>
                      <a:pt x="488063" y="595239"/>
                      <a:pt x="502353" y="601284"/>
                    </a:cubicBezTo>
                    <a:cubicBezTo>
                      <a:pt x="534781" y="615025"/>
                      <a:pt x="546322" y="640857"/>
                      <a:pt x="545223" y="674384"/>
                    </a:cubicBezTo>
                    <a:cubicBezTo>
                      <a:pt x="544674" y="705712"/>
                      <a:pt x="543025" y="702964"/>
                      <a:pt x="571605" y="702964"/>
                    </a:cubicBezTo>
                    <a:cubicBezTo>
                      <a:pt x="574353" y="702964"/>
                      <a:pt x="576552" y="702964"/>
                      <a:pt x="578750" y="703514"/>
                    </a:cubicBezTo>
                    <a:cubicBezTo>
                      <a:pt x="584796" y="704613"/>
                      <a:pt x="589193" y="706262"/>
                      <a:pt x="588643" y="715056"/>
                    </a:cubicBezTo>
                    <a:cubicBezTo>
                      <a:pt x="586994" y="732644"/>
                      <a:pt x="588093" y="749682"/>
                      <a:pt x="588093" y="767270"/>
                    </a:cubicBezTo>
                    <a:cubicBezTo>
                      <a:pt x="588093" y="793651"/>
                      <a:pt x="588093" y="793651"/>
                      <a:pt x="613376" y="794751"/>
                    </a:cubicBezTo>
                    <a:cubicBezTo>
                      <a:pt x="615025" y="794751"/>
                      <a:pt x="616124" y="795300"/>
                      <a:pt x="617773" y="795300"/>
                    </a:cubicBezTo>
                    <a:cubicBezTo>
                      <a:pt x="627117" y="795850"/>
                      <a:pt x="637010" y="799148"/>
                      <a:pt x="637559" y="783758"/>
                    </a:cubicBezTo>
                    <a:cubicBezTo>
                      <a:pt x="638658" y="756827"/>
                      <a:pt x="638658" y="755178"/>
                      <a:pt x="620521" y="754629"/>
                    </a:cubicBezTo>
                    <a:cubicBezTo>
                      <a:pt x="602384" y="753529"/>
                      <a:pt x="597987" y="749682"/>
                      <a:pt x="597987" y="731545"/>
                    </a:cubicBezTo>
                    <a:cubicBezTo>
                      <a:pt x="597987" y="706262"/>
                      <a:pt x="597987" y="681529"/>
                      <a:pt x="597987" y="656796"/>
                    </a:cubicBezTo>
                    <a:cubicBezTo>
                      <a:pt x="597437" y="656796"/>
                      <a:pt x="597437" y="656796"/>
                      <a:pt x="597437" y="656796"/>
                    </a:cubicBezTo>
                    <a:cubicBezTo>
                      <a:pt x="597437" y="631514"/>
                      <a:pt x="596887" y="606231"/>
                      <a:pt x="597437" y="580949"/>
                    </a:cubicBezTo>
                    <a:cubicBezTo>
                      <a:pt x="597987" y="569956"/>
                      <a:pt x="594689" y="565009"/>
                      <a:pt x="582597" y="565559"/>
                    </a:cubicBezTo>
                    <a:cubicBezTo>
                      <a:pt x="558414" y="566109"/>
                      <a:pt x="533681" y="565559"/>
                      <a:pt x="509498" y="565559"/>
                    </a:cubicBezTo>
                    <a:close/>
                    <a:moveTo>
                      <a:pt x="1099240" y="0"/>
                    </a:moveTo>
                    <a:lnTo>
                      <a:pt x="1179484" y="0"/>
                    </a:lnTo>
                    <a:lnTo>
                      <a:pt x="1216309" y="756827"/>
                    </a:lnTo>
                    <a:lnTo>
                      <a:pt x="1303698" y="758476"/>
                    </a:lnTo>
                    <a:lnTo>
                      <a:pt x="1301500" y="1355913"/>
                    </a:lnTo>
                    <a:lnTo>
                      <a:pt x="0" y="1355913"/>
                    </a:lnTo>
                    <a:lnTo>
                      <a:pt x="2199" y="951942"/>
                    </a:lnTo>
                    <a:lnTo>
                      <a:pt x="149497" y="867850"/>
                    </a:lnTo>
                    <a:lnTo>
                      <a:pt x="190719" y="943698"/>
                    </a:lnTo>
                    <a:lnTo>
                      <a:pt x="325925" y="867300"/>
                    </a:lnTo>
                    <a:lnTo>
                      <a:pt x="364398" y="938751"/>
                    </a:lnTo>
                    <a:cubicBezTo>
                      <a:pt x="364398" y="881591"/>
                      <a:pt x="365498" y="824430"/>
                      <a:pt x="366047" y="767270"/>
                    </a:cubicBezTo>
                    <a:cubicBezTo>
                      <a:pt x="366047" y="743636"/>
                      <a:pt x="367696" y="741987"/>
                      <a:pt x="391879" y="741987"/>
                    </a:cubicBezTo>
                    <a:cubicBezTo>
                      <a:pt x="423208" y="741987"/>
                      <a:pt x="419910" y="745835"/>
                      <a:pt x="419910" y="714506"/>
                    </a:cubicBezTo>
                    <a:cubicBezTo>
                      <a:pt x="419910" y="696918"/>
                      <a:pt x="419910" y="678781"/>
                      <a:pt x="419910" y="661193"/>
                    </a:cubicBezTo>
                    <a:cubicBezTo>
                      <a:pt x="420460" y="635911"/>
                      <a:pt x="431452" y="616674"/>
                      <a:pt x="454536" y="606231"/>
                    </a:cubicBezTo>
                    <a:cubicBezTo>
                      <a:pt x="464979" y="601834"/>
                      <a:pt x="468826" y="595788"/>
                      <a:pt x="467727" y="584796"/>
                    </a:cubicBezTo>
                    <a:cubicBezTo>
                      <a:pt x="466628" y="574903"/>
                      <a:pt x="467177" y="565009"/>
                      <a:pt x="467177" y="555116"/>
                    </a:cubicBezTo>
                    <a:cubicBezTo>
                      <a:pt x="466628" y="544674"/>
                      <a:pt x="471574" y="539178"/>
                      <a:pt x="482017" y="539178"/>
                    </a:cubicBezTo>
                    <a:cubicBezTo>
                      <a:pt x="523788" y="539178"/>
                      <a:pt x="565559" y="539178"/>
                      <a:pt x="607330" y="539178"/>
                    </a:cubicBezTo>
                    <a:cubicBezTo>
                      <a:pt x="620521" y="539178"/>
                      <a:pt x="624368" y="546872"/>
                      <a:pt x="624368" y="558414"/>
                    </a:cubicBezTo>
                    <a:cubicBezTo>
                      <a:pt x="623819" y="596887"/>
                      <a:pt x="623819" y="635361"/>
                      <a:pt x="624368" y="673834"/>
                    </a:cubicBezTo>
                    <a:cubicBezTo>
                      <a:pt x="624368" y="688124"/>
                      <a:pt x="625468" y="702964"/>
                      <a:pt x="626017" y="717254"/>
                    </a:cubicBezTo>
                    <a:cubicBezTo>
                      <a:pt x="626017" y="721651"/>
                      <a:pt x="626017" y="727148"/>
                      <a:pt x="632063" y="726598"/>
                    </a:cubicBezTo>
                    <a:cubicBezTo>
                      <a:pt x="637559" y="726048"/>
                      <a:pt x="637010" y="721651"/>
                      <a:pt x="637010" y="717804"/>
                    </a:cubicBezTo>
                    <a:cubicBezTo>
                      <a:pt x="637010" y="708461"/>
                      <a:pt x="637559" y="699667"/>
                      <a:pt x="637010" y="690873"/>
                    </a:cubicBezTo>
                    <a:cubicBezTo>
                      <a:pt x="636460" y="679330"/>
                      <a:pt x="641407" y="672735"/>
                      <a:pt x="653498" y="674384"/>
                    </a:cubicBezTo>
                    <a:cubicBezTo>
                      <a:pt x="665590" y="676033"/>
                      <a:pt x="671086" y="672186"/>
                      <a:pt x="671086" y="658445"/>
                    </a:cubicBezTo>
                    <a:cubicBezTo>
                      <a:pt x="671086" y="639208"/>
                      <a:pt x="680430" y="623819"/>
                      <a:pt x="695819" y="611727"/>
                    </a:cubicBezTo>
                    <a:cubicBezTo>
                      <a:pt x="702414" y="606231"/>
                      <a:pt x="710109" y="602933"/>
                      <a:pt x="715056" y="594140"/>
                    </a:cubicBezTo>
                    <a:cubicBezTo>
                      <a:pt x="720002" y="585346"/>
                      <a:pt x="748582" y="588643"/>
                      <a:pt x="753529" y="597987"/>
                    </a:cubicBezTo>
                    <a:cubicBezTo>
                      <a:pt x="755728" y="601834"/>
                      <a:pt x="758476" y="604033"/>
                      <a:pt x="762323" y="606231"/>
                    </a:cubicBezTo>
                    <a:cubicBezTo>
                      <a:pt x="785407" y="619422"/>
                      <a:pt x="795850" y="639758"/>
                      <a:pt x="795850" y="665590"/>
                    </a:cubicBezTo>
                    <a:cubicBezTo>
                      <a:pt x="795850" y="698567"/>
                      <a:pt x="795850" y="732094"/>
                      <a:pt x="795850" y="765071"/>
                    </a:cubicBezTo>
                    <a:lnTo>
                      <a:pt x="862903" y="761773"/>
                    </a:lnTo>
                    <a:lnTo>
                      <a:pt x="898079" y="155543"/>
                    </a:lnTo>
                    <a:lnTo>
                      <a:pt x="979973" y="155543"/>
                    </a:lnTo>
                    <a:lnTo>
                      <a:pt x="1016797" y="759026"/>
                    </a:lnTo>
                    <a:lnTo>
                      <a:pt x="1063515" y="75737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E19D0E-9B4A-4456-A49F-EF8E2ACEAD93}"/>
                </a:ext>
              </a:extLst>
            </p:cNvPr>
            <p:cNvGrpSpPr/>
            <p:nvPr/>
          </p:nvGrpSpPr>
          <p:grpSpPr>
            <a:xfrm>
              <a:off x="7805082" y="2098350"/>
              <a:ext cx="556482" cy="555410"/>
              <a:chOff x="7167947" y="1624190"/>
              <a:chExt cx="2677920" cy="2672764"/>
            </a:xfrm>
            <a:solidFill>
              <a:schemeClr val="accent6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964DF17-7F86-4938-94AE-186FD60E710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0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DBA38F7-B2A4-43C1-9197-40C391E9BBF2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4530" y="3377289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b="1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TOC</a:t>
            </a:r>
            <a:endParaRPr lang="ko-KR" altLang="en-US" sz="5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83172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EEEB66-0819-4EF7-B983-0AFE673F7D27}"/>
              </a:ext>
            </a:extLst>
          </p:cNvPr>
          <p:cNvSpPr txBox="1"/>
          <p:nvPr/>
        </p:nvSpPr>
        <p:spPr>
          <a:xfrm>
            <a:off x="5730920" y="1943402"/>
            <a:ext cx="5737181" cy="432792"/>
          </a:xfrm>
          <a:prstGeom prst="roundRect">
            <a:avLst>
              <a:gd name="adj" fmla="val 50000"/>
            </a:avLst>
          </a:prstGeom>
          <a:solidFill>
            <a:srgbClr val="FBA200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Team members information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501973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3675F2-9A72-4B96-9291-9F0BED2AF5D7}"/>
              </a:ext>
            </a:extLst>
          </p:cNvPr>
          <p:cNvSpPr txBox="1"/>
          <p:nvPr/>
        </p:nvSpPr>
        <p:spPr>
          <a:xfrm>
            <a:off x="5730920" y="2613651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 &amp; Brief description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3172222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2A0BE8-4E1C-478F-AE7B-D913C667D3CA}"/>
              </a:ext>
            </a:extLst>
          </p:cNvPr>
          <p:cNvSpPr txBox="1"/>
          <p:nvPr/>
        </p:nvSpPr>
        <p:spPr>
          <a:xfrm>
            <a:off x="5730920" y="3283900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&amp; Key features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660065" y="3842471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E23BF-9144-41BB-82CF-6D901195B783}"/>
              </a:ext>
            </a:extLst>
          </p:cNvPr>
          <p:cNvSpPr txBox="1"/>
          <p:nvPr/>
        </p:nvSpPr>
        <p:spPr>
          <a:xfrm>
            <a:off x="5730920" y="3954149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Required technologies for implementation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A7CC95-29B6-44CB-A040-C20EA5955CD3}"/>
              </a:ext>
            </a:extLst>
          </p:cNvPr>
          <p:cNvSpPr txBox="1"/>
          <p:nvPr/>
        </p:nvSpPr>
        <p:spPr>
          <a:xfrm>
            <a:off x="5730920" y="4624398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Division of task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83F395-2476-472D-AEC6-6AE7E9F1E753}"/>
              </a:ext>
            </a:extLst>
          </p:cNvPr>
          <p:cNvSpPr txBox="1"/>
          <p:nvPr/>
        </p:nvSpPr>
        <p:spPr>
          <a:xfrm>
            <a:off x="5730920" y="5294647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Timeline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2AE2F2-09E3-4ACA-8F81-EBBE512C9E0F}"/>
              </a:ext>
            </a:extLst>
          </p:cNvPr>
          <p:cNvSpPr txBox="1"/>
          <p:nvPr/>
        </p:nvSpPr>
        <p:spPr>
          <a:xfrm>
            <a:off x="4660065" y="4512720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D3D80-8ADA-4C46-A9D4-1B3F206BA8F5}"/>
              </a:ext>
            </a:extLst>
          </p:cNvPr>
          <p:cNvSpPr txBox="1"/>
          <p:nvPr/>
        </p:nvSpPr>
        <p:spPr>
          <a:xfrm>
            <a:off x="4660065" y="5182969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864A20-E402-461C-A9E3-0756B7CEB0E1}"/>
              </a:ext>
            </a:extLst>
          </p:cNvPr>
          <p:cNvSpPr/>
          <p:nvPr/>
        </p:nvSpPr>
        <p:spPr>
          <a:xfrm>
            <a:off x="98256" y="5829300"/>
            <a:ext cx="3700021" cy="870438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2E58B79-7136-47B3-8CF7-DEE3A3A2F9DC}"/>
              </a:ext>
            </a:extLst>
          </p:cNvPr>
          <p:cNvSpPr/>
          <p:nvPr/>
        </p:nvSpPr>
        <p:spPr>
          <a:xfrm>
            <a:off x="2067876" y="5383871"/>
            <a:ext cx="958096" cy="870438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6CEC952-5243-45E6-B5F3-1195D2E66E6A}"/>
              </a:ext>
            </a:extLst>
          </p:cNvPr>
          <p:cNvSpPr/>
          <p:nvPr/>
        </p:nvSpPr>
        <p:spPr>
          <a:xfrm>
            <a:off x="2051976" y="5187462"/>
            <a:ext cx="576924" cy="402059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>
            <a:extLst>
              <a:ext uri="{FF2B5EF4-FFF2-40B4-BE49-F238E27FC236}">
                <a16:creationId xmlns:a16="http://schemas.microsoft.com/office/drawing/2014/main" id="{3140CAAF-B1B5-4CAB-89F5-755F4828BC24}"/>
              </a:ext>
            </a:extLst>
          </p:cNvPr>
          <p:cNvSpPr/>
          <p:nvPr/>
        </p:nvSpPr>
        <p:spPr>
          <a:xfrm>
            <a:off x="0" y="2539949"/>
            <a:ext cx="12192000" cy="696184"/>
          </a:xfrm>
          <a:prstGeom prst="rect">
            <a:avLst/>
          </a:prstGeom>
          <a:solidFill>
            <a:srgbClr val="07A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7A398"/>
              </a:solidFill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B39841D1-0E5F-4676-B1FC-188339B15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711" y="4441245"/>
            <a:ext cx="2416755" cy="2416755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24F0757F-6075-47BB-B9B6-D6DA87BDE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7321" y="4481511"/>
            <a:ext cx="2376489" cy="2376489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E1500091-3CD9-485E-A8D8-8AD6AA182E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1238" y="4362562"/>
            <a:ext cx="2495438" cy="249543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D48FBC48-E475-4AAF-BD23-44BDB173C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16479" y="4481511"/>
            <a:ext cx="2377462" cy="2377462"/>
          </a:xfrm>
          <a:prstGeom prst="rect">
            <a:avLst/>
          </a:prstGeom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F87135FE-1B37-4726-B892-1E76516A88A3}"/>
              </a:ext>
            </a:extLst>
          </p:cNvPr>
          <p:cNvSpPr/>
          <p:nvPr/>
        </p:nvSpPr>
        <p:spPr>
          <a:xfrm>
            <a:off x="175759" y="1842331"/>
            <a:ext cx="2769334" cy="2126332"/>
          </a:xfrm>
          <a:prstGeom prst="wedgeRoundRectCallout">
            <a:avLst>
              <a:gd name="adj1" fmla="val -8020"/>
              <a:gd name="adj2" fmla="val 66351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25601281-1929-4217-98CE-3B435757DDAF}"/>
              </a:ext>
            </a:extLst>
          </p:cNvPr>
          <p:cNvSpPr/>
          <p:nvPr/>
        </p:nvSpPr>
        <p:spPr>
          <a:xfrm>
            <a:off x="3217650" y="1870985"/>
            <a:ext cx="2769334" cy="2126332"/>
          </a:xfrm>
          <a:prstGeom prst="wedgeRoundRectCallout">
            <a:avLst>
              <a:gd name="adj1" fmla="val -9005"/>
              <a:gd name="adj2" fmla="val 62501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D7E66218-A78B-415B-A7B3-4C5FA87A8385}"/>
              </a:ext>
            </a:extLst>
          </p:cNvPr>
          <p:cNvSpPr/>
          <p:nvPr/>
        </p:nvSpPr>
        <p:spPr>
          <a:xfrm>
            <a:off x="6259541" y="1870985"/>
            <a:ext cx="2769334" cy="2126332"/>
          </a:xfrm>
          <a:prstGeom prst="wedgeRoundRectCallout">
            <a:avLst>
              <a:gd name="adj1" fmla="val -7034"/>
              <a:gd name="adj2" fmla="val 63142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03460B62-C571-4F14-8D63-44684828370F}"/>
              </a:ext>
            </a:extLst>
          </p:cNvPr>
          <p:cNvSpPr/>
          <p:nvPr/>
        </p:nvSpPr>
        <p:spPr>
          <a:xfrm>
            <a:off x="9301432" y="1870985"/>
            <a:ext cx="2769334" cy="2126332"/>
          </a:xfrm>
          <a:prstGeom prst="wedgeRoundRectCallout">
            <a:avLst>
              <a:gd name="adj1" fmla="val -11469"/>
              <a:gd name="adj2" fmla="val 63784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84D8A0-CBA2-43FF-8DC2-5FE26CE25FFE}"/>
              </a:ext>
            </a:extLst>
          </p:cNvPr>
          <p:cNvSpPr/>
          <p:nvPr/>
        </p:nvSpPr>
        <p:spPr>
          <a:xfrm>
            <a:off x="384699" y="1809978"/>
            <a:ext cx="2593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b="1" dirty="0">
                <a:latin typeface="+mn-ea"/>
              </a:rPr>
            </a:br>
            <a:r>
              <a:rPr lang="en-US" altLang="ko-KR" b="1" dirty="0">
                <a:latin typeface="+mn-ea"/>
              </a:rPr>
              <a:t>E-mail : </a:t>
            </a:r>
          </a:p>
          <a:p>
            <a:r>
              <a:rPr lang="en-US" altLang="ko-KR" b="1" dirty="0">
                <a:latin typeface="+mn-ea"/>
              </a:rPr>
              <a:t>2jyoons@</a:t>
            </a:r>
          </a:p>
          <a:p>
            <a:r>
              <a:rPr lang="en-US" altLang="ko-KR" b="1" dirty="0">
                <a:latin typeface="+mn-ea"/>
              </a:rPr>
              <a:t>naver.com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Student number : </a:t>
            </a:r>
          </a:p>
          <a:p>
            <a:r>
              <a:rPr lang="en-US" altLang="ko-KR" b="1" dirty="0">
                <a:latin typeface="+mn-ea"/>
              </a:rPr>
              <a:t>201532749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3B0817-EFDB-4243-A6E4-01F514C98349}"/>
              </a:ext>
            </a:extLst>
          </p:cNvPr>
          <p:cNvSpPr/>
          <p:nvPr/>
        </p:nvSpPr>
        <p:spPr>
          <a:xfrm>
            <a:off x="615757" y="1095601"/>
            <a:ext cx="259304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z="2000" b="1" dirty="0">
                <a:solidFill>
                  <a:srgbClr val="222222"/>
                </a:solidFill>
                <a:latin typeface="+mn-ea"/>
              </a:rPr>
              <a:t>Lee Jae Yoon</a:t>
            </a:r>
            <a:endParaRPr lang="ko-KR" altLang="en-US" b="1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C4AD22-DDDF-432A-8FC9-0E40C8497180}"/>
              </a:ext>
            </a:extLst>
          </p:cNvPr>
          <p:cNvSpPr/>
          <p:nvPr/>
        </p:nvSpPr>
        <p:spPr>
          <a:xfrm>
            <a:off x="3687321" y="1095914"/>
            <a:ext cx="25930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b="1" dirty="0">
                <a:latin typeface="+mn-ea"/>
              </a:rPr>
              <a:t>Oh </a:t>
            </a:r>
            <a:r>
              <a:rPr lang="en-US" altLang="ko-KR" sz="2000" b="1" dirty="0" err="1">
                <a:latin typeface="+mn-ea"/>
              </a:rPr>
              <a:t>Seong</a:t>
            </a:r>
            <a:r>
              <a:rPr lang="en-US" altLang="ko-KR" sz="2000" b="1" dirty="0">
                <a:latin typeface="+mn-ea"/>
              </a:rPr>
              <a:t> won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7B92BB-2029-4A49-8226-470A3370B39D}"/>
              </a:ext>
            </a:extLst>
          </p:cNvPr>
          <p:cNvSpPr/>
          <p:nvPr/>
        </p:nvSpPr>
        <p:spPr>
          <a:xfrm>
            <a:off x="6758885" y="1095601"/>
            <a:ext cx="25930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solidFill>
                  <a:srgbClr val="222222"/>
                </a:solidFill>
                <a:latin typeface="+mj-ea"/>
                <a:ea typeface="+mj-ea"/>
              </a:rPr>
              <a:t>Lee Sung Min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588CD4-B9D1-4501-86FA-244E76FA940A}"/>
              </a:ext>
            </a:extLst>
          </p:cNvPr>
          <p:cNvSpPr/>
          <p:nvPr/>
        </p:nvSpPr>
        <p:spPr>
          <a:xfrm>
            <a:off x="9830449" y="1144739"/>
            <a:ext cx="25930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solidFill>
                  <a:srgbClr val="222222"/>
                </a:solidFill>
                <a:latin typeface="+mj-ea"/>
                <a:ea typeface="+mj-ea"/>
              </a:rPr>
              <a:t>Lee </a:t>
            </a:r>
            <a:r>
              <a:rPr lang="en-US" altLang="ko-KR" sz="2000" b="1" dirty="0" err="1">
                <a:solidFill>
                  <a:srgbClr val="222222"/>
                </a:solidFill>
                <a:latin typeface="+mj-ea"/>
                <a:ea typeface="+mj-ea"/>
              </a:rPr>
              <a:t>Su</a:t>
            </a:r>
            <a:r>
              <a:rPr lang="en-US" altLang="ko-KR" sz="2000" b="1" dirty="0">
                <a:solidFill>
                  <a:srgbClr val="222222"/>
                </a:solidFill>
                <a:latin typeface="+mj-ea"/>
                <a:ea typeface="+mj-ea"/>
              </a:rPr>
              <a:t> Bin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04C394-2FC5-48EA-9D2F-3E2657291DE7}"/>
              </a:ext>
            </a:extLst>
          </p:cNvPr>
          <p:cNvSpPr/>
          <p:nvPr/>
        </p:nvSpPr>
        <p:spPr>
          <a:xfrm>
            <a:off x="3470765" y="1809977"/>
            <a:ext cx="2593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b="1" dirty="0">
                <a:latin typeface="+mn-ea"/>
              </a:rPr>
            </a:br>
            <a:r>
              <a:rPr lang="en-US" altLang="ko-KR" b="1" dirty="0">
                <a:latin typeface="+mn-ea"/>
              </a:rPr>
              <a:t>E-mail : </a:t>
            </a:r>
          </a:p>
          <a:p>
            <a:r>
              <a:rPr lang="en-US" altLang="ko-KR" b="1" dirty="0">
                <a:latin typeface="+mn-ea"/>
              </a:rPr>
              <a:t>osw970325@</a:t>
            </a:r>
          </a:p>
          <a:p>
            <a:r>
              <a:rPr lang="en-US" altLang="ko-KR" b="1" dirty="0">
                <a:latin typeface="+mn-ea"/>
              </a:rPr>
              <a:t>naver.com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Student number : </a:t>
            </a:r>
          </a:p>
          <a:p>
            <a:r>
              <a:rPr lang="en-US" altLang="ko-KR" b="1" dirty="0">
                <a:latin typeface="+mn-ea"/>
              </a:rPr>
              <a:t>201635825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42DE80-0C3F-43CB-9E97-6CAAE6541148}"/>
              </a:ext>
            </a:extLst>
          </p:cNvPr>
          <p:cNvSpPr/>
          <p:nvPr/>
        </p:nvSpPr>
        <p:spPr>
          <a:xfrm>
            <a:off x="6435830" y="1830996"/>
            <a:ext cx="2593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E-mail : </a:t>
            </a:r>
          </a:p>
          <a:p>
            <a:r>
              <a:rPr lang="en-US" altLang="ko-KR" b="1" dirty="0">
                <a:latin typeface="+mj-ea"/>
                <a:ea typeface="+mj-ea"/>
              </a:rPr>
              <a:t>jm970326@</a:t>
            </a:r>
          </a:p>
          <a:p>
            <a:r>
              <a:rPr lang="en-US" altLang="ko-KR" b="1" dirty="0">
                <a:latin typeface="+mj-ea"/>
                <a:ea typeface="+mj-ea"/>
              </a:rPr>
              <a:t>naver.com</a:t>
            </a: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Student number : </a:t>
            </a:r>
          </a:p>
          <a:p>
            <a:r>
              <a:rPr lang="en-US" altLang="ko-KR" b="1" dirty="0">
                <a:latin typeface="+mj-ea"/>
                <a:ea typeface="+mj-ea"/>
              </a:rPr>
              <a:t>201635833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93D3ED-F835-4AE7-86E9-03E6552C1AA9}"/>
              </a:ext>
            </a:extLst>
          </p:cNvPr>
          <p:cNvSpPr/>
          <p:nvPr/>
        </p:nvSpPr>
        <p:spPr>
          <a:xfrm>
            <a:off x="9508687" y="1842331"/>
            <a:ext cx="2593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b="1" dirty="0">
                <a:latin typeface="+mj-ea"/>
                <a:ea typeface="+mj-ea"/>
              </a:rPr>
              <a:t>E-mail : </a:t>
            </a:r>
          </a:p>
          <a:p>
            <a:r>
              <a:rPr lang="en-US" altLang="ko-KR" b="1" dirty="0">
                <a:latin typeface="+mj-ea"/>
                <a:ea typeface="+mj-ea"/>
              </a:rPr>
              <a:t>eoskan71@</a:t>
            </a:r>
          </a:p>
          <a:p>
            <a:r>
              <a:rPr lang="en-US" altLang="ko-KR" b="1" dirty="0">
                <a:latin typeface="+mj-ea"/>
                <a:ea typeface="+mj-ea"/>
              </a:rPr>
              <a:t>gmail.com</a:t>
            </a: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Student number : </a:t>
            </a:r>
          </a:p>
          <a:p>
            <a:r>
              <a:rPr lang="en-US" altLang="ko-KR" b="1" dirty="0">
                <a:latin typeface="+mj-ea"/>
                <a:ea typeface="+mj-ea"/>
              </a:rPr>
              <a:t>201635834</a:t>
            </a:r>
          </a:p>
        </p:txBody>
      </p:sp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D8382510-0704-4436-9882-D8F94AF7017C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atin typeface="+mj-ea"/>
                <a:ea typeface="+mj-ea"/>
              </a:rPr>
              <a:t>Team member</a:t>
            </a:r>
          </a:p>
        </p:txBody>
      </p:sp>
    </p:spTree>
    <p:extLst>
      <p:ext uri="{BB962C8B-B14F-4D97-AF65-F5344CB8AC3E}">
        <p14:creationId xmlns:p14="http://schemas.microsoft.com/office/powerpoint/2010/main" val="110738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Project Title</a:t>
            </a:r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id="{DFD33112-8AC9-4706-9F0E-6F7678B02B22}"/>
              </a:ext>
            </a:extLst>
          </p:cNvPr>
          <p:cNvSpPr>
            <a:spLocks noChangeAspect="1"/>
          </p:cNvSpPr>
          <p:nvPr/>
        </p:nvSpPr>
        <p:spPr>
          <a:xfrm>
            <a:off x="5865592" y="2215697"/>
            <a:ext cx="493077" cy="49719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A36B9A9F-B13F-4618-BA09-A6034746901B}"/>
              </a:ext>
            </a:extLst>
          </p:cNvPr>
          <p:cNvSpPr/>
          <p:nvPr/>
        </p:nvSpPr>
        <p:spPr>
          <a:xfrm>
            <a:off x="7202362" y="2333208"/>
            <a:ext cx="433874" cy="3332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6CD596F9-7A02-4B2B-8010-B83BD7A17B82}"/>
              </a:ext>
            </a:extLst>
          </p:cNvPr>
          <p:cNvSpPr/>
          <p:nvPr/>
        </p:nvSpPr>
        <p:spPr>
          <a:xfrm>
            <a:off x="4578646" y="2285806"/>
            <a:ext cx="441114" cy="38067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BB9C669-B7C9-47A4-85CC-3815A9BE413E}"/>
              </a:ext>
            </a:extLst>
          </p:cNvPr>
          <p:cNvGrpSpPr/>
          <p:nvPr/>
        </p:nvGrpSpPr>
        <p:grpSpPr>
          <a:xfrm>
            <a:off x="1419892" y="1636840"/>
            <a:ext cx="2312922" cy="4316889"/>
            <a:chOff x="3783078" y="1483129"/>
            <a:chExt cx="1943091" cy="3626628"/>
          </a:xfrm>
        </p:grpSpPr>
        <p:grpSp>
          <p:nvGrpSpPr>
            <p:cNvPr id="63" name="Group 4">
              <a:extLst>
                <a:ext uri="{FF2B5EF4-FFF2-40B4-BE49-F238E27FC236}">
                  <a16:creationId xmlns:a16="http://schemas.microsoft.com/office/drawing/2014/main" id="{A0B2D4AA-78C5-4B5C-A9BC-025A2DCF4E6E}"/>
                </a:ext>
              </a:extLst>
            </p:cNvPr>
            <p:cNvGrpSpPr/>
            <p:nvPr/>
          </p:nvGrpSpPr>
          <p:grpSpPr>
            <a:xfrm>
              <a:off x="3783078" y="1483129"/>
              <a:ext cx="1943091" cy="3626628"/>
              <a:chOff x="3501573" y="3178068"/>
              <a:chExt cx="1340594" cy="2737840"/>
            </a:xfrm>
          </p:grpSpPr>
          <p:sp>
            <p:nvSpPr>
              <p:cNvPr id="64" name="Freeform: Shape 5">
                <a:extLst>
                  <a:ext uri="{FF2B5EF4-FFF2-40B4-BE49-F238E27FC236}">
                    <a16:creationId xmlns:a16="http://schemas.microsoft.com/office/drawing/2014/main" id="{C150FA11-85E0-458B-B09A-0565E432D13D}"/>
                  </a:ext>
                </a:extLst>
              </p:cNvPr>
              <p:cNvSpPr/>
              <p:nvPr/>
            </p:nvSpPr>
            <p:spPr>
              <a:xfrm>
                <a:off x="3504728" y="3612346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">
                <a:extLst>
                  <a:ext uri="{FF2B5EF4-FFF2-40B4-BE49-F238E27FC236}">
                    <a16:creationId xmlns:a16="http://schemas.microsoft.com/office/drawing/2014/main" id="{A392A856-549F-423A-8D15-AF7E49E54144}"/>
                  </a:ext>
                </a:extLst>
              </p:cNvPr>
              <p:cNvSpPr/>
              <p:nvPr/>
            </p:nvSpPr>
            <p:spPr>
              <a:xfrm>
                <a:off x="3501573" y="3832632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7">
                <a:extLst>
                  <a:ext uri="{FF2B5EF4-FFF2-40B4-BE49-F238E27FC236}">
                    <a16:creationId xmlns:a16="http://schemas.microsoft.com/office/drawing/2014/main" id="{4EF9DBC0-07DB-4A3C-9733-EAC38AD6856F}"/>
                  </a:ext>
                </a:extLst>
              </p:cNvPr>
              <p:cNvSpPr/>
              <p:nvPr/>
            </p:nvSpPr>
            <p:spPr>
              <a:xfrm>
                <a:off x="4776089" y="3829487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9526" y="65246"/>
                      <a:pt x="16669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8">
                <a:extLst>
                  <a:ext uri="{FF2B5EF4-FFF2-40B4-BE49-F238E27FC236}">
                    <a16:creationId xmlns:a16="http://schemas.microsoft.com/office/drawing/2014/main" id="{09E45369-B087-4F67-B558-848F278EEB8E}"/>
                  </a:ext>
                </a:extLst>
              </p:cNvPr>
              <p:cNvSpPr/>
              <p:nvPr/>
            </p:nvSpPr>
            <p:spPr>
              <a:xfrm>
                <a:off x="3520451" y="3178068"/>
                <a:ext cx="1321716" cy="2737840"/>
              </a:xfrm>
              <a:custGeom>
                <a:avLst/>
                <a:gdLst>
                  <a:gd name="connsiteX0" fmla="*/ 350044 w 400050"/>
                  <a:gd name="connsiteY0" fmla="*/ 7144 h 828675"/>
                  <a:gd name="connsiteX1" fmla="*/ 53816 w 400050"/>
                  <a:gd name="connsiteY1" fmla="*/ 7144 h 828675"/>
                  <a:gd name="connsiteX2" fmla="*/ 7144 w 400050"/>
                  <a:gd name="connsiteY2" fmla="*/ 53816 h 828675"/>
                  <a:gd name="connsiteX3" fmla="*/ 7144 w 400050"/>
                  <a:gd name="connsiteY3" fmla="*/ 781526 h 828675"/>
                  <a:gd name="connsiteX4" fmla="*/ 53816 w 400050"/>
                  <a:gd name="connsiteY4" fmla="*/ 828199 h 828675"/>
                  <a:gd name="connsiteX5" fmla="*/ 350044 w 400050"/>
                  <a:gd name="connsiteY5" fmla="*/ 828199 h 828675"/>
                  <a:gd name="connsiteX6" fmla="*/ 396716 w 400050"/>
                  <a:gd name="connsiteY6" fmla="*/ 781526 h 828675"/>
                  <a:gd name="connsiteX7" fmla="*/ 396716 w 400050"/>
                  <a:gd name="connsiteY7" fmla="*/ 53816 h 828675"/>
                  <a:gd name="connsiteX8" fmla="*/ 350044 w 400050"/>
                  <a:gd name="connsiteY8" fmla="*/ 7144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050" h="828675">
                    <a:moveTo>
                      <a:pt x="350044" y="7144"/>
                    </a:moveTo>
                    <a:lnTo>
                      <a:pt x="53816" y="7144"/>
                    </a:lnTo>
                    <a:cubicBezTo>
                      <a:pt x="28099" y="7144"/>
                      <a:pt x="7144" y="28099"/>
                      <a:pt x="7144" y="53816"/>
                    </a:cubicBezTo>
                    <a:lnTo>
                      <a:pt x="7144" y="781526"/>
                    </a:lnTo>
                    <a:cubicBezTo>
                      <a:pt x="7144" y="807244"/>
                      <a:pt x="28099" y="828199"/>
                      <a:pt x="53816" y="828199"/>
                    </a:cubicBezTo>
                    <a:lnTo>
                      <a:pt x="350044" y="828199"/>
                    </a:lnTo>
                    <a:cubicBezTo>
                      <a:pt x="375761" y="828199"/>
                      <a:pt x="396716" y="807244"/>
                      <a:pt x="396716" y="781526"/>
                    </a:cubicBezTo>
                    <a:lnTo>
                      <a:pt x="396716" y="53816"/>
                    </a:lnTo>
                    <a:cubicBezTo>
                      <a:pt x="396716" y="28099"/>
                      <a:pt x="375761" y="7144"/>
                      <a:pt x="350044" y="714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9">
                <a:extLst>
                  <a:ext uri="{FF2B5EF4-FFF2-40B4-BE49-F238E27FC236}">
                    <a16:creationId xmlns:a16="http://schemas.microsoft.com/office/drawing/2014/main" id="{F39579F3-22B9-4845-B776-8D8D9EF5A131}"/>
                  </a:ext>
                </a:extLst>
              </p:cNvPr>
              <p:cNvSpPr/>
              <p:nvPr/>
            </p:nvSpPr>
            <p:spPr>
              <a:xfrm>
                <a:off x="3529897" y="3190652"/>
                <a:ext cx="1290246" cy="2706371"/>
              </a:xfrm>
              <a:custGeom>
                <a:avLst/>
                <a:gdLst>
                  <a:gd name="connsiteX0" fmla="*/ 345281 w 390525"/>
                  <a:gd name="connsiteY0" fmla="*/ 7144 h 819150"/>
                  <a:gd name="connsiteX1" fmla="*/ 52864 w 390525"/>
                  <a:gd name="connsiteY1" fmla="*/ 7144 h 819150"/>
                  <a:gd name="connsiteX2" fmla="*/ 7144 w 390525"/>
                  <a:gd name="connsiteY2" fmla="*/ 52864 h 819150"/>
                  <a:gd name="connsiteX3" fmla="*/ 7144 w 390525"/>
                  <a:gd name="connsiteY3" fmla="*/ 772954 h 819150"/>
                  <a:gd name="connsiteX4" fmla="*/ 52864 w 390525"/>
                  <a:gd name="connsiteY4" fmla="*/ 818674 h 819150"/>
                  <a:gd name="connsiteX5" fmla="*/ 345281 w 390525"/>
                  <a:gd name="connsiteY5" fmla="*/ 818674 h 819150"/>
                  <a:gd name="connsiteX6" fmla="*/ 391001 w 390525"/>
                  <a:gd name="connsiteY6" fmla="*/ 772954 h 819150"/>
                  <a:gd name="connsiteX7" fmla="*/ 391001 w 390525"/>
                  <a:gd name="connsiteY7" fmla="*/ 52864 h 819150"/>
                  <a:gd name="connsiteX8" fmla="*/ 345281 w 390525"/>
                  <a:gd name="connsiteY8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525" h="819150">
                    <a:moveTo>
                      <a:pt x="345281" y="7144"/>
                    </a:moveTo>
                    <a:lnTo>
                      <a:pt x="52864" y="7144"/>
                    </a:lnTo>
                    <a:cubicBezTo>
                      <a:pt x="27146" y="7144"/>
                      <a:pt x="7144" y="27146"/>
                      <a:pt x="7144" y="52864"/>
                    </a:cubicBezTo>
                    <a:lnTo>
                      <a:pt x="7144" y="772954"/>
                    </a:lnTo>
                    <a:cubicBezTo>
                      <a:pt x="7144" y="798671"/>
                      <a:pt x="27146" y="818674"/>
                      <a:pt x="52864" y="818674"/>
                    </a:cubicBezTo>
                    <a:lnTo>
                      <a:pt x="345281" y="818674"/>
                    </a:lnTo>
                    <a:cubicBezTo>
                      <a:pt x="370999" y="818674"/>
                      <a:pt x="391001" y="798671"/>
                      <a:pt x="391001" y="772954"/>
                    </a:cubicBezTo>
                    <a:lnTo>
                      <a:pt x="391001" y="52864"/>
                    </a:lnTo>
                    <a:cubicBezTo>
                      <a:pt x="391001" y="28099"/>
                      <a:pt x="370046" y="7144"/>
                      <a:pt x="345281" y="7144"/>
                    </a:cubicBez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10">
                <a:extLst>
                  <a:ext uri="{FF2B5EF4-FFF2-40B4-BE49-F238E27FC236}">
                    <a16:creationId xmlns:a16="http://schemas.microsoft.com/office/drawing/2014/main" id="{6BB900EF-714E-4500-B318-A772252F39D5}"/>
                  </a:ext>
                </a:extLst>
              </p:cNvPr>
              <p:cNvSpPr/>
              <p:nvPr/>
            </p:nvSpPr>
            <p:spPr>
              <a:xfrm>
                <a:off x="3627447" y="3596610"/>
                <a:ext cx="1101430" cy="1951104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0" name="Group 11">
                <a:extLst>
                  <a:ext uri="{FF2B5EF4-FFF2-40B4-BE49-F238E27FC236}">
                    <a16:creationId xmlns:a16="http://schemas.microsoft.com/office/drawing/2014/main" id="{CC86D0F5-8DF5-4D7D-A318-573B10A5C0B0}"/>
                  </a:ext>
                </a:extLst>
              </p:cNvPr>
              <p:cNvGrpSpPr/>
              <p:nvPr/>
            </p:nvGrpSpPr>
            <p:grpSpPr>
              <a:xfrm>
                <a:off x="4088508" y="5635852"/>
                <a:ext cx="173080" cy="173080"/>
                <a:chOff x="6768665" y="6038214"/>
                <a:chExt cx="147968" cy="147968"/>
              </a:xfrm>
            </p:grpSpPr>
            <p:sp>
              <p:nvSpPr>
                <p:cNvPr id="74" name="Oval 15">
                  <a:extLst>
                    <a:ext uri="{FF2B5EF4-FFF2-40B4-BE49-F238E27FC236}">
                      <a16:creationId xmlns:a16="http://schemas.microsoft.com/office/drawing/2014/main" id="{E8D4312E-18EC-4A7A-B32F-0647A7749F1C}"/>
                    </a:ext>
                  </a:extLst>
                </p:cNvPr>
                <p:cNvSpPr/>
                <p:nvPr/>
              </p:nvSpPr>
              <p:spPr>
                <a:xfrm>
                  <a:off x="6768665" y="6038214"/>
                  <a:ext cx="147968" cy="14796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16">
                  <a:extLst>
                    <a:ext uri="{FF2B5EF4-FFF2-40B4-BE49-F238E27FC236}">
                      <a16:creationId xmlns:a16="http://schemas.microsoft.com/office/drawing/2014/main" id="{0D631C9B-A71D-4723-964B-39AE79E0BCF8}"/>
                    </a:ext>
                  </a:extLst>
                </p:cNvPr>
                <p:cNvSpPr/>
                <p:nvPr/>
              </p:nvSpPr>
              <p:spPr>
                <a:xfrm>
                  <a:off x="6802088" y="6071634"/>
                  <a:ext cx="81180" cy="811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1" name="Freeform: Shape 12">
                <a:extLst>
                  <a:ext uri="{FF2B5EF4-FFF2-40B4-BE49-F238E27FC236}">
                    <a16:creationId xmlns:a16="http://schemas.microsoft.com/office/drawing/2014/main" id="{067C5A11-C984-48B4-97F0-6C1783D8513B}"/>
                  </a:ext>
                </a:extLst>
              </p:cNvPr>
              <p:cNvSpPr/>
              <p:nvPr/>
            </p:nvSpPr>
            <p:spPr>
              <a:xfrm>
                <a:off x="3821102" y="3628406"/>
                <a:ext cx="906450" cy="1887518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: Rounded Corners 13">
                <a:extLst>
                  <a:ext uri="{FF2B5EF4-FFF2-40B4-BE49-F238E27FC236}">
                    <a16:creationId xmlns:a16="http://schemas.microsoft.com/office/drawing/2014/main" id="{59C92AE7-977E-4C1F-9A7A-1472281246A5}"/>
                  </a:ext>
                </a:extLst>
              </p:cNvPr>
              <p:cNvSpPr/>
              <p:nvPr/>
            </p:nvSpPr>
            <p:spPr>
              <a:xfrm>
                <a:off x="4058661" y="3449093"/>
                <a:ext cx="254255" cy="5839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14">
                <a:extLst>
                  <a:ext uri="{FF2B5EF4-FFF2-40B4-BE49-F238E27FC236}">
                    <a16:creationId xmlns:a16="http://schemas.microsoft.com/office/drawing/2014/main" id="{1681CADF-AADF-4FEA-9F7F-55D505399150}"/>
                  </a:ext>
                </a:extLst>
              </p:cNvPr>
              <p:cNvSpPr/>
              <p:nvPr/>
            </p:nvSpPr>
            <p:spPr>
              <a:xfrm>
                <a:off x="3922825" y="3449093"/>
                <a:ext cx="58393" cy="583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C5D6531-09C6-49B7-873B-062E4F3ABF02}"/>
                </a:ext>
              </a:extLst>
            </p:cNvPr>
            <p:cNvSpPr/>
            <p:nvPr/>
          </p:nvSpPr>
          <p:spPr>
            <a:xfrm>
              <a:off x="3971903" y="2001635"/>
              <a:ext cx="1580387" cy="2620559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Rectangle 48">
            <a:extLst>
              <a:ext uri="{FF2B5EF4-FFF2-40B4-BE49-F238E27FC236}">
                <a16:creationId xmlns:a16="http://schemas.microsoft.com/office/drawing/2014/main" id="{00AA4EB6-8909-4916-B20E-0AC2B069E00D}"/>
              </a:ext>
            </a:extLst>
          </p:cNvPr>
          <p:cNvSpPr/>
          <p:nvPr/>
        </p:nvSpPr>
        <p:spPr>
          <a:xfrm>
            <a:off x="0" y="1336079"/>
            <a:ext cx="12191853" cy="70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A200"/>
              </a:solidFill>
            </a:endParaRPr>
          </a:p>
        </p:txBody>
      </p:sp>
      <p:sp>
        <p:nvSpPr>
          <p:cNvPr id="91" name="Rectangle 49">
            <a:extLst>
              <a:ext uri="{FF2B5EF4-FFF2-40B4-BE49-F238E27FC236}">
                <a16:creationId xmlns:a16="http://schemas.microsoft.com/office/drawing/2014/main" id="{E82000DB-4C6D-46C5-B4EA-D75D5D9FB836}"/>
              </a:ext>
            </a:extLst>
          </p:cNvPr>
          <p:cNvSpPr/>
          <p:nvPr/>
        </p:nvSpPr>
        <p:spPr>
          <a:xfrm>
            <a:off x="295" y="6343031"/>
            <a:ext cx="12191853" cy="70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35">
            <a:extLst>
              <a:ext uri="{FF2B5EF4-FFF2-40B4-BE49-F238E27FC236}">
                <a16:creationId xmlns:a16="http://schemas.microsoft.com/office/drawing/2014/main" id="{01F8EAC9-57E8-4AD0-A614-187B6E2ECED4}"/>
              </a:ext>
            </a:extLst>
          </p:cNvPr>
          <p:cNvGrpSpPr/>
          <p:nvPr/>
        </p:nvGrpSpPr>
        <p:grpSpPr>
          <a:xfrm>
            <a:off x="5019760" y="2084291"/>
            <a:ext cx="5130744" cy="1576855"/>
            <a:chOff x="611559" y="2694175"/>
            <a:chExt cx="2675111" cy="1576855"/>
          </a:xfrm>
        </p:grpSpPr>
        <p:sp>
          <p:nvSpPr>
            <p:cNvPr id="94" name="Rounded Rectangle 58">
              <a:extLst>
                <a:ext uri="{FF2B5EF4-FFF2-40B4-BE49-F238E27FC236}">
                  <a16:creationId xmlns:a16="http://schemas.microsoft.com/office/drawing/2014/main" id="{687751BA-D2E7-4852-8543-A7848208A3E2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rgbClr val="FBA200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AAE8994-2546-42A4-89C2-D8701D6045DA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FBA200"/>
                  </a:solidFill>
                  <a:cs typeface="Arial" pitchFamily="34" charset="0"/>
                </a:rPr>
                <a:t>시간 엄수</a:t>
              </a:r>
              <a:endParaRPr lang="en-US" altLang="ko-KR" sz="3200" b="1" dirty="0">
                <a:solidFill>
                  <a:srgbClr val="FBA200"/>
                </a:solidFill>
                <a:cs typeface="Arial" pitchFamily="34" charset="0"/>
              </a:endParaRPr>
            </a:p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Schedule management application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0B04878-8AD9-40C6-9EAF-888803861194}"/>
                </a:ext>
              </a:extLst>
            </p:cNvPr>
            <p:cNvSpPr txBox="1"/>
            <p:nvPr/>
          </p:nvSpPr>
          <p:spPr>
            <a:xfrm>
              <a:off x="665098" y="2694175"/>
              <a:ext cx="1501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39">
            <a:extLst>
              <a:ext uri="{FF2B5EF4-FFF2-40B4-BE49-F238E27FC236}">
                <a16:creationId xmlns:a16="http://schemas.microsoft.com/office/drawing/2014/main" id="{BF50D5DA-9258-485A-954E-6E3D96993E98}"/>
              </a:ext>
            </a:extLst>
          </p:cNvPr>
          <p:cNvGrpSpPr/>
          <p:nvPr/>
        </p:nvGrpSpPr>
        <p:grpSpPr>
          <a:xfrm>
            <a:off x="5018351" y="3850393"/>
            <a:ext cx="6640249" cy="1143779"/>
            <a:chOff x="611559" y="2696364"/>
            <a:chExt cx="3462150" cy="1143779"/>
          </a:xfrm>
        </p:grpSpPr>
        <p:sp>
          <p:nvSpPr>
            <p:cNvPr id="98" name="Rounded Rectangle 64">
              <a:extLst>
                <a:ext uri="{FF2B5EF4-FFF2-40B4-BE49-F238E27FC236}">
                  <a16:creationId xmlns:a16="http://schemas.microsoft.com/office/drawing/2014/main" id="{1F81A08B-954B-4B17-8765-B058BE6CFF6C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rgbClr val="07A398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07A398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413578E-8DB7-4BEB-A46C-87B25DD3DBD5}"/>
                </a:ext>
              </a:extLst>
            </p:cNvPr>
            <p:cNvSpPr txBox="1"/>
            <p:nvPr/>
          </p:nvSpPr>
          <p:spPr>
            <a:xfrm>
              <a:off x="665833" y="3193812"/>
              <a:ext cx="3407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recommend not only the ability to share schedules among people, but also the time they can use in common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B20847-C787-4E1A-9E60-C099F59C6913}"/>
                </a:ext>
              </a:extLst>
            </p:cNvPr>
            <p:cNvSpPr txBox="1"/>
            <p:nvPr/>
          </p:nvSpPr>
          <p:spPr>
            <a:xfrm>
              <a:off x="665832" y="2696364"/>
              <a:ext cx="1501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Brief description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7AF0D8BD-DD09-484C-9B62-16EE1B647F1D}"/>
              </a:ext>
            </a:extLst>
          </p:cNvPr>
          <p:cNvSpPr txBox="1"/>
          <p:nvPr/>
        </p:nvSpPr>
        <p:spPr>
          <a:xfrm>
            <a:off x="5122444" y="5022270"/>
            <a:ext cx="605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Providing smooth shifts and working environment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7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0F826B9-A13B-4D64-943B-37B981D05BD0}"/>
              </a:ext>
            </a:extLst>
          </p:cNvPr>
          <p:cNvGrpSpPr/>
          <p:nvPr/>
        </p:nvGrpSpPr>
        <p:grpSpPr>
          <a:xfrm>
            <a:off x="2926801" y="2627330"/>
            <a:ext cx="6339319" cy="6339319"/>
            <a:chOff x="1754163" y="2276872"/>
            <a:chExt cx="5616624" cy="56166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3B517C0-9B94-4BF9-8CD4-4474560F21E6}"/>
                </a:ext>
              </a:extLst>
            </p:cNvPr>
            <p:cNvGrpSpPr/>
            <p:nvPr/>
          </p:nvGrpSpPr>
          <p:grpSpPr>
            <a:xfrm>
              <a:off x="2068835" y="2581275"/>
              <a:ext cx="4999062" cy="4999062"/>
              <a:chOff x="1754163" y="2276872"/>
              <a:chExt cx="5616624" cy="5616624"/>
            </a:xfrm>
          </p:grpSpPr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F8761959-737F-4435-83B7-405BA99E8156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0800000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94000">
                    <a:schemeClr val="accent1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DE4CB0B9-B037-4AA7-B342-8AC76693AA5A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3437981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94000">
                    <a:schemeClr val="accent2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E6ACE423-508F-4BD5-A59B-49D0363A5B64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6201919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3">
                      <a:lumMod val="70000"/>
                      <a:lumOff val="30000"/>
                    </a:schemeClr>
                  </a:gs>
                  <a:gs pos="94000">
                    <a:schemeClr val="accent3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Block Arc 39">
                <a:extLst>
                  <a:ext uri="{FF2B5EF4-FFF2-40B4-BE49-F238E27FC236}">
                    <a16:creationId xmlns:a16="http://schemas.microsoft.com/office/drawing/2014/main" id="{0B6A6210-6F1D-4DC7-8D83-2F45C7F510E2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9030955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4">
                      <a:lumMod val="70000"/>
                      <a:lumOff val="30000"/>
                    </a:schemeClr>
                  </a:gs>
                  <a:gs pos="94000">
                    <a:schemeClr val="accent4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33EC015-C3CD-4C8B-8E0E-BF9E707B18C8}"/>
                </a:ext>
              </a:extLst>
            </p:cNvPr>
            <p:cNvGrpSpPr/>
            <p:nvPr/>
          </p:nvGrpSpPr>
          <p:grpSpPr>
            <a:xfrm>
              <a:off x="1754163" y="2276872"/>
              <a:ext cx="5616624" cy="5616624"/>
              <a:chOff x="1754163" y="2276872"/>
              <a:chExt cx="5616624" cy="5616624"/>
            </a:xfrm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E58A1C5E-CEC1-4165-B14F-AAC3BAB8A2FF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0800000"/>
                  <a:gd name="adj2" fmla="val 21586788"/>
                  <a:gd name="adj3" fmla="val 697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Block Arc 33">
                <a:extLst>
                  <a:ext uri="{FF2B5EF4-FFF2-40B4-BE49-F238E27FC236}">
                    <a16:creationId xmlns:a16="http://schemas.microsoft.com/office/drawing/2014/main" id="{76255ACF-9345-496F-A32F-52B462D50998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3427380"/>
                  <a:gd name="adj2" fmla="val 21586788"/>
                  <a:gd name="adj3" fmla="val 69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lock Arc 34">
                <a:extLst>
                  <a:ext uri="{FF2B5EF4-FFF2-40B4-BE49-F238E27FC236}">
                    <a16:creationId xmlns:a16="http://schemas.microsoft.com/office/drawing/2014/main" id="{5EB8E99D-CAC8-4290-9F04-6638093CE8A6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6201919"/>
                  <a:gd name="adj2" fmla="val 21586788"/>
                  <a:gd name="adj3" fmla="val 69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9404275A-CE70-4D88-8DB7-C49C2D29A478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9047701"/>
                  <a:gd name="adj2" fmla="val 21586788"/>
                  <a:gd name="adj3" fmla="val 697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Contents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DBDFD-4A60-4DAA-99B8-0C003589C5EB}"/>
              </a:ext>
            </a:extLst>
          </p:cNvPr>
          <p:cNvSpPr txBox="1"/>
          <p:nvPr/>
        </p:nvSpPr>
        <p:spPr>
          <a:xfrm>
            <a:off x="218518" y="2733865"/>
            <a:ext cx="3293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If registered schedule, application </a:t>
            </a:r>
            <a:r>
              <a:rPr lang="en-US" altLang="ko-KR" b="1" dirty="0">
                <a:solidFill>
                  <a:srgbClr val="0680C3"/>
                </a:solidFill>
              </a:rPr>
              <a:t>show specific time</a:t>
            </a:r>
            <a:r>
              <a:rPr lang="en-US" altLang="ko-KR" b="1" dirty="0"/>
              <a:t> which is empty </a:t>
            </a:r>
          </a:p>
          <a:p>
            <a:pPr algn="ctr"/>
            <a:r>
              <a:rPr lang="en-US" altLang="ko-KR" b="1" dirty="0"/>
              <a:t>( ex : meal-time, rest-time, valid call time)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66A2D-7779-4753-BF16-0582F0E4696B}"/>
              </a:ext>
            </a:extLst>
          </p:cNvPr>
          <p:cNvSpPr txBox="1"/>
          <p:nvPr/>
        </p:nvSpPr>
        <p:spPr>
          <a:xfrm>
            <a:off x="323529" y="1752299"/>
            <a:ext cx="40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/>
              <a:t>Copy every common </a:t>
            </a:r>
            <a:r>
              <a:rPr lang="en-US" altLang="ko-KR" b="1" dirty="0">
                <a:solidFill>
                  <a:srgbClr val="07A398"/>
                </a:solidFill>
              </a:rPr>
              <a:t>functions</a:t>
            </a:r>
            <a:r>
              <a:rPr lang="en-US" altLang="ko-KR" b="1" dirty="0"/>
              <a:t> </a:t>
            </a:r>
          </a:p>
          <a:p>
            <a:pPr algn="r"/>
            <a:r>
              <a:rPr lang="en-US" altLang="ko-KR" b="1" dirty="0"/>
              <a:t>in other calendar apps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82A21-A2DE-4B2E-BABC-9C9028408D2D}"/>
              </a:ext>
            </a:extLst>
          </p:cNvPr>
          <p:cNvSpPr txBox="1"/>
          <p:nvPr/>
        </p:nvSpPr>
        <p:spPr>
          <a:xfrm>
            <a:off x="7861490" y="1752299"/>
            <a:ext cx="3384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They can </a:t>
            </a:r>
            <a:r>
              <a:rPr lang="en-US" altLang="ko-KR" b="1" dirty="0">
                <a:solidFill>
                  <a:srgbClr val="92D050"/>
                </a:solidFill>
              </a:rPr>
              <a:t>receive</a:t>
            </a:r>
            <a:r>
              <a:rPr lang="en-US" altLang="ko-KR" b="1" dirty="0"/>
              <a:t> which time is </a:t>
            </a:r>
            <a:r>
              <a:rPr lang="en-US" altLang="ko-KR" b="1" dirty="0">
                <a:solidFill>
                  <a:srgbClr val="92D050"/>
                </a:solidFill>
              </a:rPr>
              <a:t>empty</a:t>
            </a:r>
            <a:r>
              <a:rPr lang="en-US" altLang="ko-KR" b="1" dirty="0"/>
              <a:t> for every group member to make meeting 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B9514-B1C2-49FC-A35C-900240A2339F}"/>
              </a:ext>
            </a:extLst>
          </p:cNvPr>
          <p:cNvSpPr txBox="1"/>
          <p:nvPr/>
        </p:nvSpPr>
        <p:spPr>
          <a:xfrm>
            <a:off x="9170749" y="3420970"/>
            <a:ext cx="2916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 register can set the </a:t>
            </a:r>
            <a:r>
              <a:rPr lang="en-US" altLang="ko-KR" b="1" dirty="0">
                <a:solidFill>
                  <a:srgbClr val="FBA200"/>
                </a:solidFill>
              </a:rPr>
              <a:t>reading rights </a:t>
            </a:r>
            <a:r>
              <a:rPr lang="en-US" altLang="ko-KR" b="1" dirty="0"/>
              <a:t>for group member or others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Elbow Connector 49">
            <a:extLst>
              <a:ext uri="{FF2B5EF4-FFF2-40B4-BE49-F238E27FC236}">
                <a16:creationId xmlns:a16="http://schemas.microsoft.com/office/drawing/2014/main" id="{E3BE7A2B-0820-4F4D-AAB7-B952E38BF05E}"/>
              </a:ext>
            </a:extLst>
          </p:cNvPr>
          <p:cNvCxnSpPr>
            <a:cxnSpLocks/>
          </p:cNvCxnSpPr>
          <p:nvPr/>
        </p:nvCxnSpPr>
        <p:spPr>
          <a:xfrm>
            <a:off x="4465066" y="2085623"/>
            <a:ext cx="1188000" cy="720000"/>
          </a:xfrm>
          <a:prstGeom prst="bentConnector3">
            <a:avLst>
              <a:gd name="adj1" fmla="val 10074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58">
            <a:extLst>
              <a:ext uri="{FF2B5EF4-FFF2-40B4-BE49-F238E27FC236}">
                <a16:creationId xmlns:a16="http://schemas.microsoft.com/office/drawing/2014/main" id="{AE21EC3C-A94C-4F80-9558-63A6DB237D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8934" y="2085623"/>
            <a:ext cx="1188000" cy="720000"/>
          </a:xfrm>
          <a:prstGeom prst="bentConnector3">
            <a:avLst>
              <a:gd name="adj1" fmla="val 10019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A6F092-9F8A-4C0A-8518-327D4510FD47}"/>
              </a:ext>
            </a:extLst>
          </p:cNvPr>
          <p:cNvSpPr txBox="1"/>
          <p:nvPr/>
        </p:nvSpPr>
        <p:spPr>
          <a:xfrm>
            <a:off x="4109453" y="4446784"/>
            <a:ext cx="3982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Advantage</a:t>
            </a:r>
            <a:endParaRPr lang="en-US" altLang="ko-KR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DE99CA-FFE0-4431-8CDB-F1EEAD58ED50}"/>
              </a:ext>
            </a:extLst>
          </p:cNvPr>
          <p:cNvGrpSpPr/>
          <p:nvPr/>
        </p:nvGrpSpPr>
        <p:grpSpPr>
          <a:xfrm>
            <a:off x="2926803" y="5959536"/>
            <a:ext cx="6358993" cy="81273"/>
            <a:chOff x="1754163" y="5229200"/>
            <a:chExt cx="5634055" cy="72008"/>
          </a:xfrm>
        </p:grpSpPr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E444DC9D-992D-4FD2-8376-1C022AD18350}"/>
                </a:ext>
              </a:extLst>
            </p:cNvPr>
            <p:cNvSpPr/>
            <p:nvPr/>
          </p:nvSpPr>
          <p:spPr>
            <a:xfrm>
              <a:off x="1754163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4D02DABB-3875-4C96-B929-1AE5766E04F8}"/>
                </a:ext>
              </a:extLst>
            </p:cNvPr>
            <p:cNvSpPr/>
            <p:nvPr/>
          </p:nvSpPr>
          <p:spPr>
            <a:xfrm>
              <a:off x="3160415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0E25354B-FBF6-4DF4-9B8C-FA729F958C69}"/>
                </a:ext>
              </a:extLst>
            </p:cNvPr>
            <p:cNvSpPr/>
            <p:nvPr/>
          </p:nvSpPr>
          <p:spPr>
            <a:xfrm>
              <a:off x="4583144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0D5F2BEA-9C1C-49D0-8E9A-376886EB4F2F}"/>
                </a:ext>
              </a:extLst>
            </p:cNvPr>
            <p:cNvSpPr/>
            <p:nvPr/>
          </p:nvSpPr>
          <p:spPr>
            <a:xfrm>
              <a:off x="5987777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6D1006F-D703-4364-B9AB-01C7343E0011}"/>
              </a:ext>
            </a:extLst>
          </p:cNvPr>
          <p:cNvSpPr txBox="1"/>
          <p:nvPr/>
        </p:nvSpPr>
        <p:spPr>
          <a:xfrm rot="17459286">
            <a:off x="2592512" y="4475898"/>
            <a:ext cx="2281599" cy="76227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007E8A-5D06-486C-8D35-F27F35F45A02}"/>
              </a:ext>
            </a:extLst>
          </p:cNvPr>
          <p:cNvSpPr txBox="1"/>
          <p:nvPr/>
        </p:nvSpPr>
        <p:spPr>
          <a:xfrm rot="20145789">
            <a:off x="3976237" y="3099206"/>
            <a:ext cx="2281599" cy="762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Various function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3E34A7-8F45-4C78-8EB5-B4BC8906923A}"/>
              </a:ext>
            </a:extLst>
          </p:cNvPr>
          <p:cNvSpPr txBox="1"/>
          <p:nvPr/>
        </p:nvSpPr>
        <p:spPr>
          <a:xfrm rot="1505859">
            <a:off x="6033426" y="3134130"/>
            <a:ext cx="2281599" cy="762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Easy to set time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C984B1-34A7-4BBC-8462-974BFEA3E3F4}"/>
              </a:ext>
            </a:extLst>
          </p:cNvPr>
          <p:cNvSpPr txBox="1"/>
          <p:nvPr/>
        </p:nvSpPr>
        <p:spPr>
          <a:xfrm rot="4128560">
            <a:off x="7330465" y="4515830"/>
            <a:ext cx="2281599" cy="76227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Set reading right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8" name="Elbow Connector 34">
            <a:extLst>
              <a:ext uri="{FF2B5EF4-FFF2-40B4-BE49-F238E27FC236}">
                <a16:creationId xmlns:a16="http://schemas.microsoft.com/office/drawing/2014/main" id="{38CAFAF4-9A5C-4B88-8213-4881E8AA86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92369" y="4392627"/>
            <a:ext cx="1290141" cy="11934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3">
            <a:extLst>
              <a:ext uri="{FF2B5EF4-FFF2-40B4-BE49-F238E27FC236}">
                <a16:creationId xmlns:a16="http://schemas.microsoft.com/office/drawing/2014/main" id="{F1E57AC7-79D4-47FA-A50A-BA7219D9C87F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8966554" y="4021215"/>
            <a:ext cx="1339148" cy="198531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1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229281B-19A9-4B8B-B0D8-8EF447EBB736}"/>
              </a:ext>
            </a:extLst>
          </p:cNvPr>
          <p:cNvGrpSpPr/>
          <p:nvPr/>
        </p:nvGrpSpPr>
        <p:grpSpPr>
          <a:xfrm>
            <a:off x="727771" y="1593695"/>
            <a:ext cx="5067597" cy="4615133"/>
            <a:chOff x="580727" y="-1101880"/>
            <a:chExt cx="5067597" cy="4615133"/>
          </a:xfrm>
        </p:grpSpPr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FA295B3A-2469-4321-9012-2584D11573B2}"/>
                </a:ext>
              </a:extLst>
            </p:cNvPr>
            <p:cNvSpPr/>
            <p:nvPr/>
          </p:nvSpPr>
          <p:spPr>
            <a:xfrm rot="60000">
              <a:off x="580727" y="-1101880"/>
              <a:ext cx="5067597" cy="4615133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A6A8181F-CC04-40BF-AE79-DEC0A6ED09A9}"/>
                </a:ext>
              </a:extLst>
            </p:cNvPr>
            <p:cNvSpPr/>
            <p:nvPr/>
          </p:nvSpPr>
          <p:spPr>
            <a:xfrm rot="60000">
              <a:off x="867482" y="-793954"/>
              <a:ext cx="4475037" cy="4075480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17F4B5-22AF-4C44-BD0B-54356F64B742}"/>
              </a:ext>
            </a:extLst>
          </p:cNvPr>
          <p:cNvSpPr/>
          <p:nvPr/>
        </p:nvSpPr>
        <p:spPr>
          <a:xfrm rot="14190664">
            <a:off x="1973090" y="3386847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CB2717-6ED5-45FB-9317-20878003F687}"/>
              </a:ext>
            </a:extLst>
          </p:cNvPr>
          <p:cNvSpPr/>
          <p:nvPr/>
        </p:nvSpPr>
        <p:spPr>
          <a:xfrm rot="18091456">
            <a:off x="3545278" y="4110745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DB0671-E809-4F41-8814-C46ADFDA5A13}"/>
              </a:ext>
            </a:extLst>
          </p:cNvPr>
          <p:cNvSpPr/>
          <p:nvPr/>
        </p:nvSpPr>
        <p:spPr>
          <a:xfrm rot="19725368">
            <a:off x="3068448" y="2392880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Key Features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8A24D0-1CAB-4E06-AC58-D5EB3250D662}"/>
              </a:ext>
            </a:extLst>
          </p:cNvPr>
          <p:cNvGrpSpPr/>
          <p:nvPr/>
        </p:nvGrpSpPr>
        <p:grpSpPr>
          <a:xfrm>
            <a:off x="2589156" y="3607844"/>
            <a:ext cx="1344828" cy="1344828"/>
            <a:chOff x="1089413" y="2131797"/>
            <a:chExt cx="2968238" cy="296823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CDC10F-CBC6-43C7-AFD5-1C0B1A57872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46DB8B-DCF6-4FBC-A6DF-36A7A5069314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D978E-AA94-4CB9-82FF-B9B37356B8B2}"/>
              </a:ext>
            </a:extLst>
          </p:cNvPr>
          <p:cNvGrpSpPr/>
          <p:nvPr/>
        </p:nvGrpSpPr>
        <p:grpSpPr>
          <a:xfrm>
            <a:off x="2589156" y="1862881"/>
            <a:ext cx="1298170" cy="1298170"/>
            <a:chOff x="1089413" y="2131797"/>
            <a:chExt cx="2968238" cy="296823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D68A41-6763-4A09-854A-1CA93F03BB70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577DB-E822-4A1F-BFFC-A4EFC505439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E8B2EC-ABB6-4E39-A97A-DB1C9BE18B3C}"/>
              </a:ext>
            </a:extLst>
          </p:cNvPr>
          <p:cNvGrpSpPr/>
          <p:nvPr/>
        </p:nvGrpSpPr>
        <p:grpSpPr>
          <a:xfrm>
            <a:off x="992048" y="4653587"/>
            <a:ext cx="1298170" cy="1298170"/>
            <a:chOff x="1089413" y="2131797"/>
            <a:chExt cx="2968238" cy="296823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D426F1-D942-42C7-A1F1-A731EEEC099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0F6E5CC-A1DC-46A1-BEC9-DA240DCBE84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9D69F0-C990-4D1C-BCCE-71F3A0BA7632}"/>
              </a:ext>
            </a:extLst>
          </p:cNvPr>
          <p:cNvGrpSpPr/>
          <p:nvPr/>
        </p:nvGrpSpPr>
        <p:grpSpPr>
          <a:xfrm>
            <a:off x="4176739" y="4653587"/>
            <a:ext cx="1298170" cy="1298170"/>
            <a:chOff x="1089413" y="2131797"/>
            <a:chExt cx="2968238" cy="296823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5EA648-AA2A-4EAF-B24D-111A1DA94E89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C85BAB-4687-423F-8677-EBED505BF997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51" name="Oval 14">
            <a:extLst>
              <a:ext uri="{FF2B5EF4-FFF2-40B4-BE49-F238E27FC236}">
                <a16:creationId xmlns:a16="http://schemas.microsoft.com/office/drawing/2014/main" id="{80334986-0EC0-4105-A355-308FC97624DA}"/>
              </a:ext>
            </a:extLst>
          </p:cNvPr>
          <p:cNvSpPr/>
          <p:nvPr/>
        </p:nvSpPr>
        <p:spPr>
          <a:xfrm>
            <a:off x="6134193" y="1614816"/>
            <a:ext cx="825409" cy="8254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2" name="Oval 15">
            <a:extLst>
              <a:ext uri="{FF2B5EF4-FFF2-40B4-BE49-F238E27FC236}">
                <a16:creationId xmlns:a16="http://schemas.microsoft.com/office/drawing/2014/main" id="{9500C021-DAE1-4059-8CB6-B6CBC03DD001}"/>
              </a:ext>
            </a:extLst>
          </p:cNvPr>
          <p:cNvSpPr/>
          <p:nvPr/>
        </p:nvSpPr>
        <p:spPr>
          <a:xfrm>
            <a:off x="6134193" y="2828657"/>
            <a:ext cx="825409" cy="8254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3" name="Oval 16">
            <a:extLst>
              <a:ext uri="{FF2B5EF4-FFF2-40B4-BE49-F238E27FC236}">
                <a16:creationId xmlns:a16="http://schemas.microsoft.com/office/drawing/2014/main" id="{A3358CC8-1FA4-4974-92A2-39320ECBCA16}"/>
              </a:ext>
            </a:extLst>
          </p:cNvPr>
          <p:cNvSpPr/>
          <p:nvPr/>
        </p:nvSpPr>
        <p:spPr>
          <a:xfrm>
            <a:off x="6134193" y="4042499"/>
            <a:ext cx="825409" cy="8254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4" name="Oval 17">
            <a:extLst>
              <a:ext uri="{FF2B5EF4-FFF2-40B4-BE49-F238E27FC236}">
                <a16:creationId xmlns:a16="http://schemas.microsoft.com/office/drawing/2014/main" id="{CC3F324B-2FA2-47C4-8BEF-DAF4E5E5FD0F}"/>
              </a:ext>
            </a:extLst>
          </p:cNvPr>
          <p:cNvSpPr/>
          <p:nvPr/>
        </p:nvSpPr>
        <p:spPr>
          <a:xfrm>
            <a:off x="6134193" y="5256339"/>
            <a:ext cx="825409" cy="8254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D680A5-CFCF-4E9D-9A26-EBFBCD87025B}"/>
              </a:ext>
            </a:extLst>
          </p:cNvPr>
          <p:cNvSpPr txBox="1"/>
          <p:nvPr/>
        </p:nvSpPr>
        <p:spPr>
          <a:xfrm>
            <a:off x="6259171" y="1807021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54CDA5-D8AD-443B-9D6F-D751CAE2945D}"/>
              </a:ext>
            </a:extLst>
          </p:cNvPr>
          <p:cNvSpPr txBox="1"/>
          <p:nvPr/>
        </p:nvSpPr>
        <p:spPr>
          <a:xfrm>
            <a:off x="6259171" y="3017417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602DC0-F4A9-473B-A64A-B1CE406B084F}"/>
              </a:ext>
            </a:extLst>
          </p:cNvPr>
          <p:cNvSpPr txBox="1"/>
          <p:nvPr/>
        </p:nvSpPr>
        <p:spPr>
          <a:xfrm>
            <a:off x="6259171" y="4227813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B433D7-6F29-4AC9-AF2A-C4EF243EE06F}"/>
              </a:ext>
            </a:extLst>
          </p:cNvPr>
          <p:cNvSpPr txBox="1"/>
          <p:nvPr/>
        </p:nvSpPr>
        <p:spPr>
          <a:xfrm>
            <a:off x="6259171" y="5438210"/>
            <a:ext cx="5987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9" name="Group 22">
            <a:extLst>
              <a:ext uri="{FF2B5EF4-FFF2-40B4-BE49-F238E27FC236}">
                <a16:creationId xmlns:a16="http://schemas.microsoft.com/office/drawing/2014/main" id="{CB38E549-0FD3-4699-A3E7-A8A0A171C4D9}"/>
              </a:ext>
            </a:extLst>
          </p:cNvPr>
          <p:cNvGrpSpPr/>
          <p:nvPr/>
        </p:nvGrpSpPr>
        <p:grpSpPr>
          <a:xfrm>
            <a:off x="7032839" y="1588851"/>
            <a:ext cx="3774887" cy="1113460"/>
            <a:chOff x="2113657" y="4283314"/>
            <a:chExt cx="3647460" cy="83509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BC13222-D27C-4A2F-8041-0FBE03118B3A}"/>
                </a:ext>
              </a:extLst>
            </p:cNvPr>
            <p:cNvSpPr txBox="1"/>
            <p:nvPr/>
          </p:nvSpPr>
          <p:spPr>
            <a:xfrm>
              <a:off x="2113657" y="4495161"/>
              <a:ext cx="3647459" cy="623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Groups can be </a:t>
              </a:r>
              <a:r>
                <a:rPr lang="en-US" altLang="ko-KR" sz="1600" b="1" dirty="0">
                  <a:solidFill>
                    <a:srgbClr val="0680C3"/>
                  </a:solidFill>
                  <a:latin typeface="Arial" pitchFamily="34" charset="0"/>
                  <a:cs typeface="Arial" pitchFamily="34" charset="0"/>
                </a:rPr>
                <a:t>shared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by people with variable working hours, such as police, firefighters, and nurses.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B72578-A437-41B6-AD95-752F0FDC6687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680C3"/>
                  </a:solidFill>
                  <a:latin typeface="Arial" pitchFamily="34" charset="0"/>
                  <a:cs typeface="Arial" pitchFamily="34" charset="0"/>
                </a:rPr>
                <a:t>Calendar Sharing</a:t>
              </a:r>
              <a:endParaRPr lang="ko-KR" altLang="en-US" sz="1600" b="1" dirty="0">
                <a:solidFill>
                  <a:srgbClr val="0680C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2" name="Group 34">
            <a:extLst>
              <a:ext uri="{FF2B5EF4-FFF2-40B4-BE49-F238E27FC236}">
                <a16:creationId xmlns:a16="http://schemas.microsoft.com/office/drawing/2014/main" id="{8D2EB762-0FEC-49D6-A375-1734E397909E}"/>
              </a:ext>
            </a:extLst>
          </p:cNvPr>
          <p:cNvGrpSpPr/>
          <p:nvPr/>
        </p:nvGrpSpPr>
        <p:grpSpPr>
          <a:xfrm>
            <a:off x="7032839" y="2805270"/>
            <a:ext cx="3774887" cy="1113463"/>
            <a:chOff x="2113657" y="4283314"/>
            <a:chExt cx="3647460" cy="83509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DBF49D-5A1F-40D0-8241-5A00CE1BDCC9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Help them </a:t>
              </a:r>
              <a:r>
                <a:rPr lang="en-US" altLang="ko-KR" sz="1600" b="1" dirty="0">
                  <a:solidFill>
                    <a:srgbClr val="07A398"/>
                  </a:solidFill>
                  <a:latin typeface="Arial" pitchFamily="34" charset="0"/>
                  <a:cs typeface="Arial" pitchFamily="34" charset="0"/>
                </a:rPr>
                <a:t>organize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 meeting by recommending a time that they can use in common.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04CB3A9-D2FD-448D-AB5B-502FE4F7624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7A398"/>
                  </a:solidFill>
                  <a:latin typeface="Arial" pitchFamily="34" charset="0"/>
                  <a:cs typeface="Arial" pitchFamily="34" charset="0"/>
                </a:rPr>
                <a:t>Recommended function</a:t>
              </a:r>
              <a:endParaRPr lang="ko-KR" altLang="en-US" sz="1600" b="1" dirty="0">
                <a:solidFill>
                  <a:srgbClr val="07A398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5" name="Group 37">
            <a:extLst>
              <a:ext uri="{FF2B5EF4-FFF2-40B4-BE49-F238E27FC236}">
                <a16:creationId xmlns:a16="http://schemas.microsoft.com/office/drawing/2014/main" id="{34B893E5-5F6E-4A09-B21F-E48A8F0B5C18}"/>
              </a:ext>
            </a:extLst>
          </p:cNvPr>
          <p:cNvGrpSpPr/>
          <p:nvPr/>
        </p:nvGrpSpPr>
        <p:grpSpPr>
          <a:xfrm>
            <a:off x="7032839" y="4021692"/>
            <a:ext cx="3774887" cy="867240"/>
            <a:chOff x="2113657" y="4283314"/>
            <a:chExt cx="3647460" cy="65043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376381E-8139-4005-AA8C-25F3554C2D19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</a:t>
              </a:r>
              <a:r>
                <a:rPr lang="en-US" altLang="ko-KR" sz="1600" b="1" dirty="0">
                  <a:solidFill>
                    <a:srgbClr val="92D050"/>
                  </a:solidFill>
                  <a:latin typeface="Arial" pitchFamily="34" charset="0"/>
                  <a:cs typeface="Arial" pitchFamily="34" charset="0"/>
                </a:rPr>
                <a:t>distinguish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between private and public schedules.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C63662B-6B03-4333-A090-9335147236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92D050"/>
                  </a:solidFill>
                  <a:latin typeface="Arial" pitchFamily="34" charset="0"/>
                  <a:cs typeface="Arial" pitchFamily="34" charset="0"/>
                </a:rPr>
                <a:t>Selective sharing</a:t>
              </a:r>
              <a:endParaRPr lang="ko-KR" altLang="en-US" sz="1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" name="Group 40">
            <a:extLst>
              <a:ext uri="{FF2B5EF4-FFF2-40B4-BE49-F238E27FC236}">
                <a16:creationId xmlns:a16="http://schemas.microsoft.com/office/drawing/2014/main" id="{DCEC7BF7-924F-4960-8358-A91CD2CC2911}"/>
              </a:ext>
            </a:extLst>
          </p:cNvPr>
          <p:cNvGrpSpPr/>
          <p:nvPr/>
        </p:nvGrpSpPr>
        <p:grpSpPr>
          <a:xfrm>
            <a:off x="7032839" y="5238116"/>
            <a:ext cx="3774887" cy="867240"/>
            <a:chOff x="2113657" y="4283314"/>
            <a:chExt cx="3647460" cy="65043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A01335A-FB8A-4956-840B-19D260C344E2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BA200"/>
                  </a:solidFill>
                  <a:latin typeface="Arial" pitchFamily="34" charset="0"/>
                  <a:cs typeface="Arial" pitchFamily="34" charset="0"/>
                </a:rPr>
                <a:t>Reminding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about schedules through alarm and widget settings.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5217E0-7845-48A3-88CD-F0E027DBFB11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BA200"/>
                  </a:solidFill>
                  <a:latin typeface="Arial" pitchFamily="34" charset="0"/>
                  <a:cs typeface="Arial" pitchFamily="34" charset="0"/>
                </a:rPr>
                <a:t>Alarms and widgets</a:t>
              </a:r>
              <a:endParaRPr lang="ko-KR" altLang="en-US" sz="1600" b="1" dirty="0">
                <a:solidFill>
                  <a:srgbClr val="FBA2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97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>
                <a:solidFill>
                  <a:schemeClr val="tx1"/>
                </a:solidFill>
                <a:latin typeface="+mj-ea"/>
              </a:rPr>
              <a:t>Prototype</a:t>
            </a:r>
            <a:endParaRPr lang="ko-KR" altLang="en-US" sz="5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" name="L-Shape 6"/>
          <p:cNvSpPr/>
          <p:nvPr/>
        </p:nvSpPr>
        <p:spPr>
          <a:xfrm rot="13500000">
            <a:off x="4025071" y="3090957"/>
            <a:ext cx="676083" cy="676083"/>
          </a:xfrm>
          <a:prstGeom prst="corner">
            <a:avLst>
              <a:gd name="adj1" fmla="val 32612"/>
              <a:gd name="adj2" fmla="val 326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L-Shape 7"/>
          <p:cNvSpPr/>
          <p:nvPr/>
        </p:nvSpPr>
        <p:spPr>
          <a:xfrm rot="13500000">
            <a:off x="7345100" y="3084029"/>
            <a:ext cx="676083" cy="676083"/>
          </a:xfrm>
          <a:prstGeom prst="corner">
            <a:avLst>
              <a:gd name="adj1" fmla="val 32612"/>
              <a:gd name="adj2" fmla="val 326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1658307" y="5349217"/>
            <a:ext cx="2287203" cy="627866"/>
            <a:chOff x="3233964" y="1954419"/>
            <a:chExt cx="1400520" cy="470899"/>
          </a:xfrm>
        </p:grpSpPr>
        <p:sp>
          <p:nvSpPr>
            <p:cNvPr id="13" name="TextBox 12"/>
            <p:cNvSpPr txBox="1"/>
            <p:nvPr/>
          </p:nvSpPr>
          <p:spPr>
            <a:xfrm>
              <a:off x="3233965" y="1954419"/>
              <a:ext cx="1400519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 screen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3964" y="2171403"/>
              <a:ext cx="140051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Screen when first run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54772" y="5389296"/>
            <a:ext cx="2287203" cy="627866"/>
            <a:chOff x="3233964" y="1954419"/>
            <a:chExt cx="1400520" cy="470899"/>
          </a:xfrm>
        </p:grpSpPr>
        <p:sp>
          <p:nvSpPr>
            <p:cNvPr id="16" name="TextBox 15"/>
            <p:cNvSpPr txBox="1"/>
            <p:nvPr/>
          </p:nvSpPr>
          <p:spPr>
            <a:xfrm>
              <a:off x="3233965" y="1954419"/>
              <a:ext cx="1400519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Join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3964" y="2171403"/>
              <a:ext cx="140051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Membership window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51239" y="5429372"/>
            <a:ext cx="2287203" cy="874087"/>
            <a:chOff x="3233964" y="1954419"/>
            <a:chExt cx="1400520" cy="655565"/>
          </a:xfrm>
        </p:grpSpPr>
        <p:sp>
          <p:nvSpPr>
            <p:cNvPr id="19" name="TextBox 18"/>
            <p:cNvSpPr txBox="1"/>
            <p:nvPr/>
          </p:nvSpPr>
          <p:spPr>
            <a:xfrm>
              <a:off x="3233965" y="1954419"/>
              <a:ext cx="140051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Login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964" y="2171403"/>
              <a:ext cx="1400519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Enter the schedule management screen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" name="그림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9A477C70-A630-40AD-89EA-ED0EA76CFB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8" b="7178"/>
          <a:stretch>
            <a:fillRect/>
          </a:stretch>
        </p:blipFill>
        <p:spPr/>
      </p:pic>
      <p:pic>
        <p:nvPicPr>
          <p:cNvPr id="10" name="그림 개체 틀 9" descr="스크린샷이(가) 표시된 사진&#10;&#10;자동 생성된 설명">
            <a:extLst>
              <a:ext uri="{FF2B5EF4-FFF2-40B4-BE49-F238E27FC236}">
                <a16:creationId xmlns:a16="http://schemas.microsoft.com/office/drawing/2014/main" id="{B7726123-B735-4ED7-B43F-0703BB4D1668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1" b="6661"/>
          <a:stretch>
            <a:fillRect/>
          </a:stretch>
        </p:blipFill>
        <p:spPr>
          <a:xfrm>
            <a:off x="5122445" y="1748118"/>
            <a:ext cx="1930667" cy="2949388"/>
          </a:xfrm>
        </p:spPr>
      </p:pic>
      <p:pic>
        <p:nvPicPr>
          <p:cNvPr id="21" name="그림 개체 틀 20" descr="그리기이(가) 표시된 사진&#10;&#10;자동 생성된 설명">
            <a:extLst>
              <a:ext uri="{FF2B5EF4-FFF2-40B4-BE49-F238E27FC236}">
                <a16:creationId xmlns:a16="http://schemas.microsoft.com/office/drawing/2014/main" id="{2C121509-F7A0-45FA-BA74-6F2DD18EEE3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2" b="73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214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41" y="83917"/>
            <a:ext cx="11782516" cy="1642713"/>
          </a:xfrm>
          <a:prstGeom prst="rect">
            <a:avLst/>
          </a:prstGeom>
        </p:spPr>
        <p:txBody>
          <a:bodyPr/>
          <a:lstStyle/>
          <a:p>
            <a:pPr lvl="0" latinLnBrk="1"/>
            <a:r>
              <a:rPr lang="en-US" altLang="ko-KR" b="1" dirty="0"/>
              <a:t>Required technologies</a:t>
            </a:r>
            <a:endParaRPr lang="ko-KR" altLang="ko-KR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CDE915-2354-4482-BFFD-C57FB0E0930F}"/>
              </a:ext>
            </a:extLst>
          </p:cNvPr>
          <p:cNvGrpSpPr/>
          <p:nvPr/>
        </p:nvGrpSpPr>
        <p:grpSpPr>
          <a:xfrm>
            <a:off x="7459384" y="4465057"/>
            <a:ext cx="4453211" cy="1231172"/>
            <a:chOff x="302738" y="4384325"/>
            <a:chExt cx="3135018" cy="87023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82952D-1B08-403D-9E65-3FEFF0C15875}"/>
                </a:ext>
              </a:extLst>
            </p:cNvPr>
            <p:cNvSpPr txBox="1"/>
            <p:nvPr/>
          </p:nvSpPr>
          <p:spPr>
            <a:xfrm>
              <a:off x="302738" y="4384325"/>
              <a:ext cx="2851594" cy="26105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7A398"/>
                  </a:solidFill>
                  <a:cs typeface="Arial" pitchFamily="34" charset="0"/>
                </a:rPr>
                <a:t>Synchronization and fast execution</a:t>
              </a:r>
              <a:endParaRPr lang="ko-KR" altLang="en-US" b="1" dirty="0">
                <a:solidFill>
                  <a:srgbClr val="07A398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4FDD48-67C6-4969-A146-42719801BFAA}"/>
                </a:ext>
              </a:extLst>
            </p:cNvPr>
            <p:cNvSpPr txBox="1"/>
            <p:nvPr/>
          </p:nvSpPr>
          <p:spPr>
            <a:xfrm>
              <a:off x="302738" y="4667183"/>
              <a:ext cx="3135018" cy="58737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Even when schedule changes are applied, data must be well managed so that time can be recommended in real time.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56AA7A-113B-4B09-9978-4A50651BEE26}"/>
              </a:ext>
            </a:extLst>
          </p:cNvPr>
          <p:cNvGrpSpPr/>
          <p:nvPr/>
        </p:nvGrpSpPr>
        <p:grpSpPr>
          <a:xfrm>
            <a:off x="279405" y="4711311"/>
            <a:ext cx="3551657" cy="1469337"/>
            <a:chOff x="482584" y="4213879"/>
            <a:chExt cx="3698820" cy="146933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64F424-53D3-4DB4-98CC-F8E8981F76B3}"/>
                </a:ext>
              </a:extLst>
            </p:cNvPr>
            <p:cNvSpPr txBox="1"/>
            <p:nvPr/>
          </p:nvSpPr>
          <p:spPr>
            <a:xfrm>
              <a:off x="482584" y="4213879"/>
              <a:ext cx="3636522" cy="369332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BA200"/>
                  </a:solidFill>
                  <a:cs typeface="Arial" pitchFamily="34" charset="0"/>
                </a:rPr>
                <a:t>Identity authentication service</a:t>
              </a:r>
              <a:endParaRPr lang="ko-KR" altLang="en-US" b="1" dirty="0">
                <a:solidFill>
                  <a:srgbClr val="FBA200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C784B3-FD8C-461A-93BA-B4B8DDEE5B95}"/>
                </a:ext>
              </a:extLst>
            </p:cNvPr>
            <p:cNvSpPr txBox="1"/>
            <p:nvPr/>
          </p:nvSpPr>
          <p:spPr>
            <a:xfrm>
              <a:off x="693702" y="4604602"/>
              <a:ext cx="3487702" cy="107861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security, we must provide own authentication service (e.g. text authentication, email authentication)..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DBAEFD-420B-430B-9244-9A6BFB60C44E}"/>
              </a:ext>
            </a:extLst>
          </p:cNvPr>
          <p:cNvGrpSpPr/>
          <p:nvPr/>
        </p:nvGrpSpPr>
        <p:grpSpPr>
          <a:xfrm>
            <a:off x="390733" y="2131392"/>
            <a:ext cx="3592746" cy="1455939"/>
            <a:chOff x="302738" y="4370890"/>
            <a:chExt cx="2870242" cy="14145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EA8055-C714-4196-A5F1-115A9684E008}"/>
                </a:ext>
              </a:extLst>
            </p:cNvPr>
            <p:cNvSpPr txBox="1"/>
            <p:nvPr/>
          </p:nvSpPr>
          <p:spPr>
            <a:xfrm>
              <a:off x="302738" y="4370890"/>
              <a:ext cx="2851594" cy="369332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92D050"/>
                  </a:solidFill>
                  <a:cs typeface="Arial" pitchFamily="34" charset="0"/>
                </a:rPr>
                <a:t>Grouping</a:t>
              </a:r>
              <a:endParaRPr lang="ko-KR" altLang="en-US" b="1" dirty="0">
                <a:solidFill>
                  <a:srgbClr val="92D050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049F70-B95B-4773-B370-B3F0827F4759}"/>
                </a:ext>
              </a:extLst>
            </p:cNvPr>
            <p:cNvSpPr txBox="1"/>
            <p:nvPr/>
          </p:nvSpPr>
          <p:spPr>
            <a:xfrm>
              <a:off x="321386" y="4738847"/>
              <a:ext cx="2851594" cy="104660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is necessary to store data in the form of IDs on the server so that they can be grouped and divided.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3">
            <a:extLst>
              <a:ext uri="{FF2B5EF4-FFF2-40B4-BE49-F238E27FC236}">
                <a16:creationId xmlns:a16="http://schemas.microsoft.com/office/drawing/2014/main" id="{94541A03-FC8B-4E1F-8A9E-2FCAF47C8B1D}"/>
              </a:ext>
            </a:extLst>
          </p:cNvPr>
          <p:cNvGrpSpPr/>
          <p:nvPr/>
        </p:nvGrpSpPr>
        <p:grpSpPr>
          <a:xfrm>
            <a:off x="3871444" y="2014407"/>
            <a:ext cx="4899519" cy="4307746"/>
            <a:chOff x="4708647" y="2271244"/>
            <a:chExt cx="3443181" cy="2938275"/>
          </a:xfrm>
        </p:grpSpPr>
        <p:sp>
          <p:nvSpPr>
            <p:cNvPr id="33" name="자유형: 도형 112">
              <a:extLst>
                <a:ext uri="{FF2B5EF4-FFF2-40B4-BE49-F238E27FC236}">
                  <a16:creationId xmlns:a16="http://schemas.microsoft.com/office/drawing/2014/main" id="{76FDB1C4-0E5A-4063-AEEC-8DE961822ED7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4" name="자유형: 도형 113">
              <a:extLst>
                <a:ext uri="{FF2B5EF4-FFF2-40B4-BE49-F238E27FC236}">
                  <a16:creationId xmlns:a16="http://schemas.microsoft.com/office/drawing/2014/main" id="{8111823E-856F-45C8-9B6A-E37F6B0973F7}"/>
                </a:ext>
              </a:extLst>
            </p:cNvPr>
            <p:cNvSpPr/>
            <p:nvPr/>
          </p:nvSpPr>
          <p:spPr>
            <a:xfrm>
              <a:off x="7024421" y="267109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5" name="자유형: 도형 114">
              <a:extLst>
                <a:ext uri="{FF2B5EF4-FFF2-40B4-BE49-F238E27FC236}">
                  <a16:creationId xmlns:a16="http://schemas.microsoft.com/office/drawing/2014/main" id="{29C81604-2A21-4787-B631-C3A86B7F7B4D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6" name="자유형: 도형 116">
              <a:extLst>
                <a:ext uri="{FF2B5EF4-FFF2-40B4-BE49-F238E27FC236}">
                  <a16:creationId xmlns:a16="http://schemas.microsoft.com/office/drawing/2014/main" id="{4CBF9E65-BF38-4C03-946B-98E3E81E719E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DE05843-D969-4841-9643-6C7DA3EA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80" y="3780145"/>
            <a:ext cx="885238" cy="88523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15E0CE4-993A-4703-8EAB-6FDE2B179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80" y="2529864"/>
            <a:ext cx="563793" cy="56379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616BE04-7063-4B51-A8F0-73230E171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15" y="5169502"/>
            <a:ext cx="704134" cy="70413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B73420D-B355-4ED5-B56E-3C4A74506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8" y="3053425"/>
            <a:ext cx="663712" cy="6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56B540-80F0-4945-9659-FF6554C9EAFF}"/>
              </a:ext>
            </a:extLst>
          </p:cNvPr>
          <p:cNvSpPr txBox="1">
            <a:spLocks/>
          </p:cNvSpPr>
          <p:nvPr/>
        </p:nvSpPr>
        <p:spPr>
          <a:xfrm>
            <a:off x="236317" y="308453"/>
            <a:ext cx="11573197" cy="16427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buNone/>
            </a:pPr>
            <a:r>
              <a:rPr lang="en-US" altLang="ko-KR" sz="5400" b="1" dirty="0"/>
              <a:t>Division of task</a:t>
            </a:r>
            <a:endParaRPr lang="ko-KR" altLang="ko-KR" sz="5400" b="1" dirty="0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E63340C-87FD-40C9-B77A-DD30B2356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598" y="4413050"/>
            <a:ext cx="2416755" cy="241675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A6B9ADF1-1110-42D1-93FE-95FD55202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0667" y="4481511"/>
            <a:ext cx="2376489" cy="23764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0052ED67-B570-4CA2-9814-79C68B49A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7128" y="4373708"/>
            <a:ext cx="2495438" cy="249543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0B065C7-4AE4-4A36-9088-DAEC791724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2052" y="4481511"/>
            <a:ext cx="2377462" cy="237746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33F6AFB-B57D-455C-ACD8-DEE104E31D46}"/>
              </a:ext>
            </a:extLst>
          </p:cNvPr>
          <p:cNvGrpSpPr/>
          <p:nvPr/>
        </p:nvGrpSpPr>
        <p:grpSpPr>
          <a:xfrm>
            <a:off x="321834" y="2016376"/>
            <a:ext cx="2562284" cy="1676241"/>
            <a:chOff x="721732" y="2016537"/>
            <a:chExt cx="2562284" cy="1676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1F2968-6DCD-47F2-AAD5-CB99D4FE387A}"/>
                </a:ext>
              </a:extLst>
            </p:cNvPr>
            <p:cNvSpPr/>
            <p:nvPr/>
          </p:nvSpPr>
          <p:spPr>
            <a:xfrm>
              <a:off x="721732" y="2016537"/>
              <a:ext cx="2562284" cy="15648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923A82-B16B-4C0E-878A-C25E4B40D473}"/>
                </a:ext>
              </a:extLst>
            </p:cNvPr>
            <p:cNvSpPr txBox="1"/>
            <p:nvPr/>
          </p:nvSpPr>
          <p:spPr>
            <a:xfrm>
              <a:off x="810080" y="2246228"/>
              <a:ext cx="243528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Implementation </a:t>
              </a:r>
            </a:p>
            <a:p>
              <a:pPr algn="ctr"/>
              <a:r>
                <a:rPr lang="en-US" altLang="ko-KR" sz="2000" b="1" dirty="0"/>
                <a:t>UI using XML</a:t>
              </a:r>
            </a:p>
            <a:p>
              <a:pPr algn="ctr"/>
              <a:endParaRPr lang="en-US" altLang="ko-KR" sz="800" b="1" dirty="0"/>
            </a:p>
            <a:p>
              <a:pPr algn="ctr"/>
              <a:r>
                <a:rPr lang="en-US" altLang="ko-KR" sz="2000" b="1" dirty="0"/>
                <a:t>Make presentation</a:t>
              </a:r>
            </a:p>
            <a:p>
              <a:pPr algn="ctr"/>
              <a:endParaRPr lang="en-US" altLang="ko-KR" sz="2000" b="1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4CF855-5547-412A-826B-EE10EE894DA9}"/>
              </a:ext>
            </a:extLst>
          </p:cNvPr>
          <p:cNvSpPr/>
          <p:nvPr/>
        </p:nvSpPr>
        <p:spPr>
          <a:xfrm>
            <a:off x="3327770" y="2016376"/>
            <a:ext cx="2562284" cy="1564863"/>
          </a:xfrm>
          <a:prstGeom prst="rect">
            <a:avLst/>
          </a:prstGeom>
          <a:solidFill>
            <a:schemeClr val="bg1">
              <a:lumMod val="95000"/>
            </a:schemeClr>
          </a:solidFill>
          <a:ln w="793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970CA8-49CB-4762-ACB4-3DF32CACFAB0}"/>
              </a:ext>
            </a:extLst>
          </p:cNvPr>
          <p:cNvSpPr/>
          <p:nvPr/>
        </p:nvSpPr>
        <p:spPr>
          <a:xfrm>
            <a:off x="6333705" y="2016376"/>
            <a:ext cx="2562284" cy="1564863"/>
          </a:xfrm>
          <a:prstGeom prst="rect">
            <a:avLst/>
          </a:prstGeom>
          <a:solidFill>
            <a:schemeClr val="bg1">
              <a:lumMod val="95000"/>
            </a:schemeClr>
          </a:solidFill>
          <a:ln w="793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792FE9-824F-46E5-842D-6117DCFF1C18}"/>
              </a:ext>
            </a:extLst>
          </p:cNvPr>
          <p:cNvSpPr/>
          <p:nvPr/>
        </p:nvSpPr>
        <p:spPr>
          <a:xfrm>
            <a:off x="9339641" y="2016376"/>
            <a:ext cx="2562284" cy="1564863"/>
          </a:xfrm>
          <a:prstGeom prst="rect">
            <a:avLst/>
          </a:prstGeom>
          <a:solidFill>
            <a:schemeClr val="bg1">
              <a:lumMod val="95000"/>
            </a:schemeClr>
          </a:solidFill>
          <a:ln w="793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EFC98-A73C-4F5E-B579-A97CA6FF0AC7}"/>
              </a:ext>
            </a:extLst>
          </p:cNvPr>
          <p:cNvSpPr txBox="1"/>
          <p:nvPr/>
        </p:nvSpPr>
        <p:spPr>
          <a:xfrm>
            <a:off x="6307438" y="2246067"/>
            <a:ext cx="2614818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Implementation </a:t>
            </a:r>
          </a:p>
          <a:p>
            <a:pPr algn="ctr"/>
            <a:r>
              <a:rPr lang="en-US" altLang="ko-KR" sz="2000" b="1" dirty="0"/>
              <a:t>UI using XML</a:t>
            </a:r>
          </a:p>
          <a:p>
            <a:pPr algn="ctr"/>
            <a:endParaRPr lang="en-US" altLang="ko-KR" sz="800" b="1" dirty="0"/>
          </a:p>
          <a:p>
            <a:pPr algn="ctr"/>
            <a:r>
              <a:rPr lang="en-US" altLang="ko-KR" sz="1950" b="1" dirty="0"/>
              <a:t>GitHub Management</a:t>
            </a:r>
          </a:p>
          <a:p>
            <a:pPr algn="ctr"/>
            <a:endParaRPr lang="en-US" altLang="ko-KR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DD225-B9C5-4D15-9516-37F7A091F9D2}"/>
              </a:ext>
            </a:extLst>
          </p:cNvPr>
          <p:cNvSpPr txBox="1"/>
          <p:nvPr/>
        </p:nvSpPr>
        <p:spPr>
          <a:xfrm>
            <a:off x="3318698" y="2246067"/>
            <a:ext cx="25923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Implementation </a:t>
            </a:r>
          </a:p>
          <a:p>
            <a:pPr algn="ctr"/>
            <a:r>
              <a:rPr lang="en-US" altLang="ko-KR" sz="2000" b="1" dirty="0"/>
              <a:t>function using Java</a:t>
            </a:r>
          </a:p>
          <a:p>
            <a:pPr algn="ctr"/>
            <a:endParaRPr lang="en-US" altLang="ko-KR" sz="800" b="1" dirty="0"/>
          </a:p>
          <a:p>
            <a:pPr algn="ctr"/>
            <a:r>
              <a:rPr lang="en-US" altLang="ko-KR" sz="2000" b="1" dirty="0"/>
              <a:t>Write final report</a:t>
            </a:r>
          </a:p>
          <a:p>
            <a:pPr algn="ctr"/>
            <a:endParaRPr lang="en-US" altLang="ko-KR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F819C-AAF2-4B86-8DB1-C49DFE6CDCBF}"/>
              </a:ext>
            </a:extLst>
          </p:cNvPr>
          <p:cNvSpPr txBox="1"/>
          <p:nvPr/>
        </p:nvSpPr>
        <p:spPr>
          <a:xfrm>
            <a:off x="9339640" y="2246066"/>
            <a:ext cx="259237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Implementation </a:t>
            </a:r>
          </a:p>
          <a:p>
            <a:pPr algn="ctr"/>
            <a:r>
              <a:rPr lang="en-US" altLang="ko-KR" sz="2000" b="1" dirty="0"/>
              <a:t>function using Java</a:t>
            </a:r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000" b="1" dirty="0"/>
              <a:t>Write proposal</a:t>
            </a:r>
          </a:p>
          <a:p>
            <a:pPr algn="ctr"/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4FDEA2-5472-45B6-AAD8-5D35135F7FF0}"/>
              </a:ext>
            </a:extLst>
          </p:cNvPr>
          <p:cNvSpPr txBox="1"/>
          <p:nvPr/>
        </p:nvSpPr>
        <p:spPr>
          <a:xfrm>
            <a:off x="410182" y="3920647"/>
            <a:ext cx="222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Lee Jae Yoon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CF1804-86CA-47AF-A01B-129EE5398B06}"/>
              </a:ext>
            </a:extLst>
          </p:cNvPr>
          <p:cNvSpPr txBox="1"/>
          <p:nvPr/>
        </p:nvSpPr>
        <p:spPr>
          <a:xfrm>
            <a:off x="3420667" y="3920647"/>
            <a:ext cx="237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Oh </a:t>
            </a:r>
            <a:r>
              <a:rPr lang="en-US" altLang="ko-KR" b="1" dirty="0" err="1"/>
              <a:t>Seong</a:t>
            </a:r>
            <a:r>
              <a:rPr lang="en-US" altLang="ko-KR" b="1" dirty="0"/>
              <a:t> Won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4E2EF-2D51-4009-8575-2D93CDC2C78A}"/>
              </a:ext>
            </a:extLst>
          </p:cNvPr>
          <p:cNvSpPr txBox="1"/>
          <p:nvPr/>
        </p:nvSpPr>
        <p:spPr>
          <a:xfrm>
            <a:off x="6426602" y="3920647"/>
            <a:ext cx="237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Lee Sung Min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0F60E-228D-4CA7-95A4-FDEE866EC262}"/>
              </a:ext>
            </a:extLst>
          </p:cNvPr>
          <p:cNvSpPr txBox="1"/>
          <p:nvPr/>
        </p:nvSpPr>
        <p:spPr>
          <a:xfrm>
            <a:off x="9405329" y="3920647"/>
            <a:ext cx="237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Lee </a:t>
            </a:r>
            <a:r>
              <a:rPr lang="en-US" altLang="ko-KR" b="1" dirty="0" err="1"/>
              <a:t>Su</a:t>
            </a:r>
            <a:r>
              <a:rPr lang="en-US" altLang="ko-KR" b="1" dirty="0"/>
              <a:t> Bin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5922274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459</Words>
  <Application>Microsoft Office PowerPoint</Application>
  <PresentationFormat>와이드스크린</PresentationFormat>
  <Paragraphs>136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배달의민족 도현</vt:lpstr>
      <vt:lpstr>Aharoni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Prototype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이재윤</cp:lastModifiedBy>
  <cp:revision>175</cp:revision>
  <dcterms:created xsi:type="dcterms:W3CDTF">2019-01-14T06:35:35Z</dcterms:created>
  <dcterms:modified xsi:type="dcterms:W3CDTF">2020-04-23T10:03:04Z</dcterms:modified>
</cp:coreProperties>
</file>