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98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38F56-9498-4D9B-B07E-30EC63969E81}" type="datetimeFigureOut">
              <a:rPr lang="en-NZ" smtClean="0"/>
              <a:t>2/02/2016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1736-258A-4B27-B650-20FFC783399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7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41736-258A-4B27-B650-20FFC783399F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15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41736-258A-4B27-B650-20FFC783399F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87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F3E092-0533-4157-A6F2-8D65472A1E39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37FE-7DD5-47CB-A631-BFADD574E363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0C47-E004-4C3D-96AD-4BACEC457220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3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74BB-0154-4422-BD84-4DD7C1C97BB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F9E9-F9C7-4CDB-A854-BA6C2EFA8865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5752-46DD-48B3-A94B-F24279720080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90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E4D6-CBBF-4426-AACD-2518D84DE174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188E-8BC0-43BF-A832-8B3502A04F5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0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7970-2608-49C4-A763-28E80AE6AB4C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5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FBCD-908A-4560-A199-B9C042C20DB1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C497-1BB8-4532-9CCB-A8055DCB45AA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2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F7B-DA82-412D-ADA0-30B380FFFB3F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6661-EA17-48E0-9C26-1E3B55347195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BC20-169F-46CA-BF75-9FB505A97E0D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B58-68BF-4A8F-8FDE-2EECA4909C67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1F08-918C-47E1-8A41-2AB35234B578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D46E-8276-4839-A115-FD511C6A32C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1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8CD0A3-912B-4A0F-A82B-725F4222208E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statsilk.com/maps/interactive-map-ebola-death-rate-west-africa-and-dr-congo-time-anim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hyperlink" Target="http://www.statsilk.com/maps/interactive-map-ebola-death-rate-west-africa-and-dr-congo-time-ani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800" dirty="0"/>
              <a:t>A Tour to Statistically Informed Interactive Maps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Researcher: Carina Zheng</a:t>
            </a:r>
          </a:p>
          <a:p>
            <a:r>
              <a:rPr lang="en-US" dirty="0" smtClean="0"/>
              <a:t>Supervisor: Richard Penny</a:t>
            </a:r>
          </a:p>
          <a:p>
            <a:r>
              <a:rPr lang="en-US" dirty="0"/>
              <a:t>With Statistics 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80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08727" y="773546"/>
            <a:ext cx="6241816" cy="510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got</a:t>
            </a:r>
            <a:endParaRPr lang="en-NZ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4" y="1416050"/>
            <a:ext cx="6305032" cy="421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601301" y="1283855"/>
            <a:ext cx="2676579" cy="454429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About this map, I think…</a:t>
            </a:r>
          </a:p>
          <a:p>
            <a:pPr algn="l"/>
            <a:r>
              <a:rPr lang="en-US" sz="1400" b="1" dirty="0" smtClean="0">
                <a:solidFill>
                  <a:srgbClr val="980202"/>
                </a:solidFill>
              </a:rPr>
              <a:t>Good </a:t>
            </a:r>
            <a:r>
              <a:rPr lang="en-US" sz="1400" b="1" dirty="0" smtClean="0">
                <a:solidFill>
                  <a:srgbClr val="980202"/>
                </a:solidFill>
                <a:sym typeface="Wingdings" panose="05000000000000000000" pitchFamily="2" charset="2"/>
              </a:rPr>
              <a:t></a:t>
            </a:r>
            <a:endParaRPr lang="en-US" sz="1400" b="1" dirty="0" smtClean="0">
              <a:solidFill>
                <a:srgbClr val="98020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Many functions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Explanations and notes are available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Fancy looking</a:t>
            </a:r>
          </a:p>
          <a:p>
            <a:pPr algn="l"/>
            <a:r>
              <a:rPr lang="en-US" sz="1400" b="1" dirty="0" smtClean="0">
                <a:solidFill>
                  <a:srgbClr val="007A37"/>
                </a:solidFill>
              </a:rPr>
              <a:t>Bad </a:t>
            </a:r>
            <a:r>
              <a:rPr lang="en-US" sz="1400" b="1" dirty="0" smtClean="0">
                <a:solidFill>
                  <a:srgbClr val="007A37"/>
                </a:solidFill>
                <a:sym typeface="Wingdings" panose="05000000000000000000" pitchFamily="2" charset="2"/>
              </a:rPr>
              <a:t></a:t>
            </a:r>
            <a:endParaRPr lang="en-US" sz="1400" b="1" dirty="0" smtClean="0">
              <a:solidFill>
                <a:srgbClr val="007A3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Too much on one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Top panel blocks part of the map</a:t>
            </a:r>
          </a:p>
          <a:p>
            <a:pPr algn="l"/>
            <a:r>
              <a:rPr lang="en-US" sz="1400" dirty="0" smtClean="0"/>
              <a:t>What do you think?</a:t>
            </a:r>
          </a:p>
          <a:p>
            <a:pPr algn="l"/>
            <a:r>
              <a:rPr lang="en-US" sz="1400" dirty="0" smtClean="0"/>
              <a:t>How to make a good statistical interactive map?</a:t>
            </a:r>
          </a:p>
          <a:p>
            <a:pPr algn="l"/>
            <a:r>
              <a:rPr lang="en-US" sz="1400" dirty="0" smtClean="0"/>
              <a:t>After browsing website and practices…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727" y="982132"/>
            <a:ext cx="101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Outline</a:t>
            </a:r>
          </a:p>
          <a:p>
            <a:endParaRPr lang="en-NZ" sz="14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 got</a:t>
            </a:r>
          </a:p>
          <a:p>
            <a:pPr>
              <a:lnSpc>
                <a:spcPct val="200000"/>
              </a:lnSpc>
            </a:pPr>
            <a:endParaRPr lang="en-NZ" sz="12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</a:t>
            </a: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have done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708727" y="5969000"/>
            <a:ext cx="6892574" cy="279400"/>
          </a:xfrm>
        </p:spPr>
        <p:txBody>
          <a:bodyPr/>
          <a:lstStyle/>
          <a:p>
            <a:r>
              <a:rPr lang="en-NZ" dirty="0" smtClean="0"/>
              <a:t>Map is from </a:t>
            </a:r>
            <a:r>
              <a:rPr lang="en-NZ" dirty="0" smtClean="0">
                <a:hlinkClick r:id="rId4"/>
              </a:rPr>
              <a:t>http://</a:t>
            </a:r>
            <a:r>
              <a:rPr lang="en-NZ" dirty="0" smtClean="0">
                <a:solidFill>
                  <a:srgbClr val="002060"/>
                </a:solidFill>
                <a:hlinkClick r:id="rId4"/>
              </a:rPr>
              <a:t>www.statsilk.com/maps/interactive-map-ebola-death-rate-west-africa-and-dr-congo-time-animation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708727" y="773546"/>
            <a:ext cx="6241816" cy="5103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 have done</a:t>
            </a:r>
            <a:endParaRPr lang="en-NZ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4" y="1690255"/>
            <a:ext cx="3628766" cy="3286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601301" y="1283855"/>
            <a:ext cx="2676579" cy="4544290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About this map, I think…</a:t>
            </a:r>
          </a:p>
          <a:p>
            <a:pPr algn="l"/>
            <a:r>
              <a:rPr lang="en-US" sz="1400" b="1" dirty="0" smtClean="0">
                <a:solidFill>
                  <a:srgbClr val="980202"/>
                </a:solidFill>
              </a:rPr>
              <a:t>Good </a:t>
            </a:r>
            <a:r>
              <a:rPr lang="en-US" sz="1400" b="1" dirty="0" smtClean="0">
                <a:solidFill>
                  <a:srgbClr val="980202"/>
                </a:solidFill>
                <a:sym typeface="Wingdings" panose="05000000000000000000" pitchFamily="2" charset="2"/>
              </a:rPr>
              <a:t></a:t>
            </a:r>
            <a:endParaRPr lang="en-US" sz="1400" b="1" dirty="0" smtClean="0">
              <a:solidFill>
                <a:srgbClr val="98020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Many functions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Explanations and notes are available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Fancy looking</a:t>
            </a:r>
          </a:p>
          <a:p>
            <a:pPr algn="l"/>
            <a:r>
              <a:rPr lang="en-US" sz="1400" b="1" dirty="0" smtClean="0">
                <a:solidFill>
                  <a:srgbClr val="007A37"/>
                </a:solidFill>
              </a:rPr>
              <a:t>Bad </a:t>
            </a:r>
            <a:r>
              <a:rPr lang="en-US" sz="1400" b="1" dirty="0" smtClean="0">
                <a:solidFill>
                  <a:srgbClr val="007A37"/>
                </a:solidFill>
                <a:sym typeface="Wingdings" panose="05000000000000000000" pitchFamily="2" charset="2"/>
              </a:rPr>
              <a:t></a:t>
            </a:r>
            <a:endParaRPr lang="en-US" sz="1400" b="1" dirty="0" smtClean="0">
              <a:solidFill>
                <a:srgbClr val="007A37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Too much on one 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Top panel blocks part of the map</a:t>
            </a:r>
          </a:p>
          <a:p>
            <a:pPr algn="l"/>
            <a:r>
              <a:rPr lang="en-US" sz="1400" dirty="0" smtClean="0"/>
              <a:t>What do you think?</a:t>
            </a:r>
          </a:p>
          <a:p>
            <a:pPr algn="l"/>
            <a:r>
              <a:rPr lang="en-US" sz="1400" dirty="0" smtClean="0"/>
              <a:t>How to make a good statistical interactive map?</a:t>
            </a:r>
          </a:p>
          <a:p>
            <a:pPr algn="l"/>
            <a:r>
              <a:rPr lang="en-US" sz="1400" dirty="0" smtClean="0"/>
              <a:t>After browsing website and practices…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727" y="982132"/>
            <a:ext cx="1016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Outline</a:t>
            </a:r>
          </a:p>
          <a:p>
            <a:endParaRPr lang="en-NZ" sz="14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 got</a:t>
            </a:r>
          </a:p>
          <a:p>
            <a:pPr>
              <a:lnSpc>
                <a:spcPct val="200000"/>
              </a:lnSpc>
            </a:pPr>
            <a:endParaRPr lang="en-NZ" sz="1200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What we</a:t>
            </a:r>
          </a:p>
          <a:p>
            <a:pPr>
              <a:lnSpc>
                <a:spcPct val="200000"/>
              </a:lnSpc>
            </a:pPr>
            <a:r>
              <a:rPr lang="en-NZ" sz="1200" b="1" u="sng" dirty="0">
                <a:solidFill>
                  <a:srgbClr val="0070C0"/>
                </a:solidFill>
              </a:rPr>
              <a:t>have done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708727" y="5969000"/>
            <a:ext cx="6892574" cy="279400"/>
          </a:xfrm>
        </p:spPr>
        <p:txBody>
          <a:bodyPr/>
          <a:lstStyle/>
          <a:p>
            <a:r>
              <a:rPr lang="en-NZ" dirty="0" smtClean="0"/>
              <a:t>Map is from </a:t>
            </a:r>
            <a:r>
              <a:rPr lang="en-NZ" dirty="0" smtClean="0">
                <a:hlinkClick r:id="rId4"/>
              </a:rPr>
              <a:t>http://</a:t>
            </a:r>
            <a:r>
              <a:rPr lang="en-NZ" dirty="0" smtClean="0">
                <a:solidFill>
                  <a:srgbClr val="002060"/>
                </a:solidFill>
                <a:hlinkClick r:id="rId4"/>
              </a:rPr>
              <a:t>www.statsilk.com/maps/interactive-map-ebola-death-rate-west-africa-and-dr-congo-time-animation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Placeholder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07" y="1828801"/>
            <a:ext cx="3628766" cy="3234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 cmpd="thickThin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09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476</TotalTime>
  <Words>155</Words>
  <Application>Microsoft Office PowerPoint</Application>
  <PresentationFormat>Widescreen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Organic</vt:lpstr>
      <vt:lpstr>A Tour to Statistically Informed Interactive Maps</vt:lpstr>
      <vt:lpstr>What we got</vt:lpstr>
      <vt:lpstr>What we have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</dc:title>
  <dc:creator>Carina Zheng</dc:creator>
  <cp:lastModifiedBy>Carina Zheng</cp:lastModifiedBy>
  <cp:revision>22</cp:revision>
  <dcterms:created xsi:type="dcterms:W3CDTF">2016-02-01T05:17:34Z</dcterms:created>
  <dcterms:modified xsi:type="dcterms:W3CDTF">2016-02-02T06:31:56Z</dcterms:modified>
</cp:coreProperties>
</file>