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naheim"/>
      <p:regular r:id="rId13"/>
      <p:bold r:id="rId14"/>
    </p:embeddedFont>
    <p:embeddedFont>
      <p:font typeface="Bebas Neue"/>
      <p:regular r:id="rId15"/>
    </p:embeddedFont>
    <p:embeddedFont>
      <p:font typeface="Baumans"/>
      <p:regular r:id="rId16"/>
    </p:embeddedFont>
    <p:embeddedFont>
      <p:font typeface="Alber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HxpkKOvs1Lt9kivI3HhAXTE0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2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naheim-regular.fntdata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font" Target="fonts/Anaheim-bold.fntdata"/><Relationship Id="rId17" Type="http://schemas.openxmlformats.org/officeDocument/2006/relationships/font" Target="fonts/AlbertSans-regular.fntdata"/><Relationship Id="rId16" Type="http://schemas.openxmlformats.org/officeDocument/2006/relationships/font" Target="fonts/Baumans-regular.fntdata"/><Relationship Id="rId19" Type="http://schemas.openxmlformats.org/officeDocument/2006/relationships/font" Target="fonts/AlbertSans-italic.fntdata"/><Relationship Id="rId18" Type="http://schemas.openxmlformats.org/officeDocument/2006/relationships/font" Target="fonts/Alber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0" name="Google Shape;9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 txBox="1"/>
          <p:nvPr>
            <p:ph type="ctrTitle"/>
          </p:nvPr>
        </p:nvSpPr>
        <p:spPr>
          <a:xfrm>
            <a:off x="713272" y="1678213"/>
            <a:ext cx="39072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600"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8"/>
          <p:cNvSpPr txBox="1"/>
          <p:nvPr>
            <p:ph idx="1" type="subTitle"/>
          </p:nvPr>
        </p:nvSpPr>
        <p:spPr>
          <a:xfrm>
            <a:off x="1615522" y="3176563"/>
            <a:ext cx="2102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7"/>
          <p:cNvSpPr/>
          <p:nvPr/>
        </p:nvSpPr>
        <p:spPr>
          <a:xfrm rot="5003440">
            <a:off x="-952295" y="3147473"/>
            <a:ext cx="3331126" cy="3108545"/>
          </a:xfrm>
          <a:custGeom>
            <a:rect b="b" l="l" r="r" t="t"/>
            <a:pathLst>
              <a:path extrusionOk="0" h="3111220" w="3333992">
                <a:moveTo>
                  <a:pt x="37187" y="1392994"/>
                </a:moveTo>
                <a:cubicBezTo>
                  <a:pt x="65762" y="1297744"/>
                  <a:pt x="111482" y="1207256"/>
                  <a:pt x="181015" y="1136771"/>
                </a:cubicBezTo>
                <a:cubicBezTo>
                  <a:pt x="346750" y="969131"/>
                  <a:pt x="607735" y="949128"/>
                  <a:pt x="843002" y="954844"/>
                </a:cubicBezTo>
                <a:cubicBezTo>
                  <a:pt x="1078270" y="960558"/>
                  <a:pt x="1329730" y="977703"/>
                  <a:pt x="1532612" y="857688"/>
                </a:cubicBezTo>
                <a:cubicBezTo>
                  <a:pt x="1714540" y="750056"/>
                  <a:pt x="1820267" y="553841"/>
                  <a:pt x="1936472" y="377628"/>
                </a:cubicBezTo>
                <a:cubicBezTo>
                  <a:pt x="2053630" y="201416"/>
                  <a:pt x="2210792" y="25203"/>
                  <a:pt x="2421295" y="2343"/>
                </a:cubicBezTo>
                <a:cubicBezTo>
                  <a:pt x="2564170" y="-12897"/>
                  <a:pt x="2706092" y="48063"/>
                  <a:pt x="2823250" y="130931"/>
                </a:cubicBezTo>
                <a:cubicBezTo>
                  <a:pt x="3096617" y="324288"/>
                  <a:pt x="3272830" y="646233"/>
                  <a:pt x="3289022" y="980561"/>
                </a:cubicBezTo>
                <a:cubicBezTo>
                  <a:pt x="3294737" y="1094861"/>
                  <a:pt x="3282355" y="1209161"/>
                  <a:pt x="3258542" y="1321556"/>
                </a:cubicBezTo>
                <a:cubicBezTo>
                  <a:pt x="3253780" y="1344416"/>
                  <a:pt x="3248065" y="1367276"/>
                  <a:pt x="3242350" y="1390136"/>
                </a:cubicBezTo>
                <a:cubicBezTo>
                  <a:pt x="3194725" y="1569206"/>
                  <a:pt x="3205202" y="1757801"/>
                  <a:pt x="3274735" y="1930203"/>
                </a:cubicBezTo>
                <a:cubicBezTo>
                  <a:pt x="3274735" y="1931156"/>
                  <a:pt x="3275687" y="1932109"/>
                  <a:pt x="3275687" y="1933061"/>
                </a:cubicBezTo>
                <a:cubicBezTo>
                  <a:pt x="3361412" y="2146421"/>
                  <a:pt x="3351887" y="2395976"/>
                  <a:pt x="3251875" y="2603621"/>
                </a:cubicBezTo>
                <a:cubicBezTo>
                  <a:pt x="3151862" y="2811266"/>
                  <a:pt x="2961362" y="2972238"/>
                  <a:pt x="2740382" y="3038913"/>
                </a:cubicBezTo>
                <a:cubicBezTo>
                  <a:pt x="2607985" y="3078919"/>
                  <a:pt x="2467967" y="3083681"/>
                  <a:pt x="2330807" y="3065584"/>
                </a:cubicBezTo>
                <a:cubicBezTo>
                  <a:pt x="2235557" y="3053201"/>
                  <a:pt x="2138402" y="3060821"/>
                  <a:pt x="2045057" y="3082729"/>
                </a:cubicBezTo>
                <a:cubicBezTo>
                  <a:pt x="1995527" y="3094159"/>
                  <a:pt x="1945997" y="3102731"/>
                  <a:pt x="1895515" y="3107494"/>
                </a:cubicBezTo>
                <a:cubicBezTo>
                  <a:pt x="1731685" y="3121781"/>
                  <a:pt x="1566902" y="3093206"/>
                  <a:pt x="1407835" y="3052248"/>
                </a:cubicBezTo>
                <a:cubicBezTo>
                  <a:pt x="1059220" y="2962713"/>
                  <a:pt x="722035" y="2809361"/>
                  <a:pt x="454382" y="2570284"/>
                </a:cubicBezTo>
                <a:cubicBezTo>
                  <a:pt x="290552" y="2423598"/>
                  <a:pt x="153392" y="2244529"/>
                  <a:pt x="73382" y="2040694"/>
                </a:cubicBezTo>
                <a:cubicBezTo>
                  <a:pt x="-5675" y="1834001"/>
                  <a:pt x="-25678" y="1603496"/>
                  <a:pt x="37187" y="1392994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7"/>
          <p:cNvSpPr/>
          <p:nvPr/>
        </p:nvSpPr>
        <p:spPr>
          <a:xfrm>
            <a:off x="198137" y="4688009"/>
            <a:ext cx="146685" cy="146684"/>
          </a:xfrm>
          <a:custGeom>
            <a:rect b="b" l="l" r="r" t="t"/>
            <a:pathLst>
              <a:path extrusionOk="0" h="146684" w="146685">
                <a:moveTo>
                  <a:pt x="20955" y="73342"/>
                </a:moveTo>
                <a:lnTo>
                  <a:pt x="0" y="146685"/>
                </a:lnTo>
                <a:lnTo>
                  <a:pt x="73343" y="124777"/>
                </a:lnTo>
                <a:lnTo>
                  <a:pt x="146685" y="146685"/>
                </a:lnTo>
                <a:lnTo>
                  <a:pt x="124777" y="73342"/>
                </a:lnTo>
                <a:lnTo>
                  <a:pt x="146685" y="0"/>
                </a:lnTo>
                <a:lnTo>
                  <a:pt x="73343" y="20955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67"/>
          <p:cNvSpPr txBox="1"/>
          <p:nvPr>
            <p:ph idx="1" type="subTitle"/>
          </p:nvPr>
        </p:nvSpPr>
        <p:spPr>
          <a:xfrm>
            <a:off x="2103662" y="2116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7"/>
          <p:cNvSpPr txBox="1"/>
          <p:nvPr>
            <p:ph idx="2" type="subTitle"/>
          </p:nvPr>
        </p:nvSpPr>
        <p:spPr>
          <a:xfrm>
            <a:off x="5062138" y="2116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7"/>
          <p:cNvSpPr txBox="1"/>
          <p:nvPr>
            <p:ph idx="3" type="subTitle"/>
          </p:nvPr>
        </p:nvSpPr>
        <p:spPr>
          <a:xfrm>
            <a:off x="2103662" y="3397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7"/>
          <p:cNvSpPr txBox="1"/>
          <p:nvPr>
            <p:ph idx="4" type="subTitle"/>
          </p:nvPr>
        </p:nvSpPr>
        <p:spPr>
          <a:xfrm>
            <a:off x="5062138" y="33974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7"/>
          <p:cNvSpPr txBox="1"/>
          <p:nvPr>
            <p:ph idx="5" type="subTitle"/>
          </p:nvPr>
        </p:nvSpPr>
        <p:spPr>
          <a:xfrm>
            <a:off x="2103662" y="1687188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67"/>
          <p:cNvSpPr txBox="1"/>
          <p:nvPr>
            <p:ph idx="6" type="subTitle"/>
          </p:nvPr>
        </p:nvSpPr>
        <p:spPr>
          <a:xfrm>
            <a:off x="2103662" y="2968188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67"/>
          <p:cNvSpPr txBox="1"/>
          <p:nvPr>
            <p:ph idx="7" type="subTitle"/>
          </p:nvPr>
        </p:nvSpPr>
        <p:spPr>
          <a:xfrm>
            <a:off x="5062138" y="1687188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67"/>
          <p:cNvSpPr txBox="1"/>
          <p:nvPr>
            <p:ph idx="8" type="subTitle"/>
          </p:nvPr>
        </p:nvSpPr>
        <p:spPr>
          <a:xfrm>
            <a:off x="5062138" y="2968188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8"/>
          <p:cNvGrpSpPr/>
          <p:nvPr/>
        </p:nvGrpSpPr>
        <p:grpSpPr>
          <a:xfrm flipH="1">
            <a:off x="-2169840" y="-1520243"/>
            <a:ext cx="13340220" cy="8271665"/>
            <a:chOff x="-1840387" y="-1520243"/>
            <a:chExt cx="13340220" cy="8271665"/>
          </a:xfrm>
        </p:grpSpPr>
        <p:sp>
          <p:nvSpPr>
            <p:cNvPr id="151" name="Google Shape;151;p68"/>
            <p:cNvSpPr/>
            <p:nvPr/>
          </p:nvSpPr>
          <p:spPr>
            <a:xfrm rot="7749209">
              <a:off x="-1321412" y="-887310"/>
              <a:ext cx="2930843" cy="2731626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 rot="-3185792">
              <a:off x="7980870" y="3309655"/>
              <a:ext cx="2996559" cy="2803766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68"/>
          <p:cNvSpPr txBox="1"/>
          <p:nvPr>
            <p:ph idx="1" type="subTitle"/>
          </p:nvPr>
        </p:nvSpPr>
        <p:spPr>
          <a:xfrm>
            <a:off x="1170516" y="349416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/>
          <p:nvPr>
            <p:ph idx="2" type="subTitle"/>
          </p:nvPr>
        </p:nvSpPr>
        <p:spPr>
          <a:xfrm>
            <a:off x="3539169" y="349416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8"/>
          <p:cNvSpPr txBox="1"/>
          <p:nvPr>
            <p:ph idx="3" type="subTitle"/>
          </p:nvPr>
        </p:nvSpPr>
        <p:spPr>
          <a:xfrm>
            <a:off x="1170516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8"/>
          <p:cNvSpPr txBox="1"/>
          <p:nvPr>
            <p:ph idx="4" type="subTitle"/>
          </p:nvPr>
        </p:nvSpPr>
        <p:spPr>
          <a:xfrm>
            <a:off x="3539169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8"/>
          <p:cNvSpPr txBox="1"/>
          <p:nvPr>
            <p:ph idx="5" type="subTitle"/>
          </p:nvPr>
        </p:nvSpPr>
        <p:spPr>
          <a:xfrm>
            <a:off x="5907822" y="349416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8"/>
          <p:cNvSpPr txBox="1"/>
          <p:nvPr>
            <p:ph idx="6" type="subTitle"/>
          </p:nvPr>
        </p:nvSpPr>
        <p:spPr>
          <a:xfrm>
            <a:off x="5907822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8"/>
          <p:cNvSpPr txBox="1"/>
          <p:nvPr>
            <p:ph idx="7" type="subTitle"/>
          </p:nvPr>
        </p:nvSpPr>
        <p:spPr>
          <a:xfrm>
            <a:off x="1168947" y="3048966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68"/>
          <p:cNvSpPr txBox="1"/>
          <p:nvPr>
            <p:ph idx="8" type="subTitle"/>
          </p:nvPr>
        </p:nvSpPr>
        <p:spPr>
          <a:xfrm>
            <a:off x="3537600" y="3048966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68"/>
          <p:cNvSpPr txBox="1"/>
          <p:nvPr>
            <p:ph idx="9" type="subTitle"/>
          </p:nvPr>
        </p:nvSpPr>
        <p:spPr>
          <a:xfrm>
            <a:off x="5906253" y="3048966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68"/>
          <p:cNvSpPr txBox="1"/>
          <p:nvPr>
            <p:ph idx="13" type="subTitle"/>
          </p:nvPr>
        </p:nvSpPr>
        <p:spPr>
          <a:xfrm>
            <a:off x="1168947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68"/>
          <p:cNvSpPr txBox="1"/>
          <p:nvPr>
            <p:ph idx="14" type="subTitle"/>
          </p:nvPr>
        </p:nvSpPr>
        <p:spPr>
          <a:xfrm>
            <a:off x="3537600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68"/>
          <p:cNvSpPr txBox="1"/>
          <p:nvPr>
            <p:ph idx="15" type="subTitle"/>
          </p:nvPr>
        </p:nvSpPr>
        <p:spPr>
          <a:xfrm>
            <a:off x="5906253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6" name="Google Shape;166;p68"/>
          <p:cNvGrpSpPr/>
          <p:nvPr/>
        </p:nvGrpSpPr>
        <p:grpSpPr>
          <a:xfrm rot="1952646">
            <a:off x="8158026" y="1325893"/>
            <a:ext cx="971882" cy="971882"/>
            <a:chOff x="5095947" y="2193396"/>
            <a:chExt cx="1269603" cy="1269603"/>
          </a:xfrm>
        </p:grpSpPr>
        <p:grpSp>
          <p:nvGrpSpPr>
            <p:cNvPr id="167" name="Google Shape;167;p68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168" name="Google Shape;168;p68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68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68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68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172" name="Google Shape;172;p68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68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68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68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68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68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68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68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68"/>
          <p:cNvGrpSpPr/>
          <p:nvPr/>
        </p:nvGrpSpPr>
        <p:grpSpPr>
          <a:xfrm flipH="1" rot="4223453">
            <a:off x="8734931" y="1915044"/>
            <a:ext cx="345756" cy="673414"/>
            <a:chOff x="4561522" y="3229927"/>
            <a:chExt cx="345757" cy="673417"/>
          </a:xfrm>
        </p:grpSpPr>
        <p:sp>
          <p:nvSpPr>
            <p:cNvPr id="181" name="Google Shape;181;p68"/>
            <p:cNvSpPr/>
            <p:nvPr/>
          </p:nvSpPr>
          <p:spPr>
            <a:xfrm>
              <a:off x="4561522" y="3705225"/>
              <a:ext cx="198119" cy="198119"/>
            </a:xfrm>
            <a:custGeom>
              <a:rect b="b" l="l" r="r" t="t"/>
              <a:pathLst>
                <a:path extrusionOk="0" h="198119" w="198119">
                  <a:moveTo>
                    <a:pt x="28575" y="99060"/>
                  </a:moveTo>
                  <a:lnTo>
                    <a:pt x="0" y="198120"/>
                  </a:lnTo>
                  <a:lnTo>
                    <a:pt x="99060" y="169545"/>
                  </a:lnTo>
                  <a:lnTo>
                    <a:pt x="198120" y="198120"/>
                  </a:lnTo>
                  <a:lnTo>
                    <a:pt x="169545" y="99060"/>
                  </a:lnTo>
                  <a:lnTo>
                    <a:pt x="198120" y="0"/>
                  </a:lnTo>
                  <a:lnTo>
                    <a:pt x="9906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4731067" y="3229927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6198" y="57150"/>
                  </a:moveTo>
                  <a:lnTo>
                    <a:pt x="0" y="88582"/>
                  </a:lnTo>
                  <a:lnTo>
                    <a:pt x="56198" y="119063"/>
                  </a:lnTo>
                  <a:lnTo>
                    <a:pt x="87630" y="176213"/>
                  </a:lnTo>
                  <a:lnTo>
                    <a:pt x="119063" y="119063"/>
                  </a:lnTo>
                  <a:lnTo>
                    <a:pt x="176213" y="88582"/>
                  </a:lnTo>
                  <a:lnTo>
                    <a:pt x="119063" y="5715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4570095" y="3431857"/>
              <a:ext cx="112394" cy="112395"/>
            </a:xfrm>
            <a:custGeom>
              <a:rect b="b" l="l" r="r" t="t"/>
              <a:pathLst>
                <a:path extrusionOk="0" h="112395" w="112394">
                  <a:moveTo>
                    <a:pt x="36195" y="36195"/>
                  </a:moveTo>
                  <a:lnTo>
                    <a:pt x="0" y="56198"/>
                  </a:lnTo>
                  <a:lnTo>
                    <a:pt x="36195" y="76200"/>
                  </a:lnTo>
                  <a:lnTo>
                    <a:pt x="56197" y="112395"/>
                  </a:lnTo>
                  <a:lnTo>
                    <a:pt x="76200" y="76200"/>
                  </a:lnTo>
                  <a:lnTo>
                    <a:pt x="112395" y="56198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9"/>
          <p:cNvSpPr txBox="1"/>
          <p:nvPr>
            <p:ph type="title"/>
          </p:nvPr>
        </p:nvSpPr>
        <p:spPr>
          <a:xfrm>
            <a:off x="4012400" y="1408075"/>
            <a:ext cx="4418400" cy="23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0"/>
          <p:cNvSpPr txBox="1"/>
          <p:nvPr>
            <p:ph type="title"/>
          </p:nvPr>
        </p:nvSpPr>
        <p:spPr>
          <a:xfrm>
            <a:off x="713225" y="3213775"/>
            <a:ext cx="43668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70"/>
          <p:cNvSpPr txBox="1"/>
          <p:nvPr>
            <p:ph idx="1" type="subTitle"/>
          </p:nvPr>
        </p:nvSpPr>
        <p:spPr>
          <a:xfrm>
            <a:off x="713225" y="1488125"/>
            <a:ext cx="43668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1"/>
          <p:cNvSpPr/>
          <p:nvPr>
            <p:ph idx="2" type="pic"/>
          </p:nvPr>
        </p:nvSpPr>
        <p:spPr>
          <a:xfrm>
            <a:off x="-3300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71"/>
          <p:cNvSpPr txBox="1"/>
          <p:nvPr>
            <p:ph type="title"/>
          </p:nvPr>
        </p:nvSpPr>
        <p:spPr>
          <a:xfrm>
            <a:off x="3437875" y="3439700"/>
            <a:ext cx="4992900" cy="11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2"/>
          <p:cNvSpPr/>
          <p:nvPr/>
        </p:nvSpPr>
        <p:spPr>
          <a:xfrm flipH="1" rot="3186027">
            <a:off x="6213686" y="-1688773"/>
            <a:ext cx="3391536" cy="3285021"/>
          </a:xfrm>
          <a:custGeom>
            <a:rect b="b" l="l" r="r" t="t"/>
            <a:pathLst>
              <a:path extrusionOk="0" h="3285021" w="3510906">
                <a:moveTo>
                  <a:pt x="3226480" y="2701895"/>
                </a:moveTo>
                <a:cubicBezTo>
                  <a:pt x="3242672" y="2556163"/>
                  <a:pt x="3189332" y="2415193"/>
                  <a:pt x="3115989" y="2294226"/>
                </a:cubicBezTo>
                <a:cubicBezTo>
                  <a:pt x="3069317" y="2218026"/>
                  <a:pt x="3012167" y="2141826"/>
                  <a:pt x="3007405" y="2050385"/>
                </a:cubicBezTo>
                <a:cubicBezTo>
                  <a:pt x="2999785" y="1915130"/>
                  <a:pt x="3103607" y="1796068"/>
                  <a:pt x="3197905" y="1690340"/>
                </a:cubicBezTo>
                <a:cubicBezTo>
                  <a:pt x="3309347" y="1565563"/>
                  <a:pt x="3417932" y="1433165"/>
                  <a:pt x="3472225" y="1277908"/>
                </a:cubicBezTo>
                <a:cubicBezTo>
                  <a:pt x="3584620" y="955010"/>
                  <a:pt x="3436982" y="611158"/>
                  <a:pt x="3223622" y="365413"/>
                </a:cubicBezTo>
                <a:cubicBezTo>
                  <a:pt x="3090272" y="211108"/>
                  <a:pt x="2924537" y="77758"/>
                  <a:pt x="2723560" y="23465"/>
                </a:cubicBezTo>
                <a:cubicBezTo>
                  <a:pt x="2522582" y="-30827"/>
                  <a:pt x="2284457" y="7273"/>
                  <a:pt x="2125389" y="156815"/>
                </a:cubicBezTo>
                <a:cubicBezTo>
                  <a:pt x="1977752" y="295880"/>
                  <a:pt x="1902504" y="520670"/>
                  <a:pt x="1714862" y="593060"/>
                </a:cubicBezTo>
                <a:cubicBezTo>
                  <a:pt x="1565320" y="650210"/>
                  <a:pt x="1405299" y="582583"/>
                  <a:pt x="1278617" y="498763"/>
                </a:cubicBezTo>
                <a:cubicBezTo>
                  <a:pt x="1151935" y="414943"/>
                  <a:pt x="1030967" y="310168"/>
                  <a:pt x="877615" y="285403"/>
                </a:cubicBezTo>
                <a:cubicBezTo>
                  <a:pt x="738549" y="262543"/>
                  <a:pt x="589007" y="312073"/>
                  <a:pt x="468992" y="396845"/>
                </a:cubicBezTo>
                <a:cubicBezTo>
                  <a:pt x="348977" y="481618"/>
                  <a:pt x="255632" y="599728"/>
                  <a:pt x="177527" y="723553"/>
                </a:cubicBezTo>
                <a:cubicBezTo>
                  <a:pt x="51797" y="924530"/>
                  <a:pt x="-38691" y="1165513"/>
                  <a:pt x="16554" y="1385540"/>
                </a:cubicBezTo>
                <a:cubicBezTo>
                  <a:pt x="74657" y="1616045"/>
                  <a:pt x="278492" y="1769398"/>
                  <a:pt x="478517" y="1893223"/>
                </a:cubicBezTo>
                <a:cubicBezTo>
                  <a:pt x="635679" y="1990378"/>
                  <a:pt x="804272" y="2079913"/>
                  <a:pt x="984294" y="2127538"/>
                </a:cubicBezTo>
                <a:cubicBezTo>
                  <a:pt x="1005249" y="2138968"/>
                  <a:pt x="1025252" y="2151351"/>
                  <a:pt x="1044302" y="2163733"/>
                </a:cubicBezTo>
                <a:cubicBezTo>
                  <a:pt x="1324337" y="2351376"/>
                  <a:pt x="1423397" y="2714278"/>
                  <a:pt x="1650092" y="2962880"/>
                </a:cubicBezTo>
                <a:cubicBezTo>
                  <a:pt x="1883454" y="3218151"/>
                  <a:pt x="2257787" y="3335308"/>
                  <a:pt x="2612117" y="3264823"/>
                </a:cubicBezTo>
                <a:cubicBezTo>
                  <a:pt x="2755945" y="3236248"/>
                  <a:pt x="2897867" y="3177193"/>
                  <a:pt x="3012167" y="3080038"/>
                </a:cubicBezTo>
                <a:cubicBezTo>
                  <a:pt x="3126467" y="2982883"/>
                  <a:pt x="3211239" y="2845723"/>
                  <a:pt x="3226480" y="2701895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2"/>
          <p:cNvSpPr txBox="1"/>
          <p:nvPr>
            <p:ph type="title"/>
          </p:nvPr>
        </p:nvSpPr>
        <p:spPr>
          <a:xfrm>
            <a:off x="4225914" y="1678175"/>
            <a:ext cx="38388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72"/>
          <p:cNvSpPr txBox="1"/>
          <p:nvPr>
            <p:ph idx="1" type="subTitle"/>
          </p:nvPr>
        </p:nvSpPr>
        <p:spPr>
          <a:xfrm>
            <a:off x="4225914" y="3488425"/>
            <a:ext cx="38388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2"/>
          <p:cNvSpPr/>
          <p:nvPr>
            <p:ph idx="2" type="pic"/>
          </p:nvPr>
        </p:nvSpPr>
        <p:spPr>
          <a:xfrm>
            <a:off x="0" y="0"/>
            <a:ext cx="3606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7" name="Google Shape;197;p72"/>
          <p:cNvGrpSpPr/>
          <p:nvPr/>
        </p:nvGrpSpPr>
        <p:grpSpPr>
          <a:xfrm rot="1952492">
            <a:off x="6351430" y="-524477"/>
            <a:ext cx="1094447" cy="1094447"/>
            <a:chOff x="5095947" y="2193396"/>
            <a:chExt cx="1269603" cy="1269603"/>
          </a:xfrm>
        </p:grpSpPr>
        <p:grpSp>
          <p:nvGrpSpPr>
            <p:cNvPr id="198" name="Google Shape;198;p72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199" name="Google Shape;199;p72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2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72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72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203" name="Google Shape;203;p72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2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2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2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2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2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2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2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" name="Google Shape;211;p72"/>
          <p:cNvGrpSpPr/>
          <p:nvPr/>
        </p:nvGrpSpPr>
        <p:grpSpPr>
          <a:xfrm>
            <a:off x="7122261" y="139976"/>
            <a:ext cx="297600" cy="297600"/>
            <a:chOff x="5261236" y="931976"/>
            <a:chExt cx="297600" cy="297600"/>
          </a:xfrm>
        </p:grpSpPr>
        <p:sp>
          <p:nvSpPr>
            <p:cNvPr id="212" name="Google Shape;212;p72"/>
            <p:cNvSpPr/>
            <p:nvPr/>
          </p:nvSpPr>
          <p:spPr>
            <a:xfrm flipH="1">
              <a:off x="5261236" y="931976"/>
              <a:ext cx="297600" cy="29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13" name="Google Shape;213;p72"/>
            <p:cNvGrpSpPr/>
            <p:nvPr/>
          </p:nvGrpSpPr>
          <p:grpSpPr>
            <a:xfrm flipH="1" rot="-1389688">
              <a:off x="5388051" y="950579"/>
              <a:ext cx="116582" cy="143560"/>
              <a:chOff x="976372" y="467765"/>
              <a:chExt cx="287668" cy="313411"/>
            </a:xfrm>
          </p:grpSpPr>
          <p:sp>
            <p:nvSpPr>
              <p:cNvPr id="214" name="Google Shape;214;p72"/>
              <p:cNvSpPr/>
              <p:nvPr/>
            </p:nvSpPr>
            <p:spPr>
              <a:xfrm>
                <a:off x="976372" y="467765"/>
                <a:ext cx="206609" cy="313411"/>
              </a:xfrm>
              <a:custGeom>
                <a:rect b="b" l="l" r="r" t="t"/>
                <a:pathLst>
                  <a:path extrusionOk="0" h="313411" w="206609">
                    <a:moveTo>
                      <a:pt x="205375" y="48510"/>
                    </a:moveTo>
                    <a:cubicBezTo>
                      <a:pt x="194897" y="-3878"/>
                      <a:pt x="130127" y="-12450"/>
                      <a:pt x="96790" y="16125"/>
                    </a:cubicBezTo>
                    <a:cubicBezTo>
                      <a:pt x="12017" y="88515"/>
                      <a:pt x="-10843" y="175192"/>
                      <a:pt x="4397" y="258060"/>
                    </a:cubicBezTo>
                    <a:cubicBezTo>
                      <a:pt x="9160" y="282825"/>
                      <a:pt x="22495" y="312352"/>
                      <a:pt x="48212" y="313305"/>
                    </a:cubicBezTo>
                    <a:cubicBezTo>
                      <a:pt x="72025" y="315210"/>
                      <a:pt x="89170" y="291397"/>
                      <a:pt x="101552" y="270442"/>
                    </a:cubicBezTo>
                    <a:cubicBezTo>
                      <a:pt x="128222" y="223770"/>
                      <a:pt x="155845" y="177097"/>
                      <a:pt x="182515" y="131377"/>
                    </a:cubicBezTo>
                    <a:cubicBezTo>
                      <a:pt x="195850" y="108517"/>
                      <a:pt x="211090" y="76132"/>
                      <a:pt x="205375" y="485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72"/>
              <p:cNvSpPr/>
              <p:nvPr/>
            </p:nvSpPr>
            <p:spPr>
              <a:xfrm>
                <a:off x="1194716" y="552551"/>
                <a:ext cx="69324" cy="104766"/>
              </a:xfrm>
              <a:custGeom>
                <a:rect b="b" l="l" r="r" t="t"/>
                <a:pathLst>
                  <a:path extrusionOk="0" h="104766" w="69324">
                    <a:moveTo>
                      <a:pt x="68946" y="16111"/>
                    </a:moveTo>
                    <a:cubicBezTo>
                      <a:pt x="65136" y="-1034"/>
                      <a:pt x="43228" y="-3891"/>
                      <a:pt x="32751" y="4681"/>
                    </a:cubicBezTo>
                    <a:cubicBezTo>
                      <a:pt x="4176" y="29446"/>
                      <a:pt x="-3444" y="58021"/>
                      <a:pt x="1318" y="85644"/>
                    </a:cubicBezTo>
                    <a:cubicBezTo>
                      <a:pt x="3223" y="94216"/>
                      <a:pt x="7033" y="103741"/>
                      <a:pt x="15606" y="104694"/>
                    </a:cubicBezTo>
                    <a:cubicBezTo>
                      <a:pt x="23226" y="105646"/>
                      <a:pt x="28941" y="97074"/>
                      <a:pt x="33703" y="90406"/>
                    </a:cubicBezTo>
                    <a:cubicBezTo>
                      <a:pt x="43228" y="75166"/>
                      <a:pt x="51801" y="58974"/>
                      <a:pt x="61326" y="43734"/>
                    </a:cubicBezTo>
                    <a:cubicBezTo>
                      <a:pt x="65136" y="36114"/>
                      <a:pt x="70851" y="25636"/>
                      <a:pt x="68946" y="161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3"/>
          <p:cNvSpPr txBox="1"/>
          <p:nvPr>
            <p:ph hasCustomPrompt="1" type="title"/>
          </p:nvPr>
        </p:nvSpPr>
        <p:spPr>
          <a:xfrm>
            <a:off x="3395200" y="1707275"/>
            <a:ext cx="50355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8" name="Google Shape;218;p73"/>
          <p:cNvSpPr txBox="1"/>
          <p:nvPr>
            <p:ph idx="1" type="subTitle"/>
          </p:nvPr>
        </p:nvSpPr>
        <p:spPr>
          <a:xfrm>
            <a:off x="3395200" y="2939125"/>
            <a:ext cx="50355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4"/>
          <p:cNvSpPr txBox="1"/>
          <p:nvPr>
            <p:ph type="title"/>
          </p:nvPr>
        </p:nvSpPr>
        <p:spPr>
          <a:xfrm>
            <a:off x="4626425" y="706175"/>
            <a:ext cx="380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74"/>
          <p:cNvSpPr txBox="1"/>
          <p:nvPr>
            <p:ph idx="1" type="subTitle"/>
          </p:nvPr>
        </p:nvSpPr>
        <p:spPr>
          <a:xfrm>
            <a:off x="4626425" y="1464174"/>
            <a:ext cx="380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74"/>
          <p:cNvSpPr txBox="1"/>
          <p:nvPr>
            <p:ph idx="2" type="title"/>
          </p:nvPr>
        </p:nvSpPr>
        <p:spPr>
          <a:xfrm>
            <a:off x="4626425" y="2003879"/>
            <a:ext cx="380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74"/>
          <p:cNvSpPr txBox="1"/>
          <p:nvPr>
            <p:ph idx="3" type="subTitle"/>
          </p:nvPr>
        </p:nvSpPr>
        <p:spPr>
          <a:xfrm>
            <a:off x="4626425" y="2764450"/>
            <a:ext cx="380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74"/>
          <p:cNvSpPr txBox="1"/>
          <p:nvPr>
            <p:ph idx="4" type="title"/>
          </p:nvPr>
        </p:nvSpPr>
        <p:spPr>
          <a:xfrm>
            <a:off x="4626425" y="3301583"/>
            <a:ext cx="380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74"/>
          <p:cNvSpPr txBox="1"/>
          <p:nvPr>
            <p:ph idx="5" type="subTitle"/>
          </p:nvPr>
        </p:nvSpPr>
        <p:spPr>
          <a:xfrm>
            <a:off x="4626425" y="4064725"/>
            <a:ext cx="380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5"/>
          <p:cNvSpPr/>
          <p:nvPr/>
        </p:nvSpPr>
        <p:spPr>
          <a:xfrm rot="-1868477">
            <a:off x="6298635" y="3167311"/>
            <a:ext cx="3886674" cy="3057729"/>
          </a:xfrm>
          <a:custGeom>
            <a:rect b="b" l="l" r="r" t="t"/>
            <a:pathLst>
              <a:path extrusionOk="0" h="3285021" w="3510906">
                <a:moveTo>
                  <a:pt x="3226480" y="2701895"/>
                </a:moveTo>
                <a:cubicBezTo>
                  <a:pt x="3242672" y="2556163"/>
                  <a:pt x="3189332" y="2415193"/>
                  <a:pt x="3115989" y="2294226"/>
                </a:cubicBezTo>
                <a:cubicBezTo>
                  <a:pt x="3069317" y="2218026"/>
                  <a:pt x="3012167" y="2141826"/>
                  <a:pt x="3007405" y="2050385"/>
                </a:cubicBezTo>
                <a:cubicBezTo>
                  <a:pt x="2999785" y="1915130"/>
                  <a:pt x="3103607" y="1796068"/>
                  <a:pt x="3197905" y="1690340"/>
                </a:cubicBezTo>
                <a:cubicBezTo>
                  <a:pt x="3309347" y="1565563"/>
                  <a:pt x="3417932" y="1433165"/>
                  <a:pt x="3472225" y="1277908"/>
                </a:cubicBezTo>
                <a:cubicBezTo>
                  <a:pt x="3584620" y="955010"/>
                  <a:pt x="3436982" y="611158"/>
                  <a:pt x="3223622" y="365413"/>
                </a:cubicBezTo>
                <a:cubicBezTo>
                  <a:pt x="3090272" y="211108"/>
                  <a:pt x="2924537" y="77758"/>
                  <a:pt x="2723560" y="23465"/>
                </a:cubicBezTo>
                <a:cubicBezTo>
                  <a:pt x="2522582" y="-30827"/>
                  <a:pt x="2284457" y="7273"/>
                  <a:pt x="2125389" y="156815"/>
                </a:cubicBezTo>
                <a:cubicBezTo>
                  <a:pt x="1977752" y="295880"/>
                  <a:pt x="1902504" y="520670"/>
                  <a:pt x="1714862" y="593060"/>
                </a:cubicBezTo>
                <a:cubicBezTo>
                  <a:pt x="1565320" y="650210"/>
                  <a:pt x="1405299" y="582583"/>
                  <a:pt x="1278617" y="498763"/>
                </a:cubicBezTo>
                <a:cubicBezTo>
                  <a:pt x="1151935" y="414943"/>
                  <a:pt x="1030967" y="310168"/>
                  <a:pt x="877615" y="285403"/>
                </a:cubicBezTo>
                <a:cubicBezTo>
                  <a:pt x="738549" y="262543"/>
                  <a:pt x="589007" y="312073"/>
                  <a:pt x="468992" y="396845"/>
                </a:cubicBezTo>
                <a:cubicBezTo>
                  <a:pt x="348977" y="481618"/>
                  <a:pt x="255632" y="599728"/>
                  <a:pt x="177527" y="723553"/>
                </a:cubicBezTo>
                <a:cubicBezTo>
                  <a:pt x="51797" y="924530"/>
                  <a:pt x="-38691" y="1165513"/>
                  <a:pt x="16554" y="1385540"/>
                </a:cubicBezTo>
                <a:cubicBezTo>
                  <a:pt x="74657" y="1616045"/>
                  <a:pt x="278492" y="1769398"/>
                  <a:pt x="478517" y="1893223"/>
                </a:cubicBezTo>
                <a:cubicBezTo>
                  <a:pt x="635679" y="1990378"/>
                  <a:pt x="804272" y="2079913"/>
                  <a:pt x="984294" y="2127538"/>
                </a:cubicBezTo>
                <a:cubicBezTo>
                  <a:pt x="1005249" y="2138968"/>
                  <a:pt x="1025252" y="2151351"/>
                  <a:pt x="1044302" y="2163733"/>
                </a:cubicBezTo>
                <a:cubicBezTo>
                  <a:pt x="1324337" y="2351376"/>
                  <a:pt x="1423397" y="2714278"/>
                  <a:pt x="1650092" y="2962880"/>
                </a:cubicBezTo>
                <a:cubicBezTo>
                  <a:pt x="1883454" y="3218151"/>
                  <a:pt x="2257787" y="3335308"/>
                  <a:pt x="2612117" y="3264823"/>
                </a:cubicBezTo>
                <a:cubicBezTo>
                  <a:pt x="2755945" y="3236248"/>
                  <a:pt x="2897867" y="3177193"/>
                  <a:pt x="3012167" y="3080038"/>
                </a:cubicBezTo>
                <a:cubicBezTo>
                  <a:pt x="3126467" y="2982883"/>
                  <a:pt x="3211239" y="2845723"/>
                  <a:pt x="3226480" y="2701895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5"/>
          <p:cNvSpPr txBox="1"/>
          <p:nvPr>
            <p:ph type="title"/>
          </p:nvPr>
        </p:nvSpPr>
        <p:spPr>
          <a:xfrm>
            <a:off x="720000" y="1516663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75"/>
          <p:cNvSpPr txBox="1"/>
          <p:nvPr>
            <p:ph idx="1" type="subTitle"/>
          </p:nvPr>
        </p:nvSpPr>
        <p:spPr>
          <a:xfrm>
            <a:off x="720000" y="2533638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6"/>
          <p:cNvSpPr/>
          <p:nvPr/>
        </p:nvSpPr>
        <p:spPr>
          <a:xfrm rot="1304240">
            <a:off x="-748331" y="3896209"/>
            <a:ext cx="5966918" cy="3352040"/>
          </a:xfrm>
          <a:custGeom>
            <a:rect b="b" l="l" r="r" t="t"/>
            <a:pathLst>
              <a:path extrusionOk="0" h="3349027" w="3593270">
                <a:moveTo>
                  <a:pt x="40223" y="1501012"/>
                </a:moveTo>
                <a:cubicBezTo>
                  <a:pt x="70703" y="1399095"/>
                  <a:pt x="120233" y="1300035"/>
                  <a:pt x="194528" y="1224787"/>
                </a:cubicBezTo>
                <a:cubicBezTo>
                  <a:pt x="372646" y="1043812"/>
                  <a:pt x="653633" y="1022857"/>
                  <a:pt x="906998" y="1028572"/>
                </a:cubicBezTo>
                <a:cubicBezTo>
                  <a:pt x="1160363" y="1034287"/>
                  <a:pt x="1431826" y="1053337"/>
                  <a:pt x="1649948" y="923797"/>
                </a:cubicBezTo>
                <a:cubicBezTo>
                  <a:pt x="1846163" y="807592"/>
                  <a:pt x="1959511" y="596137"/>
                  <a:pt x="2085241" y="406590"/>
                </a:cubicBezTo>
                <a:cubicBezTo>
                  <a:pt x="2210971" y="217042"/>
                  <a:pt x="2381468" y="26542"/>
                  <a:pt x="2607211" y="2730"/>
                </a:cubicBezTo>
                <a:cubicBezTo>
                  <a:pt x="2762468" y="-14415"/>
                  <a:pt x="2914868" y="51307"/>
                  <a:pt x="3041551" y="140842"/>
                </a:cubicBezTo>
                <a:cubicBezTo>
                  <a:pt x="3335874" y="348487"/>
                  <a:pt x="3526374" y="696150"/>
                  <a:pt x="3543518" y="1056195"/>
                </a:cubicBezTo>
                <a:cubicBezTo>
                  <a:pt x="3549234" y="1179067"/>
                  <a:pt x="3535899" y="1302892"/>
                  <a:pt x="3511134" y="1422907"/>
                </a:cubicBezTo>
                <a:cubicBezTo>
                  <a:pt x="3506371" y="1447672"/>
                  <a:pt x="3500656" y="1471485"/>
                  <a:pt x="3493988" y="1496250"/>
                </a:cubicBezTo>
                <a:cubicBezTo>
                  <a:pt x="3442553" y="1688655"/>
                  <a:pt x="3454936" y="1892490"/>
                  <a:pt x="3529231" y="2078227"/>
                </a:cubicBezTo>
                <a:cubicBezTo>
                  <a:pt x="3529231" y="2079180"/>
                  <a:pt x="3530184" y="2080132"/>
                  <a:pt x="3530184" y="2081085"/>
                </a:cubicBezTo>
                <a:cubicBezTo>
                  <a:pt x="3622576" y="2311590"/>
                  <a:pt x="3613051" y="2580195"/>
                  <a:pt x="3504466" y="2803080"/>
                </a:cubicBezTo>
                <a:cubicBezTo>
                  <a:pt x="3396834" y="3025965"/>
                  <a:pt x="3192046" y="3200272"/>
                  <a:pt x="2953921" y="3271710"/>
                </a:cubicBezTo>
                <a:cubicBezTo>
                  <a:pt x="2811046" y="3314572"/>
                  <a:pt x="2660551" y="3320287"/>
                  <a:pt x="2511961" y="3300285"/>
                </a:cubicBezTo>
                <a:cubicBezTo>
                  <a:pt x="2409091" y="3286950"/>
                  <a:pt x="2304316" y="3294570"/>
                  <a:pt x="2203351" y="3318382"/>
                </a:cubicBezTo>
                <a:cubicBezTo>
                  <a:pt x="2150011" y="3330765"/>
                  <a:pt x="2096671" y="3340290"/>
                  <a:pt x="2041426" y="3345052"/>
                </a:cubicBezTo>
                <a:cubicBezTo>
                  <a:pt x="1865213" y="3360292"/>
                  <a:pt x="1688048" y="3329812"/>
                  <a:pt x="1516598" y="3285997"/>
                </a:cubicBezTo>
                <a:cubicBezTo>
                  <a:pt x="1141313" y="3189795"/>
                  <a:pt x="778411" y="3025012"/>
                  <a:pt x="488851" y="2765932"/>
                </a:cubicBezTo>
                <a:cubicBezTo>
                  <a:pt x="312638" y="2608770"/>
                  <a:pt x="165001" y="2415412"/>
                  <a:pt x="78323" y="2195385"/>
                </a:cubicBezTo>
                <a:cubicBezTo>
                  <a:pt x="-6449" y="1976310"/>
                  <a:pt x="-27404" y="1727707"/>
                  <a:pt x="40223" y="1501012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6"/>
          <p:cNvSpPr txBox="1"/>
          <p:nvPr>
            <p:ph type="title"/>
          </p:nvPr>
        </p:nvSpPr>
        <p:spPr>
          <a:xfrm>
            <a:off x="5561575" y="1516663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76"/>
          <p:cNvSpPr txBox="1"/>
          <p:nvPr>
            <p:ph idx="1" type="subTitle"/>
          </p:nvPr>
        </p:nvSpPr>
        <p:spPr>
          <a:xfrm>
            <a:off x="5561575" y="2533638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7"/>
          <p:cNvSpPr txBox="1"/>
          <p:nvPr>
            <p:ph type="title"/>
          </p:nvPr>
        </p:nvSpPr>
        <p:spPr>
          <a:xfrm>
            <a:off x="720000" y="1516663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77"/>
          <p:cNvSpPr txBox="1"/>
          <p:nvPr>
            <p:ph idx="1" type="subTitle"/>
          </p:nvPr>
        </p:nvSpPr>
        <p:spPr>
          <a:xfrm>
            <a:off x="720000" y="2533638"/>
            <a:ext cx="28692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9" name="Google Shape;239;p78"/>
          <p:cNvGrpSpPr/>
          <p:nvPr/>
        </p:nvGrpSpPr>
        <p:grpSpPr>
          <a:xfrm>
            <a:off x="-2626821" y="-1472133"/>
            <a:ext cx="13970443" cy="8352489"/>
            <a:chOff x="-2626821" y="-1472133"/>
            <a:chExt cx="13970443" cy="8352489"/>
          </a:xfrm>
        </p:grpSpPr>
        <p:sp>
          <p:nvSpPr>
            <p:cNvPr id="240" name="Google Shape;240;p78"/>
            <p:cNvSpPr/>
            <p:nvPr/>
          </p:nvSpPr>
          <p:spPr>
            <a:xfrm rot="-2112227">
              <a:off x="7501321" y="3334004"/>
              <a:ext cx="3325396" cy="2848296"/>
            </a:xfrm>
            <a:custGeom>
              <a:rect b="b" l="l" r="r" t="t"/>
              <a:pathLst>
                <a:path extrusionOk="0" h="3111220" w="3333992">
                  <a:moveTo>
                    <a:pt x="37187" y="1392993"/>
                  </a:moveTo>
                  <a:cubicBezTo>
                    <a:pt x="65762" y="1297743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3"/>
                  </a:cubicBezTo>
                  <a:cubicBezTo>
                    <a:pt x="1078270" y="960559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4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8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9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9"/>
                    <a:pt x="153392" y="2244528"/>
                    <a:pt x="73382" y="2040693"/>
                  </a:cubicBezTo>
                  <a:cubicBezTo>
                    <a:pt x="-5675" y="1834001"/>
                    <a:pt x="-25678" y="1603496"/>
                    <a:pt x="37187" y="1392993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8"/>
            <p:cNvSpPr/>
            <p:nvPr/>
          </p:nvSpPr>
          <p:spPr>
            <a:xfrm rot="729297">
              <a:off x="-2363889" y="-1154027"/>
              <a:ext cx="3325187" cy="2851533"/>
            </a:xfrm>
            <a:custGeom>
              <a:rect b="b" l="l" r="r" t="t"/>
              <a:pathLst>
                <a:path extrusionOk="0" h="3111220" w="3333992">
                  <a:moveTo>
                    <a:pt x="37187" y="1392993"/>
                  </a:moveTo>
                  <a:cubicBezTo>
                    <a:pt x="65762" y="1297743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3"/>
                  </a:cubicBezTo>
                  <a:cubicBezTo>
                    <a:pt x="1078270" y="960559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4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8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9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9"/>
                    <a:pt x="153392" y="2244528"/>
                    <a:pt x="73382" y="2040693"/>
                  </a:cubicBezTo>
                  <a:cubicBezTo>
                    <a:pt x="-5675" y="1834001"/>
                    <a:pt x="-25678" y="1603496"/>
                    <a:pt x="37187" y="1392993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78"/>
          <p:cNvGrpSpPr/>
          <p:nvPr/>
        </p:nvGrpSpPr>
        <p:grpSpPr>
          <a:xfrm flipH="1">
            <a:off x="8657263" y="4528549"/>
            <a:ext cx="368735" cy="385753"/>
            <a:chOff x="6653292" y="4433005"/>
            <a:chExt cx="391397" cy="409504"/>
          </a:xfrm>
        </p:grpSpPr>
        <p:sp>
          <p:nvSpPr>
            <p:cNvPr id="243" name="Google Shape;243;p78"/>
            <p:cNvSpPr/>
            <p:nvPr/>
          </p:nvSpPr>
          <p:spPr>
            <a:xfrm>
              <a:off x="6653292" y="4433005"/>
              <a:ext cx="248602" cy="249555"/>
            </a:xfrm>
            <a:custGeom>
              <a:rect b="b" l="l" r="r" t="t"/>
              <a:pathLst>
                <a:path extrusionOk="0" h="249555" w="248602">
                  <a:moveTo>
                    <a:pt x="80963" y="80963"/>
                  </a:moveTo>
                  <a:lnTo>
                    <a:pt x="0" y="124778"/>
                  </a:lnTo>
                  <a:lnTo>
                    <a:pt x="80963" y="168593"/>
                  </a:lnTo>
                  <a:lnTo>
                    <a:pt x="124778" y="249555"/>
                  </a:lnTo>
                  <a:lnTo>
                    <a:pt x="168593" y="168593"/>
                  </a:lnTo>
                  <a:lnTo>
                    <a:pt x="248603" y="124778"/>
                  </a:lnTo>
                  <a:lnTo>
                    <a:pt x="168593" y="80963"/>
                  </a:lnTo>
                  <a:lnTo>
                    <a:pt x="124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8"/>
            <p:cNvSpPr/>
            <p:nvPr/>
          </p:nvSpPr>
          <p:spPr>
            <a:xfrm>
              <a:off x="6931342" y="4730115"/>
              <a:ext cx="113347" cy="112394"/>
            </a:xfrm>
            <a:custGeom>
              <a:rect b="b" l="l" r="r" t="t"/>
              <a:pathLst>
                <a:path extrusionOk="0" h="112394" w="113347">
                  <a:moveTo>
                    <a:pt x="37147" y="36195"/>
                  </a:moveTo>
                  <a:lnTo>
                    <a:pt x="0" y="56197"/>
                  </a:lnTo>
                  <a:lnTo>
                    <a:pt x="37147" y="76200"/>
                  </a:lnTo>
                  <a:lnTo>
                    <a:pt x="57150" y="112395"/>
                  </a:lnTo>
                  <a:lnTo>
                    <a:pt x="77152" y="76200"/>
                  </a:lnTo>
                  <a:lnTo>
                    <a:pt x="113347" y="56197"/>
                  </a:lnTo>
                  <a:lnTo>
                    <a:pt x="77152" y="3619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79"/>
          <p:cNvSpPr/>
          <p:nvPr/>
        </p:nvSpPr>
        <p:spPr>
          <a:xfrm flipH="1" rot="-1883566">
            <a:off x="5643183" y="3837948"/>
            <a:ext cx="5966918" cy="3351412"/>
          </a:xfrm>
          <a:custGeom>
            <a:rect b="b" l="l" r="r" t="t"/>
            <a:pathLst>
              <a:path extrusionOk="0" h="3349027" w="3593270">
                <a:moveTo>
                  <a:pt x="40223" y="1501012"/>
                </a:moveTo>
                <a:cubicBezTo>
                  <a:pt x="70703" y="1399095"/>
                  <a:pt x="120233" y="1300035"/>
                  <a:pt x="194528" y="1224787"/>
                </a:cubicBezTo>
                <a:cubicBezTo>
                  <a:pt x="372646" y="1043812"/>
                  <a:pt x="653633" y="1022857"/>
                  <a:pt x="906998" y="1028572"/>
                </a:cubicBezTo>
                <a:cubicBezTo>
                  <a:pt x="1160363" y="1034287"/>
                  <a:pt x="1431826" y="1053337"/>
                  <a:pt x="1649948" y="923797"/>
                </a:cubicBezTo>
                <a:cubicBezTo>
                  <a:pt x="1846163" y="807592"/>
                  <a:pt x="1959511" y="596137"/>
                  <a:pt x="2085241" y="406590"/>
                </a:cubicBezTo>
                <a:cubicBezTo>
                  <a:pt x="2210971" y="217042"/>
                  <a:pt x="2381468" y="26542"/>
                  <a:pt x="2607211" y="2730"/>
                </a:cubicBezTo>
                <a:cubicBezTo>
                  <a:pt x="2762468" y="-14415"/>
                  <a:pt x="2914868" y="51307"/>
                  <a:pt x="3041551" y="140842"/>
                </a:cubicBezTo>
                <a:cubicBezTo>
                  <a:pt x="3335874" y="348487"/>
                  <a:pt x="3526374" y="696150"/>
                  <a:pt x="3543518" y="1056195"/>
                </a:cubicBezTo>
                <a:cubicBezTo>
                  <a:pt x="3549234" y="1179067"/>
                  <a:pt x="3535899" y="1302892"/>
                  <a:pt x="3511134" y="1422907"/>
                </a:cubicBezTo>
                <a:cubicBezTo>
                  <a:pt x="3506371" y="1447672"/>
                  <a:pt x="3500656" y="1471485"/>
                  <a:pt x="3493988" y="1496250"/>
                </a:cubicBezTo>
                <a:cubicBezTo>
                  <a:pt x="3442553" y="1688655"/>
                  <a:pt x="3454936" y="1892490"/>
                  <a:pt x="3529231" y="2078227"/>
                </a:cubicBezTo>
                <a:cubicBezTo>
                  <a:pt x="3529231" y="2079180"/>
                  <a:pt x="3530184" y="2080132"/>
                  <a:pt x="3530184" y="2081085"/>
                </a:cubicBezTo>
                <a:cubicBezTo>
                  <a:pt x="3622576" y="2311590"/>
                  <a:pt x="3613051" y="2580195"/>
                  <a:pt x="3504466" y="2803080"/>
                </a:cubicBezTo>
                <a:cubicBezTo>
                  <a:pt x="3396834" y="3025965"/>
                  <a:pt x="3192046" y="3200272"/>
                  <a:pt x="2953921" y="3271710"/>
                </a:cubicBezTo>
                <a:cubicBezTo>
                  <a:pt x="2811046" y="3314572"/>
                  <a:pt x="2660551" y="3320287"/>
                  <a:pt x="2511961" y="3300285"/>
                </a:cubicBezTo>
                <a:cubicBezTo>
                  <a:pt x="2409091" y="3286950"/>
                  <a:pt x="2304316" y="3294570"/>
                  <a:pt x="2203351" y="3318382"/>
                </a:cubicBezTo>
                <a:cubicBezTo>
                  <a:pt x="2150011" y="3330765"/>
                  <a:pt x="2096671" y="3340290"/>
                  <a:pt x="2041426" y="3345052"/>
                </a:cubicBezTo>
                <a:cubicBezTo>
                  <a:pt x="1865213" y="3360292"/>
                  <a:pt x="1688048" y="3329812"/>
                  <a:pt x="1516598" y="3285997"/>
                </a:cubicBezTo>
                <a:cubicBezTo>
                  <a:pt x="1141313" y="3189795"/>
                  <a:pt x="778411" y="3025012"/>
                  <a:pt x="488851" y="2765932"/>
                </a:cubicBezTo>
                <a:cubicBezTo>
                  <a:pt x="312638" y="2608770"/>
                  <a:pt x="165001" y="2415412"/>
                  <a:pt x="78323" y="2195385"/>
                </a:cubicBezTo>
                <a:cubicBezTo>
                  <a:pt x="-6449" y="1976310"/>
                  <a:pt x="-27404" y="1727707"/>
                  <a:pt x="40223" y="1501012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9"/>
          <p:cNvSpPr/>
          <p:nvPr/>
        </p:nvSpPr>
        <p:spPr>
          <a:xfrm flipH="1" rot="1868477">
            <a:off x="-1733427" y="3984786"/>
            <a:ext cx="3886674" cy="3057729"/>
          </a:xfrm>
          <a:custGeom>
            <a:rect b="b" l="l" r="r" t="t"/>
            <a:pathLst>
              <a:path extrusionOk="0" h="3285021" w="3510906">
                <a:moveTo>
                  <a:pt x="3226480" y="2701895"/>
                </a:moveTo>
                <a:cubicBezTo>
                  <a:pt x="3242672" y="2556163"/>
                  <a:pt x="3189332" y="2415193"/>
                  <a:pt x="3115989" y="2294226"/>
                </a:cubicBezTo>
                <a:cubicBezTo>
                  <a:pt x="3069317" y="2218026"/>
                  <a:pt x="3012167" y="2141826"/>
                  <a:pt x="3007405" y="2050385"/>
                </a:cubicBezTo>
                <a:cubicBezTo>
                  <a:pt x="2999785" y="1915130"/>
                  <a:pt x="3103607" y="1796068"/>
                  <a:pt x="3197905" y="1690340"/>
                </a:cubicBezTo>
                <a:cubicBezTo>
                  <a:pt x="3309347" y="1565563"/>
                  <a:pt x="3417932" y="1433165"/>
                  <a:pt x="3472225" y="1277908"/>
                </a:cubicBezTo>
                <a:cubicBezTo>
                  <a:pt x="3584620" y="955010"/>
                  <a:pt x="3436982" y="611158"/>
                  <a:pt x="3223622" y="365413"/>
                </a:cubicBezTo>
                <a:cubicBezTo>
                  <a:pt x="3090272" y="211108"/>
                  <a:pt x="2924537" y="77758"/>
                  <a:pt x="2723560" y="23465"/>
                </a:cubicBezTo>
                <a:cubicBezTo>
                  <a:pt x="2522582" y="-30827"/>
                  <a:pt x="2284457" y="7273"/>
                  <a:pt x="2125389" y="156815"/>
                </a:cubicBezTo>
                <a:cubicBezTo>
                  <a:pt x="1977752" y="295880"/>
                  <a:pt x="1902504" y="520670"/>
                  <a:pt x="1714862" y="593060"/>
                </a:cubicBezTo>
                <a:cubicBezTo>
                  <a:pt x="1565320" y="650210"/>
                  <a:pt x="1405299" y="582583"/>
                  <a:pt x="1278617" y="498763"/>
                </a:cubicBezTo>
                <a:cubicBezTo>
                  <a:pt x="1151935" y="414943"/>
                  <a:pt x="1030967" y="310168"/>
                  <a:pt x="877615" y="285403"/>
                </a:cubicBezTo>
                <a:cubicBezTo>
                  <a:pt x="738549" y="262543"/>
                  <a:pt x="589007" y="312073"/>
                  <a:pt x="468992" y="396845"/>
                </a:cubicBezTo>
                <a:cubicBezTo>
                  <a:pt x="348977" y="481618"/>
                  <a:pt x="255632" y="599728"/>
                  <a:pt x="177527" y="723553"/>
                </a:cubicBezTo>
                <a:cubicBezTo>
                  <a:pt x="51797" y="924530"/>
                  <a:pt x="-38691" y="1165513"/>
                  <a:pt x="16554" y="1385540"/>
                </a:cubicBezTo>
                <a:cubicBezTo>
                  <a:pt x="74657" y="1616045"/>
                  <a:pt x="278492" y="1769398"/>
                  <a:pt x="478517" y="1893223"/>
                </a:cubicBezTo>
                <a:cubicBezTo>
                  <a:pt x="635679" y="1990378"/>
                  <a:pt x="804272" y="2079913"/>
                  <a:pt x="984294" y="2127538"/>
                </a:cubicBezTo>
                <a:cubicBezTo>
                  <a:pt x="1005249" y="2138968"/>
                  <a:pt x="1025252" y="2151351"/>
                  <a:pt x="1044302" y="2163733"/>
                </a:cubicBezTo>
                <a:cubicBezTo>
                  <a:pt x="1324337" y="2351376"/>
                  <a:pt x="1423397" y="2714278"/>
                  <a:pt x="1650092" y="2962880"/>
                </a:cubicBezTo>
                <a:cubicBezTo>
                  <a:pt x="1883454" y="3218151"/>
                  <a:pt x="2257787" y="3335308"/>
                  <a:pt x="2612117" y="3264823"/>
                </a:cubicBezTo>
                <a:cubicBezTo>
                  <a:pt x="2755945" y="3236248"/>
                  <a:pt x="2897867" y="3177193"/>
                  <a:pt x="3012167" y="3080038"/>
                </a:cubicBezTo>
                <a:cubicBezTo>
                  <a:pt x="3126467" y="2982883"/>
                  <a:pt x="3211239" y="2845723"/>
                  <a:pt x="3226480" y="2701895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1" name="Google Shape;251;p80"/>
          <p:cNvGrpSpPr/>
          <p:nvPr/>
        </p:nvGrpSpPr>
        <p:grpSpPr>
          <a:xfrm rot="10800000">
            <a:off x="-2341147" y="-1481829"/>
            <a:ext cx="13292541" cy="8357318"/>
            <a:chOff x="-1621402" y="-247845"/>
            <a:chExt cx="13292541" cy="8357318"/>
          </a:xfrm>
        </p:grpSpPr>
        <p:sp>
          <p:nvSpPr>
            <p:cNvPr id="252" name="Google Shape;252;p80"/>
            <p:cNvSpPr/>
            <p:nvPr/>
          </p:nvSpPr>
          <p:spPr>
            <a:xfrm rot="9088412">
              <a:off x="-1146466" y="286826"/>
              <a:ext cx="2934420" cy="2734960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0"/>
            <p:cNvSpPr/>
            <p:nvPr/>
          </p:nvSpPr>
          <p:spPr>
            <a:xfrm rot="-4249260">
              <a:off x="8361209" y="4836510"/>
              <a:ext cx="2992365" cy="2799842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0"/>
          <p:cNvGrpSpPr/>
          <p:nvPr/>
        </p:nvGrpSpPr>
        <p:grpSpPr>
          <a:xfrm flipH="1">
            <a:off x="99269" y="1331260"/>
            <a:ext cx="354453" cy="540147"/>
            <a:chOff x="4756785" y="3482340"/>
            <a:chExt cx="376237" cy="573404"/>
          </a:xfrm>
        </p:grpSpPr>
        <p:sp>
          <p:nvSpPr>
            <p:cNvPr id="255" name="Google Shape;255;p80"/>
            <p:cNvSpPr/>
            <p:nvPr/>
          </p:nvSpPr>
          <p:spPr>
            <a:xfrm>
              <a:off x="4756785" y="3856672"/>
              <a:ext cx="198119" cy="199072"/>
            </a:xfrm>
            <a:custGeom>
              <a:rect b="b" l="l" r="r" t="t"/>
              <a:pathLst>
                <a:path extrusionOk="0" h="199072" w="198119">
                  <a:moveTo>
                    <a:pt x="28575" y="100013"/>
                  </a:moveTo>
                  <a:lnTo>
                    <a:pt x="0" y="199072"/>
                  </a:lnTo>
                  <a:lnTo>
                    <a:pt x="99060" y="169545"/>
                  </a:lnTo>
                  <a:lnTo>
                    <a:pt x="198120" y="199072"/>
                  </a:lnTo>
                  <a:lnTo>
                    <a:pt x="169545" y="100013"/>
                  </a:lnTo>
                  <a:lnTo>
                    <a:pt x="198120" y="0"/>
                  </a:lnTo>
                  <a:lnTo>
                    <a:pt x="99060" y="29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0"/>
            <p:cNvSpPr/>
            <p:nvPr/>
          </p:nvSpPr>
          <p:spPr>
            <a:xfrm>
              <a:off x="4887277" y="3482340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7150" y="57150"/>
                  </a:moveTo>
                  <a:lnTo>
                    <a:pt x="0" y="87630"/>
                  </a:lnTo>
                  <a:lnTo>
                    <a:pt x="57150" y="119063"/>
                  </a:lnTo>
                  <a:lnTo>
                    <a:pt x="88582" y="176213"/>
                  </a:lnTo>
                  <a:lnTo>
                    <a:pt x="120015" y="119063"/>
                  </a:lnTo>
                  <a:lnTo>
                    <a:pt x="176213" y="87630"/>
                  </a:lnTo>
                  <a:lnTo>
                    <a:pt x="120015" y="57150"/>
                  </a:lnTo>
                  <a:lnTo>
                    <a:pt x="88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0"/>
            <p:cNvSpPr/>
            <p:nvPr/>
          </p:nvSpPr>
          <p:spPr>
            <a:xfrm>
              <a:off x="5019675" y="3737609"/>
              <a:ext cx="113347" cy="113347"/>
            </a:xfrm>
            <a:custGeom>
              <a:rect b="b" l="l" r="r" t="t"/>
              <a:pathLst>
                <a:path extrusionOk="0" h="113347" w="113347">
                  <a:moveTo>
                    <a:pt x="37147" y="37147"/>
                  </a:moveTo>
                  <a:lnTo>
                    <a:pt x="0" y="57150"/>
                  </a:lnTo>
                  <a:lnTo>
                    <a:pt x="37147" y="77153"/>
                  </a:lnTo>
                  <a:lnTo>
                    <a:pt x="56197" y="113347"/>
                  </a:lnTo>
                  <a:lnTo>
                    <a:pt x="76200" y="77153"/>
                  </a:lnTo>
                  <a:lnTo>
                    <a:pt x="113347" y="57150"/>
                  </a:lnTo>
                  <a:lnTo>
                    <a:pt x="76200" y="37147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80"/>
          <p:cNvGrpSpPr/>
          <p:nvPr/>
        </p:nvGrpSpPr>
        <p:grpSpPr>
          <a:xfrm flipH="1" rot="4200078">
            <a:off x="8546772" y="4612805"/>
            <a:ext cx="426063" cy="611741"/>
            <a:chOff x="4756785" y="3406324"/>
            <a:chExt cx="452244" cy="649420"/>
          </a:xfrm>
        </p:grpSpPr>
        <p:sp>
          <p:nvSpPr>
            <p:cNvPr id="259" name="Google Shape;259;p80"/>
            <p:cNvSpPr/>
            <p:nvPr/>
          </p:nvSpPr>
          <p:spPr>
            <a:xfrm>
              <a:off x="4756785" y="3856672"/>
              <a:ext cx="198119" cy="199072"/>
            </a:xfrm>
            <a:custGeom>
              <a:rect b="b" l="l" r="r" t="t"/>
              <a:pathLst>
                <a:path extrusionOk="0" h="199072" w="198119">
                  <a:moveTo>
                    <a:pt x="28575" y="100013"/>
                  </a:moveTo>
                  <a:lnTo>
                    <a:pt x="0" y="199072"/>
                  </a:lnTo>
                  <a:lnTo>
                    <a:pt x="99060" y="169545"/>
                  </a:lnTo>
                  <a:lnTo>
                    <a:pt x="198120" y="199072"/>
                  </a:lnTo>
                  <a:lnTo>
                    <a:pt x="169545" y="100013"/>
                  </a:lnTo>
                  <a:lnTo>
                    <a:pt x="198120" y="0"/>
                  </a:lnTo>
                  <a:lnTo>
                    <a:pt x="99060" y="29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0"/>
            <p:cNvSpPr/>
            <p:nvPr/>
          </p:nvSpPr>
          <p:spPr>
            <a:xfrm>
              <a:off x="4859620" y="3406324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7150" y="57150"/>
                  </a:moveTo>
                  <a:lnTo>
                    <a:pt x="0" y="87630"/>
                  </a:lnTo>
                  <a:lnTo>
                    <a:pt x="57150" y="119063"/>
                  </a:lnTo>
                  <a:lnTo>
                    <a:pt x="88582" y="176213"/>
                  </a:lnTo>
                  <a:lnTo>
                    <a:pt x="120015" y="119063"/>
                  </a:lnTo>
                  <a:lnTo>
                    <a:pt x="176213" y="87630"/>
                  </a:lnTo>
                  <a:lnTo>
                    <a:pt x="120015" y="57150"/>
                  </a:lnTo>
                  <a:lnTo>
                    <a:pt x="88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0"/>
            <p:cNvSpPr/>
            <p:nvPr/>
          </p:nvSpPr>
          <p:spPr>
            <a:xfrm>
              <a:off x="5095682" y="3709944"/>
              <a:ext cx="113347" cy="113347"/>
            </a:xfrm>
            <a:custGeom>
              <a:rect b="b" l="l" r="r" t="t"/>
              <a:pathLst>
                <a:path extrusionOk="0" h="113347" w="113347">
                  <a:moveTo>
                    <a:pt x="37147" y="37147"/>
                  </a:moveTo>
                  <a:lnTo>
                    <a:pt x="0" y="57150"/>
                  </a:lnTo>
                  <a:lnTo>
                    <a:pt x="37147" y="77153"/>
                  </a:lnTo>
                  <a:lnTo>
                    <a:pt x="56197" y="113347"/>
                  </a:lnTo>
                  <a:lnTo>
                    <a:pt x="76200" y="77153"/>
                  </a:lnTo>
                  <a:lnTo>
                    <a:pt x="113347" y="57150"/>
                  </a:lnTo>
                  <a:lnTo>
                    <a:pt x="76200" y="37147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4" name="Google Shape;264;p81"/>
          <p:cNvGrpSpPr/>
          <p:nvPr/>
        </p:nvGrpSpPr>
        <p:grpSpPr>
          <a:xfrm flipH="1">
            <a:off x="-2246041" y="-1754593"/>
            <a:ext cx="13439214" cy="8887015"/>
            <a:chOff x="-1863181" y="-1754593"/>
            <a:chExt cx="13439214" cy="8887015"/>
          </a:xfrm>
        </p:grpSpPr>
        <p:sp>
          <p:nvSpPr>
            <p:cNvPr id="265" name="Google Shape;265;p81"/>
            <p:cNvSpPr/>
            <p:nvPr/>
          </p:nvSpPr>
          <p:spPr>
            <a:xfrm rot="8100000">
              <a:off x="-1325920" y="-1117594"/>
              <a:ext cx="2934654" cy="2735178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1"/>
            <p:cNvSpPr/>
            <p:nvPr/>
          </p:nvSpPr>
          <p:spPr>
            <a:xfrm rot="-3185792">
              <a:off x="8057070" y="3690655"/>
              <a:ext cx="2996559" cy="2803766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81"/>
          <p:cNvGrpSpPr/>
          <p:nvPr/>
        </p:nvGrpSpPr>
        <p:grpSpPr>
          <a:xfrm rot="3292594">
            <a:off x="-106298" y="3651191"/>
            <a:ext cx="738937" cy="825988"/>
            <a:chOff x="6891618" y="3097445"/>
            <a:chExt cx="738859" cy="825901"/>
          </a:xfrm>
        </p:grpSpPr>
        <p:sp>
          <p:nvSpPr>
            <p:cNvPr id="268" name="Google Shape;268;p81"/>
            <p:cNvSpPr/>
            <p:nvPr/>
          </p:nvSpPr>
          <p:spPr>
            <a:xfrm>
              <a:off x="6891618" y="3097445"/>
              <a:ext cx="172402" cy="171450"/>
            </a:xfrm>
            <a:custGeom>
              <a:rect b="b" l="l" r="r" t="t"/>
              <a:pathLst>
                <a:path extrusionOk="0" h="171450" w="172402">
                  <a:moveTo>
                    <a:pt x="25717" y="85725"/>
                  </a:moveTo>
                  <a:lnTo>
                    <a:pt x="0" y="171450"/>
                  </a:lnTo>
                  <a:lnTo>
                    <a:pt x="85725" y="145732"/>
                  </a:lnTo>
                  <a:lnTo>
                    <a:pt x="172402" y="171450"/>
                  </a:lnTo>
                  <a:lnTo>
                    <a:pt x="146685" y="85725"/>
                  </a:lnTo>
                  <a:lnTo>
                    <a:pt x="172402" y="0"/>
                  </a:lnTo>
                  <a:lnTo>
                    <a:pt x="85725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1"/>
            <p:cNvSpPr/>
            <p:nvPr/>
          </p:nvSpPr>
          <p:spPr>
            <a:xfrm>
              <a:off x="7381875" y="3673792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3825" y="249555"/>
                  </a:lnTo>
                  <a:lnTo>
                    <a:pt x="167640" y="168592"/>
                  </a:lnTo>
                  <a:lnTo>
                    <a:pt x="248603" y="124777"/>
                  </a:lnTo>
                  <a:lnTo>
                    <a:pt x="167640" y="80963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1"/>
            <p:cNvSpPr/>
            <p:nvPr/>
          </p:nvSpPr>
          <p:spPr>
            <a:xfrm>
              <a:off x="7363756" y="3192234"/>
              <a:ext cx="112394" cy="113347"/>
            </a:xfrm>
            <a:custGeom>
              <a:rect b="b" l="l" r="r" t="t"/>
              <a:pathLst>
                <a:path extrusionOk="0" h="113347" w="112394">
                  <a:moveTo>
                    <a:pt x="36195" y="36195"/>
                  </a:moveTo>
                  <a:lnTo>
                    <a:pt x="0" y="56197"/>
                  </a:lnTo>
                  <a:lnTo>
                    <a:pt x="36195" y="76200"/>
                  </a:lnTo>
                  <a:lnTo>
                    <a:pt x="56197" y="113347"/>
                  </a:lnTo>
                  <a:lnTo>
                    <a:pt x="76200" y="76200"/>
                  </a:lnTo>
                  <a:lnTo>
                    <a:pt x="112395" y="56197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82"/>
          <p:cNvGrpSpPr/>
          <p:nvPr/>
        </p:nvGrpSpPr>
        <p:grpSpPr>
          <a:xfrm flipH="1">
            <a:off x="-2069281" y="445015"/>
            <a:ext cx="13282580" cy="5756726"/>
            <a:chOff x="-2052494" y="445015"/>
            <a:chExt cx="13282580" cy="5756726"/>
          </a:xfrm>
        </p:grpSpPr>
        <p:sp>
          <p:nvSpPr>
            <p:cNvPr id="273" name="Google Shape;273;p82"/>
            <p:cNvSpPr/>
            <p:nvPr/>
          </p:nvSpPr>
          <p:spPr>
            <a:xfrm>
              <a:off x="-2052494" y="445015"/>
              <a:ext cx="3593270" cy="3349027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2"/>
            <p:cNvSpPr/>
            <p:nvPr/>
          </p:nvSpPr>
          <p:spPr>
            <a:xfrm rot="-4253141">
              <a:off x="7347303" y="2362174"/>
              <a:ext cx="3511400" cy="3285483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82"/>
          <p:cNvSpPr txBox="1"/>
          <p:nvPr>
            <p:ph idx="1" type="subTitle"/>
          </p:nvPr>
        </p:nvSpPr>
        <p:spPr>
          <a:xfrm>
            <a:off x="4874104" y="3684950"/>
            <a:ext cx="21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7" name="Google Shape;277;p82"/>
          <p:cNvSpPr txBox="1"/>
          <p:nvPr>
            <p:ph idx="2" type="subTitle"/>
          </p:nvPr>
        </p:nvSpPr>
        <p:spPr>
          <a:xfrm>
            <a:off x="2088000" y="3684950"/>
            <a:ext cx="21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8" name="Google Shape;278;p82"/>
          <p:cNvSpPr txBox="1"/>
          <p:nvPr>
            <p:ph idx="3" type="subTitle"/>
          </p:nvPr>
        </p:nvSpPr>
        <p:spPr>
          <a:xfrm>
            <a:off x="4874104" y="3220825"/>
            <a:ext cx="2181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82"/>
          <p:cNvSpPr txBox="1"/>
          <p:nvPr>
            <p:ph idx="4" type="subTitle"/>
          </p:nvPr>
        </p:nvSpPr>
        <p:spPr>
          <a:xfrm>
            <a:off x="2088000" y="3220825"/>
            <a:ext cx="21819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0" name="Google Shape;280;p82"/>
          <p:cNvGrpSpPr/>
          <p:nvPr/>
        </p:nvGrpSpPr>
        <p:grpSpPr>
          <a:xfrm flipH="1">
            <a:off x="224063" y="3150074"/>
            <a:ext cx="368735" cy="385753"/>
            <a:chOff x="6653292" y="4433005"/>
            <a:chExt cx="391397" cy="409504"/>
          </a:xfrm>
        </p:grpSpPr>
        <p:sp>
          <p:nvSpPr>
            <p:cNvPr id="281" name="Google Shape;281;p82"/>
            <p:cNvSpPr/>
            <p:nvPr/>
          </p:nvSpPr>
          <p:spPr>
            <a:xfrm>
              <a:off x="6653292" y="4433005"/>
              <a:ext cx="248602" cy="249555"/>
            </a:xfrm>
            <a:custGeom>
              <a:rect b="b" l="l" r="r" t="t"/>
              <a:pathLst>
                <a:path extrusionOk="0" h="249555" w="248602">
                  <a:moveTo>
                    <a:pt x="80963" y="80963"/>
                  </a:moveTo>
                  <a:lnTo>
                    <a:pt x="0" y="124778"/>
                  </a:lnTo>
                  <a:lnTo>
                    <a:pt x="80963" y="168593"/>
                  </a:lnTo>
                  <a:lnTo>
                    <a:pt x="124778" y="249555"/>
                  </a:lnTo>
                  <a:lnTo>
                    <a:pt x="168593" y="168593"/>
                  </a:lnTo>
                  <a:lnTo>
                    <a:pt x="248603" y="124778"/>
                  </a:lnTo>
                  <a:lnTo>
                    <a:pt x="168593" y="80963"/>
                  </a:lnTo>
                  <a:lnTo>
                    <a:pt x="124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2"/>
            <p:cNvSpPr/>
            <p:nvPr/>
          </p:nvSpPr>
          <p:spPr>
            <a:xfrm>
              <a:off x="6931342" y="4730115"/>
              <a:ext cx="113347" cy="112394"/>
            </a:xfrm>
            <a:custGeom>
              <a:rect b="b" l="l" r="r" t="t"/>
              <a:pathLst>
                <a:path extrusionOk="0" h="112394" w="113347">
                  <a:moveTo>
                    <a:pt x="37147" y="36195"/>
                  </a:moveTo>
                  <a:lnTo>
                    <a:pt x="0" y="56197"/>
                  </a:lnTo>
                  <a:lnTo>
                    <a:pt x="37147" y="76200"/>
                  </a:lnTo>
                  <a:lnTo>
                    <a:pt x="57150" y="112395"/>
                  </a:lnTo>
                  <a:lnTo>
                    <a:pt x="77152" y="76200"/>
                  </a:lnTo>
                  <a:lnTo>
                    <a:pt x="113347" y="56197"/>
                  </a:lnTo>
                  <a:lnTo>
                    <a:pt x="77152" y="3619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82"/>
          <p:cNvGrpSpPr/>
          <p:nvPr/>
        </p:nvGrpSpPr>
        <p:grpSpPr>
          <a:xfrm flipH="1">
            <a:off x="8323694" y="2049951"/>
            <a:ext cx="547408" cy="572691"/>
            <a:chOff x="6653292" y="4433005"/>
            <a:chExt cx="391397" cy="409504"/>
          </a:xfrm>
        </p:grpSpPr>
        <p:sp>
          <p:nvSpPr>
            <p:cNvPr id="284" name="Google Shape;284;p82"/>
            <p:cNvSpPr/>
            <p:nvPr/>
          </p:nvSpPr>
          <p:spPr>
            <a:xfrm>
              <a:off x="6653292" y="4433005"/>
              <a:ext cx="248602" cy="249555"/>
            </a:xfrm>
            <a:custGeom>
              <a:rect b="b" l="l" r="r" t="t"/>
              <a:pathLst>
                <a:path extrusionOk="0" h="249555" w="248602">
                  <a:moveTo>
                    <a:pt x="80963" y="80963"/>
                  </a:moveTo>
                  <a:lnTo>
                    <a:pt x="0" y="124778"/>
                  </a:lnTo>
                  <a:lnTo>
                    <a:pt x="80963" y="168593"/>
                  </a:lnTo>
                  <a:lnTo>
                    <a:pt x="124778" y="249555"/>
                  </a:lnTo>
                  <a:lnTo>
                    <a:pt x="168593" y="168593"/>
                  </a:lnTo>
                  <a:lnTo>
                    <a:pt x="248603" y="124778"/>
                  </a:lnTo>
                  <a:lnTo>
                    <a:pt x="168593" y="80963"/>
                  </a:lnTo>
                  <a:lnTo>
                    <a:pt x="124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2"/>
            <p:cNvSpPr/>
            <p:nvPr/>
          </p:nvSpPr>
          <p:spPr>
            <a:xfrm>
              <a:off x="6931342" y="4730115"/>
              <a:ext cx="113347" cy="112394"/>
            </a:xfrm>
            <a:custGeom>
              <a:rect b="b" l="l" r="r" t="t"/>
              <a:pathLst>
                <a:path extrusionOk="0" h="112394" w="113347">
                  <a:moveTo>
                    <a:pt x="37147" y="36195"/>
                  </a:moveTo>
                  <a:lnTo>
                    <a:pt x="0" y="56197"/>
                  </a:lnTo>
                  <a:lnTo>
                    <a:pt x="37147" y="76200"/>
                  </a:lnTo>
                  <a:lnTo>
                    <a:pt x="57150" y="112395"/>
                  </a:lnTo>
                  <a:lnTo>
                    <a:pt x="77152" y="76200"/>
                  </a:lnTo>
                  <a:lnTo>
                    <a:pt x="113347" y="56197"/>
                  </a:lnTo>
                  <a:lnTo>
                    <a:pt x="77152" y="3619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83"/>
          <p:cNvGrpSpPr/>
          <p:nvPr/>
        </p:nvGrpSpPr>
        <p:grpSpPr>
          <a:xfrm>
            <a:off x="-1823894" y="445015"/>
            <a:ext cx="12977780" cy="5680526"/>
            <a:chOff x="-1823894" y="445015"/>
            <a:chExt cx="12977780" cy="5680526"/>
          </a:xfrm>
        </p:grpSpPr>
        <p:sp>
          <p:nvSpPr>
            <p:cNvPr id="288" name="Google Shape;288;p83"/>
            <p:cNvSpPr/>
            <p:nvPr/>
          </p:nvSpPr>
          <p:spPr>
            <a:xfrm>
              <a:off x="-1823894" y="445015"/>
              <a:ext cx="3593270" cy="3349027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3"/>
            <p:cNvSpPr/>
            <p:nvPr/>
          </p:nvSpPr>
          <p:spPr>
            <a:xfrm rot="-4253141">
              <a:off x="7271103" y="2285974"/>
              <a:ext cx="3511400" cy="3285483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83"/>
          <p:cNvGrpSpPr/>
          <p:nvPr/>
        </p:nvGrpSpPr>
        <p:grpSpPr>
          <a:xfrm flipH="1" rot="2419337">
            <a:off x="-167917" y="3657194"/>
            <a:ext cx="985646" cy="919350"/>
            <a:chOff x="6504663" y="1302067"/>
            <a:chExt cx="717191" cy="668989"/>
          </a:xfrm>
        </p:grpSpPr>
        <p:sp>
          <p:nvSpPr>
            <p:cNvPr id="291" name="Google Shape;291;p83"/>
            <p:cNvSpPr/>
            <p:nvPr/>
          </p:nvSpPr>
          <p:spPr>
            <a:xfrm>
              <a:off x="6693217" y="1302067"/>
              <a:ext cx="528637" cy="489584"/>
            </a:xfrm>
            <a:custGeom>
              <a:rect b="b" l="l" r="r" t="t"/>
              <a:pathLst>
                <a:path extrusionOk="0" h="489584" w="528637">
                  <a:moveTo>
                    <a:pt x="1905" y="145733"/>
                  </a:moveTo>
                  <a:cubicBezTo>
                    <a:pt x="1905" y="145733"/>
                    <a:pt x="149542" y="183833"/>
                    <a:pt x="462915" y="28575"/>
                  </a:cubicBezTo>
                  <a:cubicBezTo>
                    <a:pt x="462915" y="28575"/>
                    <a:pt x="475297" y="20002"/>
                    <a:pt x="503872" y="0"/>
                  </a:cubicBezTo>
                  <a:lnTo>
                    <a:pt x="528638" y="35242"/>
                  </a:lnTo>
                  <a:lnTo>
                    <a:pt x="484822" y="74295"/>
                  </a:lnTo>
                  <a:cubicBezTo>
                    <a:pt x="484822" y="74295"/>
                    <a:pt x="323850" y="270510"/>
                    <a:pt x="230505" y="489585"/>
                  </a:cubicBezTo>
                  <a:lnTo>
                    <a:pt x="215265" y="467678"/>
                  </a:lnTo>
                  <a:cubicBezTo>
                    <a:pt x="215265" y="467678"/>
                    <a:pt x="305752" y="233363"/>
                    <a:pt x="465772" y="60960"/>
                  </a:cubicBezTo>
                  <a:cubicBezTo>
                    <a:pt x="465772" y="60960"/>
                    <a:pt x="172402" y="201930"/>
                    <a:pt x="0" y="158115"/>
                  </a:cubicBezTo>
                  <a:lnTo>
                    <a:pt x="1905" y="145733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83"/>
            <p:cNvGrpSpPr/>
            <p:nvPr/>
          </p:nvGrpSpPr>
          <p:grpSpPr>
            <a:xfrm>
              <a:off x="6504663" y="1345704"/>
              <a:ext cx="263962" cy="294103"/>
              <a:chOff x="6504663" y="1345704"/>
              <a:chExt cx="263962" cy="294103"/>
            </a:xfrm>
          </p:grpSpPr>
          <p:sp>
            <p:nvSpPr>
              <p:cNvPr id="293" name="Google Shape;293;p83"/>
              <p:cNvSpPr/>
              <p:nvPr/>
            </p:nvSpPr>
            <p:spPr>
              <a:xfrm>
                <a:off x="6504663" y="1345704"/>
                <a:ext cx="263962" cy="294103"/>
              </a:xfrm>
              <a:custGeom>
                <a:rect b="b" l="l" r="r" t="t"/>
                <a:pathLst>
                  <a:path extrusionOk="0" h="294103" w="263962">
                    <a:moveTo>
                      <a:pt x="28534" y="173533"/>
                    </a:moveTo>
                    <a:cubicBezTo>
                      <a:pt x="39012" y="181153"/>
                      <a:pt x="43774" y="193536"/>
                      <a:pt x="41869" y="206871"/>
                    </a:cubicBezTo>
                    <a:cubicBezTo>
                      <a:pt x="38059" y="229731"/>
                      <a:pt x="40917" y="264021"/>
                      <a:pt x="89494" y="284023"/>
                    </a:cubicBezTo>
                    <a:cubicBezTo>
                      <a:pt x="166647" y="315456"/>
                      <a:pt x="268564" y="269736"/>
                      <a:pt x="263802" y="197346"/>
                    </a:cubicBezTo>
                    <a:cubicBezTo>
                      <a:pt x="260944" y="156388"/>
                      <a:pt x="240942" y="142101"/>
                      <a:pt x="223797" y="129718"/>
                    </a:cubicBezTo>
                    <a:cubicBezTo>
                      <a:pt x="215224" y="123051"/>
                      <a:pt x="211414" y="113526"/>
                      <a:pt x="213319" y="103048"/>
                    </a:cubicBezTo>
                    <a:cubicBezTo>
                      <a:pt x="217129" y="82093"/>
                      <a:pt x="221892" y="58281"/>
                      <a:pt x="195222" y="26848"/>
                    </a:cubicBezTo>
                    <a:cubicBezTo>
                      <a:pt x="147597" y="-29349"/>
                      <a:pt x="42822" y="8751"/>
                      <a:pt x="8532" y="84951"/>
                    </a:cubicBezTo>
                    <a:cubicBezTo>
                      <a:pt x="-12423" y="132576"/>
                      <a:pt x="9484" y="160198"/>
                      <a:pt x="28534" y="1735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83"/>
              <p:cNvSpPr/>
              <p:nvPr/>
            </p:nvSpPr>
            <p:spPr>
              <a:xfrm>
                <a:off x="6545426" y="1520189"/>
                <a:ext cx="223199" cy="119122"/>
              </a:xfrm>
              <a:custGeom>
                <a:rect b="b" l="l" r="r" t="t"/>
                <a:pathLst>
                  <a:path extrusionOk="0" h="119122" w="223199">
                    <a:moveTo>
                      <a:pt x="223039" y="21908"/>
                    </a:moveTo>
                    <a:cubicBezTo>
                      <a:pt x="222086" y="13335"/>
                      <a:pt x="221134" y="5715"/>
                      <a:pt x="219229" y="0"/>
                    </a:cubicBezTo>
                    <a:cubicBezTo>
                      <a:pt x="219229" y="2858"/>
                      <a:pt x="219229" y="5715"/>
                      <a:pt x="219229" y="8573"/>
                    </a:cubicBezTo>
                    <a:cubicBezTo>
                      <a:pt x="210656" y="80963"/>
                      <a:pt x="102071" y="108585"/>
                      <a:pt x="31586" y="63818"/>
                    </a:cubicBezTo>
                    <a:cubicBezTo>
                      <a:pt x="16346" y="54293"/>
                      <a:pt x="6821" y="43815"/>
                      <a:pt x="1106" y="33338"/>
                    </a:cubicBezTo>
                    <a:cubicBezTo>
                      <a:pt x="-2704" y="56198"/>
                      <a:pt x="1106" y="89535"/>
                      <a:pt x="48731" y="109538"/>
                    </a:cubicBezTo>
                    <a:cubicBezTo>
                      <a:pt x="125884" y="140018"/>
                      <a:pt x="227801" y="94298"/>
                      <a:pt x="223039" y="21908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83"/>
              <p:cNvSpPr/>
              <p:nvPr/>
            </p:nvSpPr>
            <p:spPr>
              <a:xfrm>
                <a:off x="6604634" y="1367789"/>
                <a:ext cx="68580" cy="43880"/>
              </a:xfrm>
              <a:custGeom>
                <a:rect b="b" l="l" r="r" t="t"/>
                <a:pathLst>
                  <a:path extrusionOk="0" h="43880" w="68580">
                    <a:moveTo>
                      <a:pt x="68580" y="20955"/>
                    </a:moveTo>
                    <a:cubicBezTo>
                      <a:pt x="68580" y="33338"/>
                      <a:pt x="54293" y="42863"/>
                      <a:pt x="35243" y="43815"/>
                    </a:cubicBezTo>
                    <a:cubicBezTo>
                      <a:pt x="16193" y="44768"/>
                      <a:pt x="953" y="35243"/>
                      <a:pt x="0" y="22860"/>
                    </a:cubicBezTo>
                    <a:cubicBezTo>
                      <a:pt x="0" y="10478"/>
                      <a:pt x="14288" y="953"/>
                      <a:pt x="33338" y="0"/>
                    </a:cubicBezTo>
                    <a:cubicBezTo>
                      <a:pt x="52388" y="0"/>
                      <a:pt x="68580" y="9525"/>
                      <a:pt x="68580" y="20955"/>
                    </a:cubicBezTo>
                    <a:close/>
                  </a:path>
                </a:pathLst>
              </a:custGeom>
              <a:solidFill>
                <a:srgbClr val="FFFFFF">
                  <a:alpha val="2274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" name="Google Shape;296;p83"/>
            <p:cNvGrpSpPr/>
            <p:nvPr/>
          </p:nvGrpSpPr>
          <p:grpSpPr>
            <a:xfrm>
              <a:off x="6731107" y="1687688"/>
              <a:ext cx="287471" cy="283368"/>
              <a:chOff x="6731107" y="1687688"/>
              <a:chExt cx="287471" cy="283368"/>
            </a:xfrm>
          </p:grpSpPr>
          <p:sp>
            <p:nvSpPr>
              <p:cNvPr id="297" name="Google Shape;297;p83"/>
              <p:cNvSpPr/>
              <p:nvPr/>
            </p:nvSpPr>
            <p:spPr>
              <a:xfrm>
                <a:off x="6731107" y="1687688"/>
                <a:ext cx="287471" cy="283368"/>
              </a:xfrm>
              <a:custGeom>
                <a:rect b="b" l="l" r="r" t="t"/>
                <a:pathLst>
                  <a:path extrusionOk="0" h="283368" w="287471">
                    <a:moveTo>
                      <a:pt x="56407" y="211596"/>
                    </a:moveTo>
                    <a:cubicBezTo>
                      <a:pt x="69742" y="213501"/>
                      <a:pt x="79267" y="223026"/>
                      <a:pt x="83077" y="235409"/>
                    </a:cubicBezTo>
                    <a:cubicBezTo>
                      <a:pt x="89745" y="257316"/>
                      <a:pt x="107842" y="286844"/>
                      <a:pt x="160230" y="283034"/>
                    </a:cubicBezTo>
                    <a:cubicBezTo>
                      <a:pt x="243097" y="276366"/>
                      <a:pt x="314535" y="190641"/>
                      <a:pt x="277387" y="126824"/>
                    </a:cubicBezTo>
                    <a:cubicBezTo>
                      <a:pt x="256432" y="91581"/>
                      <a:pt x="232620" y="87771"/>
                      <a:pt x="211665" y="84914"/>
                    </a:cubicBezTo>
                    <a:cubicBezTo>
                      <a:pt x="201187" y="83009"/>
                      <a:pt x="193567" y="76341"/>
                      <a:pt x="190710" y="65864"/>
                    </a:cubicBezTo>
                    <a:cubicBezTo>
                      <a:pt x="184995" y="45861"/>
                      <a:pt x="178327" y="22049"/>
                      <a:pt x="140227" y="5856"/>
                    </a:cubicBezTo>
                    <a:cubicBezTo>
                      <a:pt x="72600" y="-22719"/>
                      <a:pt x="-4553" y="58244"/>
                      <a:pt x="210" y="141111"/>
                    </a:cubicBezTo>
                    <a:cubicBezTo>
                      <a:pt x="2115" y="193499"/>
                      <a:pt x="33547" y="207786"/>
                      <a:pt x="56407" y="211596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83"/>
              <p:cNvSpPr/>
              <p:nvPr/>
            </p:nvSpPr>
            <p:spPr>
              <a:xfrm>
                <a:off x="6731317" y="1814512"/>
                <a:ext cx="286915" cy="156544"/>
              </a:xfrm>
              <a:custGeom>
                <a:rect b="b" l="l" r="r" t="t"/>
                <a:pathLst>
                  <a:path extrusionOk="0" h="156544" w="286915">
                    <a:moveTo>
                      <a:pt x="277177" y="0"/>
                    </a:moveTo>
                    <a:cubicBezTo>
                      <a:pt x="280035" y="52388"/>
                      <a:pt x="222885" y="105727"/>
                      <a:pt x="157163" y="109538"/>
                    </a:cubicBezTo>
                    <a:cubicBezTo>
                      <a:pt x="106680" y="112395"/>
                      <a:pt x="88582" y="85725"/>
                      <a:pt x="81915" y="64770"/>
                    </a:cubicBezTo>
                    <a:cubicBezTo>
                      <a:pt x="78105" y="53340"/>
                      <a:pt x="67627" y="43815"/>
                      <a:pt x="55245" y="41910"/>
                    </a:cubicBezTo>
                    <a:cubicBezTo>
                      <a:pt x="37147" y="39052"/>
                      <a:pt x="12382" y="28575"/>
                      <a:pt x="0" y="0"/>
                    </a:cubicBezTo>
                    <a:cubicBezTo>
                      <a:pt x="0" y="4763"/>
                      <a:pt x="0" y="9525"/>
                      <a:pt x="0" y="14288"/>
                    </a:cubicBezTo>
                    <a:cubicBezTo>
                      <a:pt x="2857" y="67627"/>
                      <a:pt x="34290" y="81915"/>
                      <a:pt x="57150" y="84773"/>
                    </a:cubicBezTo>
                    <a:cubicBezTo>
                      <a:pt x="70485" y="86677"/>
                      <a:pt x="80010" y="96202"/>
                      <a:pt x="83820" y="108585"/>
                    </a:cubicBezTo>
                    <a:cubicBezTo>
                      <a:pt x="90488" y="130492"/>
                      <a:pt x="108585" y="160020"/>
                      <a:pt x="160972" y="156210"/>
                    </a:cubicBezTo>
                    <a:cubicBezTo>
                      <a:pt x="242888" y="149542"/>
                      <a:pt x="313372" y="62865"/>
                      <a:pt x="277177" y="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83"/>
              <p:cNvSpPr/>
              <p:nvPr/>
            </p:nvSpPr>
            <p:spPr>
              <a:xfrm>
                <a:off x="6805612" y="1710689"/>
                <a:ext cx="68580" cy="43880"/>
              </a:xfrm>
              <a:custGeom>
                <a:rect b="b" l="l" r="r" t="t"/>
                <a:pathLst>
                  <a:path extrusionOk="0" h="43880" w="68580">
                    <a:moveTo>
                      <a:pt x="68580" y="20955"/>
                    </a:moveTo>
                    <a:cubicBezTo>
                      <a:pt x="68580" y="33338"/>
                      <a:pt x="54293" y="42863"/>
                      <a:pt x="35243" y="43815"/>
                    </a:cubicBezTo>
                    <a:cubicBezTo>
                      <a:pt x="16193" y="44768"/>
                      <a:pt x="953" y="35243"/>
                      <a:pt x="0" y="22860"/>
                    </a:cubicBezTo>
                    <a:cubicBezTo>
                      <a:pt x="0" y="10477"/>
                      <a:pt x="14288" y="952"/>
                      <a:pt x="33338" y="0"/>
                    </a:cubicBezTo>
                    <a:cubicBezTo>
                      <a:pt x="52388" y="0"/>
                      <a:pt x="68580" y="9525"/>
                      <a:pt x="68580" y="20955"/>
                    </a:cubicBezTo>
                    <a:close/>
                  </a:path>
                </a:pathLst>
              </a:custGeom>
              <a:solidFill>
                <a:srgbClr val="FFFFFF">
                  <a:alpha val="2274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83"/>
          <p:cNvGrpSpPr/>
          <p:nvPr/>
        </p:nvGrpSpPr>
        <p:grpSpPr>
          <a:xfrm rot="2252924">
            <a:off x="-282634" y="2016195"/>
            <a:ext cx="1219790" cy="864741"/>
            <a:chOff x="5707932" y="4197455"/>
            <a:chExt cx="806448" cy="571712"/>
          </a:xfrm>
        </p:grpSpPr>
        <p:sp>
          <p:nvSpPr>
            <p:cNvPr id="301" name="Google Shape;301;p83"/>
            <p:cNvSpPr/>
            <p:nvPr/>
          </p:nvSpPr>
          <p:spPr>
            <a:xfrm>
              <a:off x="5707932" y="4197455"/>
              <a:ext cx="320616" cy="390429"/>
            </a:xfrm>
            <a:custGeom>
              <a:rect b="b" l="l" r="r" t="t"/>
              <a:pathLst>
                <a:path extrusionOk="0" h="390429" w="320616">
                  <a:moveTo>
                    <a:pt x="306152" y="72602"/>
                  </a:moveTo>
                  <a:cubicBezTo>
                    <a:pt x="306152" y="72602"/>
                    <a:pt x="229952" y="-4551"/>
                    <a:pt x="180422" y="212"/>
                  </a:cubicBezTo>
                  <a:cubicBezTo>
                    <a:pt x="130892" y="4974"/>
                    <a:pt x="269957" y="119274"/>
                    <a:pt x="269957" y="119274"/>
                  </a:cubicBezTo>
                  <a:cubicBezTo>
                    <a:pt x="269957" y="119274"/>
                    <a:pt x="133750" y="33549"/>
                    <a:pt x="104222" y="53552"/>
                  </a:cubicBezTo>
                  <a:cubicBezTo>
                    <a:pt x="73742" y="74507"/>
                    <a:pt x="249002" y="173567"/>
                    <a:pt x="249002" y="173567"/>
                  </a:cubicBezTo>
                  <a:cubicBezTo>
                    <a:pt x="249002" y="173567"/>
                    <a:pt x="23260" y="77364"/>
                    <a:pt x="1352" y="131657"/>
                  </a:cubicBezTo>
                  <a:cubicBezTo>
                    <a:pt x="-19603" y="186902"/>
                    <a:pt x="209950" y="274532"/>
                    <a:pt x="209950" y="274532"/>
                  </a:cubicBezTo>
                  <a:cubicBezTo>
                    <a:pt x="209950" y="274532"/>
                    <a:pt x="28022" y="232622"/>
                    <a:pt x="36595" y="267864"/>
                  </a:cubicBezTo>
                  <a:cubicBezTo>
                    <a:pt x="45167" y="303107"/>
                    <a:pt x="188995" y="329777"/>
                    <a:pt x="188995" y="329777"/>
                  </a:cubicBezTo>
                  <a:cubicBezTo>
                    <a:pt x="188995" y="329777"/>
                    <a:pt x="24212" y="323109"/>
                    <a:pt x="57550" y="360257"/>
                  </a:cubicBezTo>
                  <a:cubicBezTo>
                    <a:pt x="90887" y="397404"/>
                    <a:pt x="184232" y="389784"/>
                    <a:pt x="184232" y="389784"/>
                  </a:cubicBezTo>
                  <a:cubicBezTo>
                    <a:pt x="184232" y="389784"/>
                    <a:pt x="253765" y="368829"/>
                    <a:pt x="298532" y="251672"/>
                  </a:cubicBezTo>
                  <a:cubicBezTo>
                    <a:pt x="343300" y="134514"/>
                    <a:pt x="306152" y="72602"/>
                    <a:pt x="306152" y="7260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p83"/>
            <p:cNvGrpSpPr/>
            <p:nvPr/>
          </p:nvGrpSpPr>
          <p:grpSpPr>
            <a:xfrm>
              <a:off x="5856870" y="4199527"/>
              <a:ext cx="657510" cy="569640"/>
              <a:chOff x="5856870" y="4199527"/>
              <a:chExt cx="657510" cy="569640"/>
            </a:xfrm>
          </p:grpSpPr>
          <p:sp>
            <p:nvSpPr>
              <p:cNvPr id="303" name="Google Shape;303;p83"/>
              <p:cNvSpPr/>
              <p:nvPr/>
            </p:nvSpPr>
            <p:spPr>
              <a:xfrm>
                <a:off x="5856870" y="4199527"/>
                <a:ext cx="657510" cy="569640"/>
              </a:xfrm>
              <a:custGeom>
                <a:rect b="b" l="l" r="r" t="t"/>
                <a:pathLst>
                  <a:path extrusionOk="0" h="569640" w="657510">
                    <a:moveTo>
                      <a:pt x="298184" y="31478"/>
                    </a:moveTo>
                    <a:cubicBezTo>
                      <a:pt x="295326" y="13380"/>
                      <a:pt x="279134" y="-908"/>
                      <a:pt x="260084" y="45"/>
                    </a:cubicBezTo>
                    <a:lnTo>
                      <a:pt x="259132" y="45"/>
                    </a:lnTo>
                    <a:cubicBezTo>
                      <a:pt x="240082" y="45"/>
                      <a:pt x="224842" y="15285"/>
                      <a:pt x="222937" y="33383"/>
                    </a:cubicBezTo>
                    <a:cubicBezTo>
                      <a:pt x="218174" y="26715"/>
                      <a:pt x="211507" y="21953"/>
                      <a:pt x="203887" y="20048"/>
                    </a:cubicBezTo>
                    <a:cubicBezTo>
                      <a:pt x="194362" y="17190"/>
                      <a:pt x="183884" y="17190"/>
                      <a:pt x="175312" y="21953"/>
                    </a:cubicBezTo>
                    <a:cubicBezTo>
                      <a:pt x="175312" y="21953"/>
                      <a:pt x="173407" y="22905"/>
                      <a:pt x="172454" y="22905"/>
                    </a:cubicBezTo>
                    <a:cubicBezTo>
                      <a:pt x="156262" y="31478"/>
                      <a:pt x="149594" y="50528"/>
                      <a:pt x="155309" y="66720"/>
                    </a:cubicBezTo>
                    <a:cubicBezTo>
                      <a:pt x="141021" y="58148"/>
                      <a:pt x="121971" y="60053"/>
                      <a:pt x="109589" y="72435"/>
                    </a:cubicBezTo>
                    <a:lnTo>
                      <a:pt x="109589" y="72435"/>
                    </a:lnTo>
                    <a:lnTo>
                      <a:pt x="109589" y="72435"/>
                    </a:lnTo>
                    <a:cubicBezTo>
                      <a:pt x="109589" y="72435"/>
                      <a:pt x="109589" y="72435"/>
                      <a:pt x="108637" y="73388"/>
                    </a:cubicBezTo>
                    <a:lnTo>
                      <a:pt x="108637" y="73388"/>
                    </a:lnTo>
                    <a:cubicBezTo>
                      <a:pt x="108637" y="73388"/>
                      <a:pt x="108637" y="73388"/>
                      <a:pt x="107684" y="74340"/>
                    </a:cubicBezTo>
                    <a:lnTo>
                      <a:pt x="107684" y="74340"/>
                    </a:lnTo>
                    <a:lnTo>
                      <a:pt x="107684" y="74340"/>
                    </a:lnTo>
                    <a:cubicBezTo>
                      <a:pt x="96254" y="86723"/>
                      <a:pt x="95301" y="105773"/>
                      <a:pt x="103874" y="119108"/>
                    </a:cubicBezTo>
                    <a:cubicBezTo>
                      <a:pt x="87682" y="114345"/>
                      <a:pt x="69584" y="121013"/>
                      <a:pt x="61012" y="136253"/>
                    </a:cubicBezTo>
                    <a:lnTo>
                      <a:pt x="61012" y="137205"/>
                    </a:lnTo>
                    <a:cubicBezTo>
                      <a:pt x="51487" y="152445"/>
                      <a:pt x="54344" y="171495"/>
                      <a:pt x="65774" y="182925"/>
                    </a:cubicBezTo>
                    <a:cubicBezTo>
                      <a:pt x="49582" y="181020"/>
                      <a:pt x="32437" y="190545"/>
                      <a:pt x="25769" y="206738"/>
                    </a:cubicBezTo>
                    <a:cubicBezTo>
                      <a:pt x="25769" y="206738"/>
                      <a:pt x="24817" y="208642"/>
                      <a:pt x="24817" y="209595"/>
                    </a:cubicBezTo>
                    <a:cubicBezTo>
                      <a:pt x="19101" y="225788"/>
                      <a:pt x="25769" y="242933"/>
                      <a:pt x="39104" y="252458"/>
                    </a:cubicBezTo>
                    <a:cubicBezTo>
                      <a:pt x="21959" y="253410"/>
                      <a:pt x="7671" y="266745"/>
                      <a:pt x="4814" y="283890"/>
                    </a:cubicBezTo>
                    <a:lnTo>
                      <a:pt x="4814" y="284842"/>
                    </a:lnTo>
                    <a:cubicBezTo>
                      <a:pt x="4814" y="284842"/>
                      <a:pt x="4814" y="285795"/>
                      <a:pt x="4814" y="285795"/>
                    </a:cubicBezTo>
                    <a:cubicBezTo>
                      <a:pt x="2909" y="301988"/>
                      <a:pt x="12434" y="318180"/>
                      <a:pt x="27674" y="323895"/>
                    </a:cubicBezTo>
                    <a:cubicBezTo>
                      <a:pt x="11482" y="328658"/>
                      <a:pt x="-901" y="343898"/>
                      <a:pt x="51" y="361995"/>
                    </a:cubicBezTo>
                    <a:cubicBezTo>
                      <a:pt x="51" y="361995"/>
                      <a:pt x="51" y="362948"/>
                      <a:pt x="51" y="363900"/>
                    </a:cubicBezTo>
                    <a:cubicBezTo>
                      <a:pt x="1004" y="381998"/>
                      <a:pt x="14339" y="395333"/>
                      <a:pt x="31484" y="398190"/>
                    </a:cubicBezTo>
                    <a:cubicBezTo>
                      <a:pt x="16244" y="406763"/>
                      <a:pt x="8624" y="426765"/>
                      <a:pt x="15292" y="443910"/>
                    </a:cubicBezTo>
                    <a:cubicBezTo>
                      <a:pt x="15292" y="443910"/>
                      <a:pt x="16244" y="445815"/>
                      <a:pt x="16244" y="445815"/>
                    </a:cubicBezTo>
                    <a:cubicBezTo>
                      <a:pt x="22912" y="462960"/>
                      <a:pt x="41962" y="472485"/>
                      <a:pt x="60059" y="467723"/>
                    </a:cubicBezTo>
                    <a:cubicBezTo>
                      <a:pt x="48629" y="482963"/>
                      <a:pt x="51487" y="504870"/>
                      <a:pt x="65774" y="518205"/>
                    </a:cubicBezTo>
                    <a:lnTo>
                      <a:pt x="66726" y="519158"/>
                    </a:lnTo>
                    <a:cubicBezTo>
                      <a:pt x="66726" y="519158"/>
                      <a:pt x="66726" y="519158"/>
                      <a:pt x="66726" y="519158"/>
                    </a:cubicBezTo>
                    <a:lnTo>
                      <a:pt x="66726" y="519158"/>
                    </a:lnTo>
                    <a:cubicBezTo>
                      <a:pt x="74346" y="524873"/>
                      <a:pt x="82919" y="528683"/>
                      <a:pt x="92444" y="527730"/>
                    </a:cubicBezTo>
                    <a:cubicBezTo>
                      <a:pt x="101017" y="526778"/>
                      <a:pt x="108637" y="523920"/>
                      <a:pt x="114351" y="519158"/>
                    </a:cubicBezTo>
                    <a:cubicBezTo>
                      <a:pt x="112446" y="537255"/>
                      <a:pt x="123876" y="554400"/>
                      <a:pt x="141021" y="559163"/>
                    </a:cubicBezTo>
                    <a:lnTo>
                      <a:pt x="142926" y="559163"/>
                    </a:lnTo>
                    <a:lnTo>
                      <a:pt x="142926" y="559163"/>
                    </a:lnTo>
                    <a:cubicBezTo>
                      <a:pt x="160071" y="563925"/>
                      <a:pt x="177217" y="556305"/>
                      <a:pt x="185789" y="541065"/>
                    </a:cubicBezTo>
                    <a:cubicBezTo>
                      <a:pt x="189599" y="557258"/>
                      <a:pt x="203887" y="569640"/>
                      <a:pt x="221032" y="569640"/>
                    </a:cubicBezTo>
                    <a:cubicBezTo>
                      <a:pt x="221032" y="569640"/>
                      <a:pt x="222937" y="569640"/>
                      <a:pt x="223889" y="569640"/>
                    </a:cubicBezTo>
                    <a:cubicBezTo>
                      <a:pt x="240082" y="569640"/>
                      <a:pt x="253417" y="560115"/>
                      <a:pt x="259132" y="544875"/>
                    </a:cubicBezTo>
                    <a:cubicBezTo>
                      <a:pt x="263894" y="559163"/>
                      <a:pt x="278182" y="569640"/>
                      <a:pt x="294374" y="569640"/>
                    </a:cubicBezTo>
                    <a:cubicBezTo>
                      <a:pt x="294374" y="569640"/>
                      <a:pt x="296279" y="569640"/>
                      <a:pt x="297232" y="569640"/>
                    </a:cubicBezTo>
                    <a:cubicBezTo>
                      <a:pt x="313424" y="569640"/>
                      <a:pt x="326759" y="558210"/>
                      <a:pt x="331522" y="543923"/>
                    </a:cubicBezTo>
                    <a:cubicBezTo>
                      <a:pt x="337236" y="558210"/>
                      <a:pt x="351524" y="568688"/>
                      <a:pt x="367717" y="568688"/>
                    </a:cubicBezTo>
                    <a:lnTo>
                      <a:pt x="370574" y="568688"/>
                    </a:lnTo>
                    <a:cubicBezTo>
                      <a:pt x="386767" y="567735"/>
                      <a:pt x="400101" y="556305"/>
                      <a:pt x="403911" y="541065"/>
                    </a:cubicBezTo>
                    <a:cubicBezTo>
                      <a:pt x="410579" y="556305"/>
                      <a:pt x="425819" y="565830"/>
                      <a:pt x="442964" y="563925"/>
                    </a:cubicBezTo>
                    <a:lnTo>
                      <a:pt x="444869" y="563925"/>
                    </a:lnTo>
                    <a:cubicBezTo>
                      <a:pt x="462014" y="562020"/>
                      <a:pt x="474397" y="549638"/>
                      <a:pt x="477254" y="533445"/>
                    </a:cubicBezTo>
                    <a:cubicBezTo>
                      <a:pt x="485826" y="547733"/>
                      <a:pt x="502019" y="554400"/>
                      <a:pt x="518211" y="550590"/>
                    </a:cubicBezTo>
                    <a:lnTo>
                      <a:pt x="518211" y="550590"/>
                    </a:lnTo>
                    <a:lnTo>
                      <a:pt x="518211" y="550590"/>
                    </a:lnTo>
                    <a:cubicBezTo>
                      <a:pt x="518211" y="550590"/>
                      <a:pt x="519164" y="550590"/>
                      <a:pt x="519164" y="550590"/>
                    </a:cubicBezTo>
                    <a:lnTo>
                      <a:pt x="520117" y="550590"/>
                    </a:lnTo>
                    <a:cubicBezTo>
                      <a:pt x="520117" y="550590"/>
                      <a:pt x="520117" y="550590"/>
                      <a:pt x="520117" y="550590"/>
                    </a:cubicBezTo>
                    <a:lnTo>
                      <a:pt x="521069" y="550590"/>
                    </a:lnTo>
                    <a:lnTo>
                      <a:pt x="521069" y="550590"/>
                    </a:lnTo>
                    <a:cubicBezTo>
                      <a:pt x="537261" y="545828"/>
                      <a:pt x="548692" y="529635"/>
                      <a:pt x="546786" y="512490"/>
                    </a:cubicBezTo>
                    <a:cubicBezTo>
                      <a:pt x="560122" y="524873"/>
                      <a:pt x="580124" y="525825"/>
                      <a:pt x="595364" y="514395"/>
                    </a:cubicBezTo>
                    <a:cubicBezTo>
                      <a:pt x="595364" y="514395"/>
                      <a:pt x="597269" y="513442"/>
                      <a:pt x="597269" y="513442"/>
                    </a:cubicBezTo>
                    <a:cubicBezTo>
                      <a:pt x="612509" y="501060"/>
                      <a:pt x="615367" y="481058"/>
                      <a:pt x="604889" y="464865"/>
                    </a:cubicBezTo>
                    <a:cubicBezTo>
                      <a:pt x="622986" y="469628"/>
                      <a:pt x="642989" y="459150"/>
                      <a:pt x="648704" y="441053"/>
                    </a:cubicBezTo>
                    <a:lnTo>
                      <a:pt x="648704" y="440100"/>
                    </a:lnTo>
                    <a:cubicBezTo>
                      <a:pt x="649657" y="437242"/>
                      <a:pt x="650609" y="434385"/>
                      <a:pt x="650609" y="431528"/>
                    </a:cubicBezTo>
                    <a:cubicBezTo>
                      <a:pt x="652514" y="416288"/>
                      <a:pt x="644894" y="401048"/>
                      <a:pt x="630607" y="393428"/>
                    </a:cubicBezTo>
                    <a:cubicBezTo>
                      <a:pt x="639179" y="391523"/>
                      <a:pt x="645847" y="385808"/>
                      <a:pt x="650609" y="379140"/>
                    </a:cubicBezTo>
                    <a:cubicBezTo>
                      <a:pt x="656324" y="370567"/>
                      <a:pt x="658229" y="361042"/>
                      <a:pt x="657276" y="351517"/>
                    </a:cubicBezTo>
                    <a:cubicBezTo>
                      <a:pt x="657276" y="351517"/>
                      <a:pt x="657276" y="349613"/>
                      <a:pt x="657276" y="348660"/>
                    </a:cubicBezTo>
                    <a:cubicBezTo>
                      <a:pt x="653467" y="330563"/>
                      <a:pt x="637274" y="318180"/>
                      <a:pt x="618224" y="319133"/>
                    </a:cubicBezTo>
                    <a:cubicBezTo>
                      <a:pt x="630607" y="306750"/>
                      <a:pt x="633464" y="286748"/>
                      <a:pt x="623939" y="271508"/>
                    </a:cubicBezTo>
                    <a:cubicBezTo>
                      <a:pt x="623939" y="271508"/>
                      <a:pt x="622986" y="269603"/>
                      <a:pt x="622986" y="269603"/>
                    </a:cubicBezTo>
                    <a:cubicBezTo>
                      <a:pt x="613461" y="255315"/>
                      <a:pt x="595364" y="249600"/>
                      <a:pt x="580124" y="255315"/>
                    </a:cubicBezTo>
                    <a:cubicBezTo>
                      <a:pt x="588697" y="241028"/>
                      <a:pt x="587744" y="222930"/>
                      <a:pt x="576314" y="210548"/>
                    </a:cubicBezTo>
                    <a:lnTo>
                      <a:pt x="574409" y="208642"/>
                    </a:lnTo>
                    <a:cubicBezTo>
                      <a:pt x="562979" y="196260"/>
                      <a:pt x="544882" y="194355"/>
                      <a:pt x="530594" y="201975"/>
                    </a:cubicBezTo>
                    <a:cubicBezTo>
                      <a:pt x="537261" y="187688"/>
                      <a:pt x="535357" y="170542"/>
                      <a:pt x="523926" y="159113"/>
                    </a:cubicBezTo>
                    <a:lnTo>
                      <a:pt x="523926" y="159113"/>
                    </a:lnTo>
                    <a:lnTo>
                      <a:pt x="522974" y="158160"/>
                    </a:lnTo>
                    <a:cubicBezTo>
                      <a:pt x="522974" y="158160"/>
                      <a:pt x="522974" y="158160"/>
                      <a:pt x="522022" y="157208"/>
                    </a:cubicBezTo>
                    <a:lnTo>
                      <a:pt x="522022" y="157208"/>
                    </a:lnTo>
                    <a:cubicBezTo>
                      <a:pt x="522022" y="157208"/>
                      <a:pt x="522022" y="157208"/>
                      <a:pt x="521069" y="156255"/>
                    </a:cubicBezTo>
                    <a:lnTo>
                      <a:pt x="521069" y="156255"/>
                    </a:lnTo>
                    <a:lnTo>
                      <a:pt x="521069" y="156255"/>
                    </a:lnTo>
                    <a:cubicBezTo>
                      <a:pt x="509639" y="145778"/>
                      <a:pt x="492494" y="143873"/>
                      <a:pt x="479159" y="150540"/>
                    </a:cubicBezTo>
                    <a:cubicBezTo>
                      <a:pt x="484874" y="136253"/>
                      <a:pt x="481064" y="119108"/>
                      <a:pt x="468682" y="108630"/>
                    </a:cubicBezTo>
                    <a:lnTo>
                      <a:pt x="467729" y="107678"/>
                    </a:lnTo>
                    <a:lnTo>
                      <a:pt x="467729" y="107678"/>
                    </a:lnTo>
                    <a:cubicBezTo>
                      <a:pt x="456299" y="98153"/>
                      <a:pt x="439154" y="96248"/>
                      <a:pt x="425819" y="103867"/>
                    </a:cubicBezTo>
                    <a:cubicBezTo>
                      <a:pt x="431534" y="89580"/>
                      <a:pt x="426772" y="72435"/>
                      <a:pt x="414389" y="61958"/>
                    </a:cubicBezTo>
                    <a:lnTo>
                      <a:pt x="413436" y="61005"/>
                    </a:lnTo>
                    <a:cubicBezTo>
                      <a:pt x="400101" y="49575"/>
                      <a:pt x="381051" y="49575"/>
                      <a:pt x="366764" y="59100"/>
                    </a:cubicBezTo>
                    <a:cubicBezTo>
                      <a:pt x="370574" y="41955"/>
                      <a:pt x="362001" y="23858"/>
                      <a:pt x="344857" y="17190"/>
                    </a:cubicBezTo>
                    <a:lnTo>
                      <a:pt x="344857" y="17190"/>
                    </a:lnTo>
                    <a:cubicBezTo>
                      <a:pt x="344857" y="17190"/>
                      <a:pt x="343904" y="17190"/>
                      <a:pt x="343904" y="16238"/>
                    </a:cubicBezTo>
                    <a:lnTo>
                      <a:pt x="343904" y="16238"/>
                    </a:lnTo>
                    <a:cubicBezTo>
                      <a:pt x="327711" y="11475"/>
                      <a:pt x="308661" y="17190"/>
                      <a:pt x="298184" y="314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83"/>
              <p:cNvSpPr/>
              <p:nvPr/>
            </p:nvSpPr>
            <p:spPr>
              <a:xfrm>
                <a:off x="5931151" y="4435792"/>
                <a:ext cx="223903" cy="268604"/>
              </a:xfrm>
              <a:custGeom>
                <a:rect b="b" l="l" r="r" t="t"/>
                <a:pathLst>
                  <a:path extrusionOk="0" h="268604" w="223903">
                    <a:moveTo>
                      <a:pt x="197233" y="244792"/>
                    </a:moveTo>
                    <a:cubicBezTo>
                      <a:pt x="202948" y="254317"/>
                      <a:pt x="212473" y="260032"/>
                      <a:pt x="223903" y="260032"/>
                    </a:cubicBezTo>
                    <a:cubicBezTo>
                      <a:pt x="213426" y="257175"/>
                      <a:pt x="204853" y="247650"/>
                      <a:pt x="201996" y="236220"/>
                    </a:cubicBezTo>
                    <a:cubicBezTo>
                      <a:pt x="198186" y="240982"/>
                      <a:pt x="193423" y="245745"/>
                      <a:pt x="187708" y="247650"/>
                    </a:cubicBezTo>
                    <a:cubicBezTo>
                      <a:pt x="180088" y="250507"/>
                      <a:pt x="172468" y="249555"/>
                      <a:pt x="165801" y="246697"/>
                    </a:cubicBezTo>
                    <a:lnTo>
                      <a:pt x="165801" y="246697"/>
                    </a:lnTo>
                    <a:cubicBezTo>
                      <a:pt x="165801" y="246697"/>
                      <a:pt x="165801" y="246697"/>
                      <a:pt x="165801" y="246697"/>
                    </a:cubicBezTo>
                    <a:lnTo>
                      <a:pt x="164848" y="246697"/>
                    </a:lnTo>
                    <a:cubicBezTo>
                      <a:pt x="152466" y="240982"/>
                      <a:pt x="144846" y="226695"/>
                      <a:pt x="147703" y="214313"/>
                    </a:cubicBezTo>
                    <a:cubicBezTo>
                      <a:pt x="146751" y="214313"/>
                      <a:pt x="146751" y="215265"/>
                      <a:pt x="145798" y="215265"/>
                    </a:cubicBezTo>
                    <a:cubicBezTo>
                      <a:pt x="138178" y="218122"/>
                      <a:pt x="130558" y="218122"/>
                      <a:pt x="122938" y="214313"/>
                    </a:cubicBezTo>
                    <a:lnTo>
                      <a:pt x="122938" y="214313"/>
                    </a:lnTo>
                    <a:cubicBezTo>
                      <a:pt x="122938" y="214313"/>
                      <a:pt x="122938" y="214313"/>
                      <a:pt x="122938" y="214313"/>
                    </a:cubicBezTo>
                    <a:lnTo>
                      <a:pt x="121986" y="214313"/>
                    </a:lnTo>
                    <a:cubicBezTo>
                      <a:pt x="108651" y="208597"/>
                      <a:pt x="101031" y="193357"/>
                      <a:pt x="104841" y="179070"/>
                    </a:cubicBezTo>
                    <a:cubicBezTo>
                      <a:pt x="104841" y="178117"/>
                      <a:pt x="104841" y="177165"/>
                      <a:pt x="105793" y="176213"/>
                    </a:cubicBezTo>
                    <a:cubicBezTo>
                      <a:pt x="92458" y="183832"/>
                      <a:pt x="76266" y="180975"/>
                      <a:pt x="66741" y="168592"/>
                    </a:cubicBezTo>
                    <a:cubicBezTo>
                      <a:pt x="66741" y="168592"/>
                      <a:pt x="65788" y="167640"/>
                      <a:pt x="65788" y="167640"/>
                    </a:cubicBezTo>
                    <a:cubicBezTo>
                      <a:pt x="56263" y="155257"/>
                      <a:pt x="58168" y="139065"/>
                      <a:pt x="67693" y="127635"/>
                    </a:cubicBezTo>
                    <a:cubicBezTo>
                      <a:pt x="53406" y="129540"/>
                      <a:pt x="39118" y="121920"/>
                      <a:pt x="34356" y="107632"/>
                    </a:cubicBezTo>
                    <a:cubicBezTo>
                      <a:pt x="34356" y="107632"/>
                      <a:pt x="34356" y="106680"/>
                      <a:pt x="34356" y="106680"/>
                    </a:cubicBezTo>
                    <a:cubicBezTo>
                      <a:pt x="29593" y="93345"/>
                      <a:pt x="35308" y="78105"/>
                      <a:pt x="46738" y="70485"/>
                    </a:cubicBezTo>
                    <a:cubicBezTo>
                      <a:pt x="33403" y="68580"/>
                      <a:pt x="21973" y="59055"/>
                      <a:pt x="20068" y="45720"/>
                    </a:cubicBezTo>
                    <a:cubicBezTo>
                      <a:pt x="20068" y="45720"/>
                      <a:pt x="20068" y="44767"/>
                      <a:pt x="20068" y="44767"/>
                    </a:cubicBezTo>
                    <a:lnTo>
                      <a:pt x="20068" y="43815"/>
                    </a:lnTo>
                    <a:cubicBezTo>
                      <a:pt x="18163" y="29527"/>
                      <a:pt x="26736" y="16192"/>
                      <a:pt x="39118" y="11430"/>
                    </a:cubicBezTo>
                    <a:cubicBezTo>
                      <a:pt x="32451" y="9525"/>
                      <a:pt x="26736" y="5715"/>
                      <a:pt x="22926" y="0"/>
                    </a:cubicBezTo>
                    <a:cubicBezTo>
                      <a:pt x="10543" y="2857"/>
                      <a:pt x="1018" y="13335"/>
                      <a:pt x="66" y="26670"/>
                    </a:cubicBezTo>
                    <a:cubicBezTo>
                      <a:pt x="66" y="26670"/>
                      <a:pt x="66" y="28575"/>
                      <a:pt x="66" y="28575"/>
                    </a:cubicBezTo>
                    <a:cubicBezTo>
                      <a:pt x="-887" y="41910"/>
                      <a:pt x="8638" y="54292"/>
                      <a:pt x="21021" y="58102"/>
                    </a:cubicBezTo>
                    <a:cubicBezTo>
                      <a:pt x="8638" y="62865"/>
                      <a:pt x="66" y="76200"/>
                      <a:pt x="1971" y="89535"/>
                    </a:cubicBezTo>
                    <a:lnTo>
                      <a:pt x="1971" y="90488"/>
                    </a:lnTo>
                    <a:cubicBezTo>
                      <a:pt x="1971" y="90488"/>
                      <a:pt x="1971" y="91440"/>
                      <a:pt x="1971" y="91440"/>
                    </a:cubicBezTo>
                    <a:cubicBezTo>
                      <a:pt x="3876" y="104775"/>
                      <a:pt x="14353" y="114300"/>
                      <a:pt x="27688" y="116205"/>
                    </a:cubicBezTo>
                    <a:cubicBezTo>
                      <a:pt x="16258" y="123825"/>
                      <a:pt x="10543" y="138113"/>
                      <a:pt x="15306" y="151447"/>
                    </a:cubicBezTo>
                    <a:cubicBezTo>
                      <a:pt x="15306" y="151447"/>
                      <a:pt x="15306" y="152400"/>
                      <a:pt x="15306" y="152400"/>
                    </a:cubicBezTo>
                    <a:cubicBezTo>
                      <a:pt x="20068" y="165735"/>
                      <a:pt x="33403" y="173355"/>
                      <a:pt x="47691" y="171450"/>
                    </a:cubicBezTo>
                    <a:cubicBezTo>
                      <a:pt x="38166" y="181927"/>
                      <a:pt x="37213" y="198120"/>
                      <a:pt x="45786" y="209550"/>
                    </a:cubicBezTo>
                    <a:cubicBezTo>
                      <a:pt x="45786" y="209550"/>
                      <a:pt x="46738" y="210502"/>
                      <a:pt x="46738" y="210502"/>
                    </a:cubicBezTo>
                    <a:cubicBezTo>
                      <a:pt x="56263" y="221932"/>
                      <a:pt x="72456" y="224790"/>
                      <a:pt x="84838" y="217170"/>
                    </a:cubicBezTo>
                    <a:cubicBezTo>
                      <a:pt x="80076" y="231457"/>
                      <a:pt x="86743" y="247650"/>
                      <a:pt x="101031" y="254317"/>
                    </a:cubicBezTo>
                    <a:lnTo>
                      <a:pt x="101983" y="254317"/>
                    </a:lnTo>
                    <a:cubicBezTo>
                      <a:pt x="101983" y="254317"/>
                      <a:pt x="101983" y="254317"/>
                      <a:pt x="101983" y="254317"/>
                    </a:cubicBezTo>
                    <a:lnTo>
                      <a:pt x="101983" y="254317"/>
                    </a:lnTo>
                    <a:cubicBezTo>
                      <a:pt x="108651" y="257175"/>
                      <a:pt x="116271" y="257175"/>
                      <a:pt x="123891" y="255270"/>
                    </a:cubicBezTo>
                    <a:cubicBezTo>
                      <a:pt x="129606" y="253365"/>
                      <a:pt x="135321" y="248602"/>
                      <a:pt x="138178" y="243840"/>
                    </a:cubicBezTo>
                    <a:cubicBezTo>
                      <a:pt x="141036" y="258127"/>
                      <a:pt x="153418" y="268605"/>
                      <a:pt x="167706" y="268605"/>
                    </a:cubicBezTo>
                    <a:lnTo>
                      <a:pt x="168658" y="268605"/>
                    </a:lnTo>
                    <a:lnTo>
                      <a:pt x="168658" y="268605"/>
                    </a:lnTo>
                    <a:cubicBezTo>
                      <a:pt x="181993" y="267652"/>
                      <a:pt x="194376" y="258127"/>
                      <a:pt x="197233" y="244792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5" name="Google Shape;305;p83"/>
          <p:cNvGrpSpPr/>
          <p:nvPr/>
        </p:nvGrpSpPr>
        <p:grpSpPr>
          <a:xfrm>
            <a:off x="8272161" y="1869554"/>
            <a:ext cx="646475" cy="870741"/>
            <a:chOff x="564436" y="1125554"/>
            <a:chExt cx="646475" cy="870741"/>
          </a:xfrm>
        </p:grpSpPr>
        <p:grpSp>
          <p:nvGrpSpPr>
            <p:cNvPr id="306" name="Google Shape;306;p83"/>
            <p:cNvGrpSpPr/>
            <p:nvPr/>
          </p:nvGrpSpPr>
          <p:grpSpPr>
            <a:xfrm>
              <a:off x="745611" y="1125554"/>
              <a:ext cx="465300" cy="465300"/>
              <a:chOff x="8127961" y="1178860"/>
              <a:chExt cx="465300" cy="465300"/>
            </a:xfrm>
          </p:grpSpPr>
          <p:sp>
            <p:nvSpPr>
              <p:cNvPr id="307" name="Google Shape;307;p83"/>
              <p:cNvSpPr/>
              <p:nvPr/>
            </p:nvSpPr>
            <p:spPr>
              <a:xfrm flipH="1">
                <a:off x="8127961" y="1178860"/>
                <a:ext cx="465300" cy="465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08" name="Google Shape;308;p83"/>
              <p:cNvGrpSpPr/>
              <p:nvPr/>
            </p:nvGrpSpPr>
            <p:grpSpPr>
              <a:xfrm flipH="1">
                <a:off x="8387681" y="1246187"/>
                <a:ext cx="166013" cy="180869"/>
                <a:chOff x="976372" y="467765"/>
                <a:chExt cx="287668" cy="313411"/>
              </a:xfrm>
            </p:grpSpPr>
            <p:sp>
              <p:nvSpPr>
                <p:cNvPr id="309" name="Google Shape;309;p8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8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1" name="Google Shape;311;p83"/>
            <p:cNvGrpSpPr/>
            <p:nvPr/>
          </p:nvGrpSpPr>
          <p:grpSpPr>
            <a:xfrm>
              <a:off x="564436" y="1698695"/>
              <a:ext cx="297600" cy="297600"/>
              <a:chOff x="7963611" y="1427001"/>
              <a:chExt cx="297600" cy="297600"/>
            </a:xfrm>
          </p:grpSpPr>
          <p:sp>
            <p:nvSpPr>
              <p:cNvPr id="312" name="Google Shape;312;p83"/>
              <p:cNvSpPr/>
              <p:nvPr/>
            </p:nvSpPr>
            <p:spPr>
              <a:xfrm flipH="1">
                <a:off x="7963611" y="1427001"/>
                <a:ext cx="297600" cy="2976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13" name="Google Shape;313;p83"/>
              <p:cNvGrpSpPr/>
              <p:nvPr/>
            </p:nvGrpSpPr>
            <p:grpSpPr>
              <a:xfrm flipH="1" rot="-1389688">
                <a:off x="8090426" y="1445604"/>
                <a:ext cx="116582" cy="143560"/>
                <a:chOff x="976372" y="467765"/>
                <a:chExt cx="287668" cy="313411"/>
              </a:xfrm>
            </p:grpSpPr>
            <p:sp>
              <p:nvSpPr>
                <p:cNvPr id="314" name="Google Shape;314;p8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8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16" name="Google Shape;316;p83"/>
          <p:cNvSpPr/>
          <p:nvPr/>
        </p:nvSpPr>
        <p:spPr>
          <a:xfrm flipH="1">
            <a:off x="-26009" y="1089919"/>
            <a:ext cx="250621" cy="251826"/>
          </a:xfrm>
          <a:custGeom>
            <a:rect b="b" l="l" r="r" t="t"/>
            <a:pathLst>
              <a:path extrusionOk="0" h="199072" w="198119">
                <a:moveTo>
                  <a:pt x="28575" y="100013"/>
                </a:moveTo>
                <a:lnTo>
                  <a:pt x="0" y="199072"/>
                </a:lnTo>
                <a:lnTo>
                  <a:pt x="99060" y="169545"/>
                </a:lnTo>
                <a:lnTo>
                  <a:pt x="198120" y="199072"/>
                </a:lnTo>
                <a:lnTo>
                  <a:pt x="169545" y="100013"/>
                </a:lnTo>
                <a:lnTo>
                  <a:pt x="198120" y="0"/>
                </a:lnTo>
                <a:lnTo>
                  <a:pt x="99060" y="29528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83"/>
          <p:cNvSpPr txBox="1"/>
          <p:nvPr>
            <p:ph type="title"/>
          </p:nvPr>
        </p:nvSpPr>
        <p:spPr>
          <a:xfrm>
            <a:off x="2347950" y="665600"/>
            <a:ext cx="4448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83"/>
          <p:cNvSpPr txBox="1"/>
          <p:nvPr>
            <p:ph idx="1" type="subTitle"/>
          </p:nvPr>
        </p:nvSpPr>
        <p:spPr>
          <a:xfrm>
            <a:off x="2347900" y="15701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83"/>
          <p:cNvSpPr txBox="1"/>
          <p:nvPr/>
        </p:nvSpPr>
        <p:spPr>
          <a:xfrm>
            <a:off x="2099100" y="347422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2" name="Google Shape;322;p84"/>
          <p:cNvSpPr txBox="1"/>
          <p:nvPr>
            <p:ph idx="1" type="body"/>
          </p:nvPr>
        </p:nvSpPr>
        <p:spPr>
          <a:xfrm>
            <a:off x="720000" y="1215750"/>
            <a:ext cx="47991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89"/>
          <p:cNvGrpSpPr/>
          <p:nvPr/>
        </p:nvGrpSpPr>
        <p:grpSpPr>
          <a:xfrm flipH="1">
            <a:off x="-2169840" y="-1520243"/>
            <a:ext cx="13340220" cy="8271665"/>
            <a:chOff x="-1840387" y="-1520243"/>
            <a:chExt cx="13340220" cy="8271665"/>
          </a:xfrm>
        </p:grpSpPr>
        <p:sp>
          <p:nvSpPr>
            <p:cNvPr id="326" name="Google Shape;326;p89"/>
            <p:cNvSpPr/>
            <p:nvPr/>
          </p:nvSpPr>
          <p:spPr>
            <a:xfrm rot="7749209">
              <a:off x="-1321412" y="-887310"/>
              <a:ext cx="2930843" cy="2731626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9"/>
            <p:cNvSpPr/>
            <p:nvPr/>
          </p:nvSpPr>
          <p:spPr>
            <a:xfrm rot="-3185792">
              <a:off x="7980870" y="3309655"/>
              <a:ext cx="2996559" cy="2803766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89"/>
          <p:cNvSpPr/>
          <p:nvPr/>
        </p:nvSpPr>
        <p:spPr>
          <a:xfrm flipH="1">
            <a:off x="808322" y="3257915"/>
            <a:ext cx="146685" cy="146684"/>
          </a:xfrm>
          <a:custGeom>
            <a:rect b="b" l="l" r="r" t="t"/>
            <a:pathLst>
              <a:path extrusionOk="0" h="146684" w="146685">
                <a:moveTo>
                  <a:pt x="20955" y="73342"/>
                </a:moveTo>
                <a:lnTo>
                  <a:pt x="0" y="146685"/>
                </a:lnTo>
                <a:lnTo>
                  <a:pt x="73343" y="124777"/>
                </a:lnTo>
                <a:lnTo>
                  <a:pt x="146685" y="146685"/>
                </a:lnTo>
                <a:lnTo>
                  <a:pt x="124777" y="73342"/>
                </a:lnTo>
                <a:lnTo>
                  <a:pt x="146685" y="0"/>
                </a:lnTo>
                <a:lnTo>
                  <a:pt x="73343" y="20955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89"/>
          <p:cNvGrpSpPr/>
          <p:nvPr/>
        </p:nvGrpSpPr>
        <p:grpSpPr>
          <a:xfrm>
            <a:off x="301957" y="3642933"/>
            <a:ext cx="1515010" cy="1112102"/>
            <a:chOff x="6270424" y="1833307"/>
            <a:chExt cx="1515010" cy="1112102"/>
          </a:xfrm>
        </p:grpSpPr>
        <p:grpSp>
          <p:nvGrpSpPr>
            <p:cNvPr id="330" name="Google Shape;330;p89"/>
            <p:cNvGrpSpPr/>
            <p:nvPr/>
          </p:nvGrpSpPr>
          <p:grpSpPr>
            <a:xfrm>
              <a:off x="6270424" y="1833307"/>
              <a:ext cx="1515010" cy="1112102"/>
              <a:chOff x="4003774" y="1288732"/>
              <a:chExt cx="1515010" cy="1112102"/>
            </a:xfrm>
          </p:grpSpPr>
          <p:sp>
            <p:nvSpPr>
              <p:cNvPr id="331" name="Google Shape;331;p89"/>
              <p:cNvSpPr/>
              <p:nvPr/>
            </p:nvSpPr>
            <p:spPr>
              <a:xfrm>
                <a:off x="4003774" y="1288732"/>
                <a:ext cx="1515010" cy="1112102"/>
              </a:xfrm>
              <a:custGeom>
                <a:rect b="b" l="l" r="r" t="t"/>
                <a:pathLst>
                  <a:path extrusionOk="0" h="1112102" w="1515010">
                    <a:moveTo>
                      <a:pt x="68163" y="0"/>
                    </a:moveTo>
                    <a:cubicBezTo>
                      <a:pt x="-109002" y="400050"/>
                      <a:pt x="71020" y="866775"/>
                      <a:pt x="471070" y="1043940"/>
                    </a:cubicBezTo>
                    <a:cubicBezTo>
                      <a:pt x="871121" y="1221105"/>
                      <a:pt x="1337846" y="1041083"/>
                      <a:pt x="1515010" y="641033"/>
                    </a:cubicBezTo>
                    <a:lnTo>
                      <a:pt x="6816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89"/>
              <p:cNvSpPr/>
              <p:nvPr/>
            </p:nvSpPr>
            <p:spPr>
              <a:xfrm>
                <a:off x="4113377" y="1332547"/>
                <a:ext cx="1305394" cy="958684"/>
              </a:xfrm>
              <a:custGeom>
                <a:rect b="b" l="l" r="r" t="t"/>
                <a:pathLst>
                  <a:path extrusionOk="0" h="958684" w="1305394">
                    <a:moveTo>
                      <a:pt x="58572" y="0"/>
                    </a:moveTo>
                    <a:cubicBezTo>
                      <a:pt x="-93828" y="343853"/>
                      <a:pt x="61430" y="746760"/>
                      <a:pt x="405282" y="900113"/>
                    </a:cubicBezTo>
                    <a:cubicBezTo>
                      <a:pt x="749135" y="1052513"/>
                      <a:pt x="1152042" y="897255"/>
                      <a:pt x="1305395" y="553403"/>
                    </a:cubicBezTo>
                    <a:lnTo>
                      <a:pt x="5857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89"/>
            <p:cNvGrpSpPr/>
            <p:nvPr/>
          </p:nvGrpSpPr>
          <p:grpSpPr>
            <a:xfrm>
              <a:off x="6418597" y="1893315"/>
              <a:ext cx="1231582" cy="903922"/>
              <a:chOff x="4151947" y="1348740"/>
              <a:chExt cx="1231582" cy="903922"/>
            </a:xfrm>
          </p:grpSpPr>
          <p:sp>
            <p:nvSpPr>
              <p:cNvPr id="334" name="Google Shape;334;p89"/>
              <p:cNvSpPr/>
              <p:nvPr/>
            </p:nvSpPr>
            <p:spPr>
              <a:xfrm>
                <a:off x="4151947" y="1348740"/>
                <a:ext cx="1231582" cy="903922"/>
              </a:xfrm>
              <a:custGeom>
                <a:rect b="b" l="l" r="r" t="t"/>
                <a:pathLst>
                  <a:path extrusionOk="0" h="903922" w="1231582">
                    <a:moveTo>
                      <a:pt x="55245" y="0"/>
                    </a:moveTo>
                    <a:cubicBezTo>
                      <a:pt x="-88582" y="324802"/>
                      <a:pt x="58103" y="704850"/>
                      <a:pt x="382905" y="848677"/>
                    </a:cubicBezTo>
                    <a:cubicBezTo>
                      <a:pt x="707708" y="992505"/>
                      <a:pt x="1087755" y="845820"/>
                      <a:pt x="1231583" y="521018"/>
                    </a:cubicBezTo>
                    <a:lnTo>
                      <a:pt x="55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89"/>
              <p:cNvSpPr/>
              <p:nvPr/>
            </p:nvSpPr>
            <p:spPr>
              <a:xfrm>
                <a:off x="4294457" y="1489345"/>
                <a:ext cx="73119" cy="44544"/>
              </a:xfrm>
              <a:custGeom>
                <a:rect b="b" l="l" r="r" t="t"/>
                <a:pathLst>
                  <a:path extrusionOk="0" h="44544" w="73119">
                    <a:moveTo>
                      <a:pt x="365" y="30845"/>
                    </a:moveTo>
                    <a:lnTo>
                      <a:pt x="365" y="28940"/>
                    </a:lnTo>
                    <a:cubicBezTo>
                      <a:pt x="-1540" y="19415"/>
                      <a:pt x="4175" y="10842"/>
                      <a:pt x="13700" y="8937"/>
                    </a:cubicBezTo>
                    <a:lnTo>
                      <a:pt x="52753" y="365"/>
                    </a:lnTo>
                    <a:cubicBezTo>
                      <a:pt x="62278" y="-1540"/>
                      <a:pt x="70850" y="4175"/>
                      <a:pt x="72755" y="13700"/>
                    </a:cubicBezTo>
                    <a:lnTo>
                      <a:pt x="72755" y="15605"/>
                    </a:lnTo>
                    <a:cubicBezTo>
                      <a:pt x="74660" y="25130"/>
                      <a:pt x="68945" y="33703"/>
                      <a:pt x="59420" y="35607"/>
                    </a:cubicBezTo>
                    <a:lnTo>
                      <a:pt x="20367" y="44180"/>
                    </a:lnTo>
                    <a:cubicBezTo>
                      <a:pt x="10842" y="46085"/>
                      <a:pt x="2270" y="40370"/>
                      <a:pt x="365" y="308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89"/>
              <p:cNvSpPr/>
              <p:nvPr/>
            </p:nvSpPr>
            <p:spPr>
              <a:xfrm>
                <a:off x="4415263" y="1686351"/>
                <a:ext cx="65822" cy="59445"/>
              </a:xfrm>
              <a:custGeom>
                <a:rect b="b" l="l" r="r" t="t"/>
                <a:pathLst>
                  <a:path extrusionOk="0" h="5944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1486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89"/>
              <p:cNvSpPr/>
              <p:nvPr/>
            </p:nvSpPr>
            <p:spPr>
              <a:xfrm>
                <a:off x="4661008" y="1770171"/>
                <a:ext cx="65822" cy="59155"/>
              </a:xfrm>
              <a:custGeom>
                <a:rect b="b" l="l" r="r" t="t"/>
                <a:pathLst>
                  <a:path extrusionOk="0" h="5915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1481" y="61486"/>
                      <a:pt x="10051" y="59581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89"/>
              <p:cNvSpPr/>
              <p:nvPr/>
            </p:nvSpPr>
            <p:spPr>
              <a:xfrm>
                <a:off x="5160118" y="1856848"/>
                <a:ext cx="65822" cy="59847"/>
              </a:xfrm>
              <a:custGeom>
                <a:rect b="b" l="l" r="r" t="t"/>
                <a:pathLst>
                  <a:path extrusionOk="0" h="59847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2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2439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89"/>
              <p:cNvSpPr/>
              <p:nvPr/>
            </p:nvSpPr>
            <p:spPr>
              <a:xfrm>
                <a:off x="4450609" y="1545484"/>
                <a:ext cx="67521" cy="55139"/>
              </a:xfrm>
              <a:custGeom>
                <a:rect b="b" l="l" r="r" t="t"/>
                <a:pathLst>
                  <a:path extrusionOk="0" h="55139" w="67521">
                    <a:moveTo>
                      <a:pt x="2328" y="9948"/>
                    </a:moveTo>
                    <a:lnTo>
                      <a:pt x="3281" y="8043"/>
                    </a:lnTo>
                    <a:cubicBezTo>
                      <a:pt x="8043" y="423"/>
                      <a:pt x="18521" y="-2434"/>
                      <a:pt x="26141" y="2328"/>
                    </a:cubicBezTo>
                    <a:lnTo>
                      <a:pt x="59478" y="22331"/>
                    </a:lnTo>
                    <a:cubicBezTo>
                      <a:pt x="67098" y="27093"/>
                      <a:pt x="69956" y="37571"/>
                      <a:pt x="65193" y="45191"/>
                    </a:cubicBezTo>
                    <a:lnTo>
                      <a:pt x="64241" y="47096"/>
                    </a:lnTo>
                    <a:cubicBezTo>
                      <a:pt x="59478" y="54716"/>
                      <a:pt x="49001" y="57573"/>
                      <a:pt x="41381" y="52811"/>
                    </a:cubicBezTo>
                    <a:lnTo>
                      <a:pt x="8043" y="32808"/>
                    </a:lnTo>
                    <a:cubicBezTo>
                      <a:pt x="423" y="28046"/>
                      <a:pt x="-2434" y="17568"/>
                      <a:pt x="2328" y="994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89"/>
              <p:cNvSpPr/>
              <p:nvPr/>
            </p:nvSpPr>
            <p:spPr>
              <a:xfrm>
                <a:off x="4643062" y="1626494"/>
                <a:ext cx="71235" cy="50843"/>
              </a:xfrm>
              <a:custGeom>
                <a:rect b="b" l="l" r="r" t="t"/>
                <a:pathLst>
                  <a:path extrusionOk="0" h="50843" w="71235">
                    <a:moveTo>
                      <a:pt x="2280" y="40380"/>
                    </a:moveTo>
                    <a:lnTo>
                      <a:pt x="1328" y="38475"/>
                    </a:lnTo>
                    <a:cubicBezTo>
                      <a:pt x="-2482" y="29903"/>
                      <a:pt x="2280" y="20378"/>
                      <a:pt x="10853" y="16568"/>
                    </a:cubicBezTo>
                    <a:lnTo>
                      <a:pt x="47048" y="1328"/>
                    </a:lnTo>
                    <a:cubicBezTo>
                      <a:pt x="55620" y="-2482"/>
                      <a:pt x="65145" y="2280"/>
                      <a:pt x="68955" y="10853"/>
                    </a:cubicBezTo>
                    <a:lnTo>
                      <a:pt x="69908" y="12758"/>
                    </a:lnTo>
                    <a:cubicBezTo>
                      <a:pt x="73718" y="21330"/>
                      <a:pt x="68955" y="30855"/>
                      <a:pt x="60383" y="34665"/>
                    </a:cubicBezTo>
                    <a:lnTo>
                      <a:pt x="24188" y="49905"/>
                    </a:lnTo>
                    <a:cubicBezTo>
                      <a:pt x="15615" y="52763"/>
                      <a:pt x="6090" y="48953"/>
                      <a:pt x="2280" y="4038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89"/>
              <p:cNvSpPr/>
              <p:nvPr/>
            </p:nvSpPr>
            <p:spPr>
              <a:xfrm>
                <a:off x="4823588" y="1696531"/>
                <a:ext cx="47286" cy="73084"/>
              </a:xfrm>
              <a:custGeom>
                <a:rect b="b" l="l" r="r" t="t"/>
                <a:pathLst>
                  <a:path extrusionOk="0" h="73084" w="47286">
                    <a:moveTo>
                      <a:pt x="35114" y="71309"/>
                    </a:moveTo>
                    <a:lnTo>
                      <a:pt x="33209" y="72261"/>
                    </a:lnTo>
                    <a:cubicBezTo>
                      <a:pt x="24636" y="75119"/>
                      <a:pt x="15111" y="70356"/>
                      <a:pt x="12254" y="60831"/>
                    </a:cubicBezTo>
                    <a:lnTo>
                      <a:pt x="824" y="22731"/>
                    </a:lnTo>
                    <a:cubicBezTo>
                      <a:pt x="-2034" y="14159"/>
                      <a:pt x="2729" y="4634"/>
                      <a:pt x="12254" y="1776"/>
                    </a:cubicBezTo>
                    <a:lnTo>
                      <a:pt x="14159" y="824"/>
                    </a:lnTo>
                    <a:cubicBezTo>
                      <a:pt x="22731" y="-2034"/>
                      <a:pt x="32256" y="2729"/>
                      <a:pt x="35114" y="12254"/>
                    </a:cubicBezTo>
                    <a:lnTo>
                      <a:pt x="46544" y="50354"/>
                    </a:lnTo>
                    <a:cubicBezTo>
                      <a:pt x="49401" y="59879"/>
                      <a:pt x="43686" y="69404"/>
                      <a:pt x="35114" y="713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89"/>
              <p:cNvSpPr/>
              <p:nvPr/>
            </p:nvSpPr>
            <p:spPr>
              <a:xfrm>
                <a:off x="4290931" y="1646791"/>
                <a:ext cx="42071" cy="78275"/>
              </a:xfrm>
              <a:custGeom>
                <a:rect b="b" l="l" r="r" t="t"/>
                <a:pathLst>
                  <a:path extrusionOk="0" h="78275" w="42071">
                    <a:moveTo>
                      <a:pt x="18178" y="78186"/>
                    </a:moveTo>
                    <a:lnTo>
                      <a:pt x="16273" y="78186"/>
                    </a:lnTo>
                    <a:cubicBezTo>
                      <a:pt x="6748" y="77233"/>
                      <a:pt x="-872" y="68661"/>
                      <a:pt x="81" y="58183"/>
                    </a:cubicBezTo>
                    <a:lnTo>
                      <a:pt x="3891" y="16273"/>
                    </a:lnTo>
                    <a:cubicBezTo>
                      <a:pt x="4843" y="6748"/>
                      <a:pt x="13416" y="-872"/>
                      <a:pt x="23893" y="81"/>
                    </a:cubicBezTo>
                    <a:lnTo>
                      <a:pt x="25798" y="81"/>
                    </a:lnTo>
                    <a:cubicBezTo>
                      <a:pt x="35323" y="1033"/>
                      <a:pt x="42943" y="9606"/>
                      <a:pt x="41991" y="20083"/>
                    </a:cubicBezTo>
                    <a:lnTo>
                      <a:pt x="38181" y="61993"/>
                    </a:lnTo>
                    <a:cubicBezTo>
                      <a:pt x="37228" y="72471"/>
                      <a:pt x="28656" y="79138"/>
                      <a:pt x="1817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89"/>
              <p:cNvSpPr/>
              <p:nvPr/>
            </p:nvSpPr>
            <p:spPr>
              <a:xfrm>
                <a:off x="4533819" y="1791571"/>
                <a:ext cx="42071" cy="78266"/>
              </a:xfrm>
              <a:custGeom>
                <a:rect b="b" l="l" r="r" t="t"/>
                <a:pathLst>
                  <a:path extrusionOk="0" h="78266" w="42071">
                    <a:moveTo>
                      <a:pt x="25798" y="78186"/>
                    </a:moveTo>
                    <a:lnTo>
                      <a:pt x="23893" y="78186"/>
                    </a:lnTo>
                    <a:cubicBezTo>
                      <a:pt x="14368" y="79138"/>
                      <a:pt x="4843" y="71518"/>
                      <a:pt x="3891" y="61993"/>
                    </a:cubicBezTo>
                    <a:lnTo>
                      <a:pt x="81" y="20083"/>
                    </a:lnTo>
                    <a:cubicBezTo>
                      <a:pt x="-872" y="10558"/>
                      <a:pt x="6748" y="1033"/>
                      <a:pt x="16273" y="81"/>
                    </a:cubicBezTo>
                    <a:lnTo>
                      <a:pt x="18178" y="81"/>
                    </a:lnTo>
                    <a:cubicBezTo>
                      <a:pt x="27703" y="-872"/>
                      <a:pt x="37228" y="6748"/>
                      <a:pt x="38181" y="16273"/>
                    </a:cubicBezTo>
                    <a:lnTo>
                      <a:pt x="41991" y="58183"/>
                    </a:lnTo>
                    <a:cubicBezTo>
                      <a:pt x="42943" y="68661"/>
                      <a:pt x="35323" y="77233"/>
                      <a:pt x="2579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89"/>
              <p:cNvSpPr/>
              <p:nvPr/>
            </p:nvSpPr>
            <p:spPr>
              <a:xfrm>
                <a:off x="4658351" y="1924676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89"/>
              <p:cNvSpPr/>
              <p:nvPr/>
            </p:nvSpPr>
            <p:spPr>
              <a:xfrm>
                <a:off x="4996489" y="1813234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89"/>
              <p:cNvSpPr/>
              <p:nvPr/>
            </p:nvSpPr>
            <p:spPr>
              <a:xfrm>
                <a:off x="4836469" y="1873241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89"/>
              <p:cNvSpPr/>
              <p:nvPr/>
            </p:nvSpPr>
            <p:spPr>
              <a:xfrm>
                <a:off x="4335539" y="1835226"/>
                <a:ext cx="77634" cy="52038"/>
              </a:xfrm>
              <a:custGeom>
                <a:rect b="b" l="l" r="r" t="t"/>
                <a:pathLst>
                  <a:path extrusionOk="0" h="52038" w="77634">
                    <a:moveTo>
                      <a:pt x="2146" y="40246"/>
                    </a:moveTo>
                    <a:lnTo>
                      <a:pt x="1193" y="38341"/>
                    </a:lnTo>
                    <a:cubicBezTo>
                      <a:pt x="-2617" y="28816"/>
                      <a:pt x="3098" y="18338"/>
                      <a:pt x="12623" y="15481"/>
                    </a:cubicBezTo>
                    <a:lnTo>
                      <a:pt x="52628" y="1193"/>
                    </a:lnTo>
                    <a:cubicBezTo>
                      <a:pt x="62153" y="-2617"/>
                      <a:pt x="72631" y="3098"/>
                      <a:pt x="75488" y="12623"/>
                    </a:cubicBezTo>
                    <a:lnTo>
                      <a:pt x="76441" y="14528"/>
                    </a:lnTo>
                    <a:cubicBezTo>
                      <a:pt x="80251" y="24053"/>
                      <a:pt x="74536" y="34531"/>
                      <a:pt x="65011" y="37388"/>
                    </a:cubicBezTo>
                    <a:lnTo>
                      <a:pt x="25006" y="50723"/>
                    </a:lnTo>
                    <a:cubicBezTo>
                      <a:pt x="16433" y="54533"/>
                      <a:pt x="5956" y="49771"/>
                      <a:pt x="2146" y="402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89"/>
              <p:cNvSpPr/>
              <p:nvPr/>
            </p:nvSpPr>
            <p:spPr>
              <a:xfrm>
                <a:off x="4505155" y="1981030"/>
                <a:ext cx="58441" cy="74822"/>
              </a:xfrm>
              <a:custGeom>
                <a:rect b="b" l="l" r="r" t="t"/>
                <a:pathLst>
                  <a:path extrusionOk="0" h="74822" w="58441">
                    <a:moveTo>
                      <a:pt x="11600" y="72560"/>
                    </a:moveTo>
                    <a:lnTo>
                      <a:pt x="9695" y="71607"/>
                    </a:lnTo>
                    <a:cubicBezTo>
                      <a:pt x="1122" y="66845"/>
                      <a:pt x="-2688" y="55415"/>
                      <a:pt x="2075" y="46842"/>
                    </a:cubicBezTo>
                    <a:lnTo>
                      <a:pt x="22077" y="9695"/>
                    </a:lnTo>
                    <a:cubicBezTo>
                      <a:pt x="26840" y="1122"/>
                      <a:pt x="38270" y="-2688"/>
                      <a:pt x="46842" y="2075"/>
                    </a:cubicBezTo>
                    <a:lnTo>
                      <a:pt x="48747" y="3027"/>
                    </a:lnTo>
                    <a:cubicBezTo>
                      <a:pt x="57320" y="7790"/>
                      <a:pt x="61130" y="19220"/>
                      <a:pt x="56367" y="27792"/>
                    </a:cubicBezTo>
                    <a:lnTo>
                      <a:pt x="36365" y="64940"/>
                    </a:lnTo>
                    <a:cubicBezTo>
                      <a:pt x="31602" y="74465"/>
                      <a:pt x="20172" y="77322"/>
                      <a:pt x="11600" y="725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89"/>
              <p:cNvSpPr/>
              <p:nvPr/>
            </p:nvSpPr>
            <p:spPr>
              <a:xfrm>
                <a:off x="4762500" y="2069709"/>
                <a:ext cx="78177" cy="41102"/>
              </a:xfrm>
              <a:custGeom>
                <a:rect b="b" l="l" r="r" t="t"/>
                <a:pathLst>
                  <a:path extrusionOk="0" h="41102" w="78177">
                    <a:moveTo>
                      <a:pt x="0" y="19123"/>
                    </a:moveTo>
                    <a:lnTo>
                      <a:pt x="0" y="17218"/>
                    </a:lnTo>
                    <a:cubicBezTo>
                      <a:pt x="952" y="7693"/>
                      <a:pt x="9525" y="-880"/>
                      <a:pt x="19050" y="73"/>
                    </a:cubicBezTo>
                    <a:lnTo>
                      <a:pt x="60960" y="2930"/>
                    </a:lnTo>
                    <a:cubicBezTo>
                      <a:pt x="70485" y="3882"/>
                      <a:pt x="79058" y="12455"/>
                      <a:pt x="78105" y="21980"/>
                    </a:cubicBezTo>
                    <a:lnTo>
                      <a:pt x="78105" y="23885"/>
                    </a:lnTo>
                    <a:cubicBezTo>
                      <a:pt x="77152" y="33410"/>
                      <a:pt x="68580" y="41982"/>
                      <a:pt x="59055" y="41030"/>
                    </a:cubicBezTo>
                    <a:lnTo>
                      <a:pt x="17145" y="38173"/>
                    </a:lnTo>
                    <a:cubicBezTo>
                      <a:pt x="7620" y="37220"/>
                      <a:pt x="0" y="28648"/>
                      <a:pt x="0" y="1912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89"/>
              <p:cNvSpPr/>
              <p:nvPr/>
            </p:nvSpPr>
            <p:spPr>
              <a:xfrm>
                <a:off x="4927411" y="2007046"/>
                <a:ext cx="76894" cy="51546"/>
              </a:xfrm>
              <a:custGeom>
                <a:rect b="b" l="l" r="r" t="t"/>
                <a:pathLst>
                  <a:path extrusionOk="0" h="51546" w="76894">
                    <a:moveTo>
                      <a:pt x="1776" y="38924"/>
                    </a:moveTo>
                    <a:lnTo>
                      <a:pt x="824" y="37019"/>
                    </a:lnTo>
                    <a:cubicBezTo>
                      <a:pt x="-2034" y="27494"/>
                      <a:pt x="2729" y="17016"/>
                      <a:pt x="12254" y="14159"/>
                    </a:cubicBezTo>
                    <a:lnTo>
                      <a:pt x="52259" y="824"/>
                    </a:lnTo>
                    <a:cubicBezTo>
                      <a:pt x="61784" y="-2034"/>
                      <a:pt x="72261" y="2729"/>
                      <a:pt x="75119" y="12254"/>
                    </a:cubicBezTo>
                    <a:lnTo>
                      <a:pt x="76071" y="14159"/>
                    </a:lnTo>
                    <a:cubicBezTo>
                      <a:pt x="78929" y="23684"/>
                      <a:pt x="74166" y="34161"/>
                      <a:pt x="64641" y="37019"/>
                    </a:cubicBezTo>
                    <a:lnTo>
                      <a:pt x="24636" y="50354"/>
                    </a:lnTo>
                    <a:cubicBezTo>
                      <a:pt x="15111" y="54164"/>
                      <a:pt x="4634" y="48449"/>
                      <a:pt x="1776" y="389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60"/>
          <p:cNvGrpSpPr/>
          <p:nvPr/>
        </p:nvGrpSpPr>
        <p:grpSpPr>
          <a:xfrm>
            <a:off x="-1823894" y="445015"/>
            <a:ext cx="12977780" cy="5680526"/>
            <a:chOff x="-1823894" y="445015"/>
            <a:chExt cx="12977780" cy="5680526"/>
          </a:xfrm>
        </p:grpSpPr>
        <p:sp>
          <p:nvSpPr>
            <p:cNvPr id="15" name="Google Shape;15;p60"/>
            <p:cNvSpPr/>
            <p:nvPr/>
          </p:nvSpPr>
          <p:spPr>
            <a:xfrm>
              <a:off x="-1823894" y="445015"/>
              <a:ext cx="3593270" cy="3349027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0"/>
            <p:cNvSpPr/>
            <p:nvPr/>
          </p:nvSpPr>
          <p:spPr>
            <a:xfrm rot="-4253141">
              <a:off x="7271103" y="2285974"/>
              <a:ext cx="3511400" cy="3285483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" type="subTitle"/>
          </p:nvPr>
        </p:nvSpPr>
        <p:spPr>
          <a:xfrm>
            <a:off x="3344549" y="1685407"/>
            <a:ext cx="3379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2" type="title"/>
          </p:nvPr>
        </p:nvSpPr>
        <p:spPr>
          <a:xfrm>
            <a:off x="2419651" y="1601650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60"/>
          <p:cNvSpPr txBox="1"/>
          <p:nvPr>
            <p:ph idx="3" type="subTitle"/>
          </p:nvPr>
        </p:nvSpPr>
        <p:spPr>
          <a:xfrm>
            <a:off x="3344549" y="1339681"/>
            <a:ext cx="3379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60"/>
          <p:cNvSpPr txBox="1"/>
          <p:nvPr>
            <p:ph idx="4" type="subTitle"/>
          </p:nvPr>
        </p:nvSpPr>
        <p:spPr>
          <a:xfrm>
            <a:off x="3344549" y="2819432"/>
            <a:ext cx="3379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0"/>
          <p:cNvSpPr txBox="1"/>
          <p:nvPr>
            <p:ph idx="5" type="title"/>
          </p:nvPr>
        </p:nvSpPr>
        <p:spPr>
          <a:xfrm>
            <a:off x="2419651" y="2735675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60"/>
          <p:cNvSpPr txBox="1"/>
          <p:nvPr>
            <p:ph idx="6" type="subTitle"/>
          </p:nvPr>
        </p:nvSpPr>
        <p:spPr>
          <a:xfrm>
            <a:off x="3344549" y="2473706"/>
            <a:ext cx="3379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60"/>
          <p:cNvSpPr txBox="1"/>
          <p:nvPr>
            <p:ph idx="7" type="subTitle"/>
          </p:nvPr>
        </p:nvSpPr>
        <p:spPr>
          <a:xfrm>
            <a:off x="3344549" y="3953457"/>
            <a:ext cx="33798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8" type="title"/>
          </p:nvPr>
        </p:nvSpPr>
        <p:spPr>
          <a:xfrm>
            <a:off x="2419651" y="3869700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60"/>
          <p:cNvSpPr txBox="1"/>
          <p:nvPr>
            <p:ph idx="9" type="subTitle"/>
          </p:nvPr>
        </p:nvSpPr>
        <p:spPr>
          <a:xfrm>
            <a:off x="3344549" y="3607731"/>
            <a:ext cx="3379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90"/>
          <p:cNvGrpSpPr/>
          <p:nvPr/>
        </p:nvGrpSpPr>
        <p:grpSpPr>
          <a:xfrm>
            <a:off x="-2626821" y="-1472133"/>
            <a:ext cx="13970443" cy="8352489"/>
            <a:chOff x="-2626821" y="-1472133"/>
            <a:chExt cx="13970443" cy="8352489"/>
          </a:xfrm>
        </p:grpSpPr>
        <p:sp>
          <p:nvSpPr>
            <p:cNvPr id="353" name="Google Shape;353;p90"/>
            <p:cNvSpPr/>
            <p:nvPr/>
          </p:nvSpPr>
          <p:spPr>
            <a:xfrm rot="-2112227">
              <a:off x="7501321" y="3334004"/>
              <a:ext cx="3325396" cy="2848296"/>
            </a:xfrm>
            <a:custGeom>
              <a:rect b="b" l="l" r="r" t="t"/>
              <a:pathLst>
                <a:path extrusionOk="0" h="3111220" w="3333992">
                  <a:moveTo>
                    <a:pt x="37187" y="1392993"/>
                  </a:moveTo>
                  <a:cubicBezTo>
                    <a:pt x="65762" y="1297743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3"/>
                  </a:cubicBezTo>
                  <a:cubicBezTo>
                    <a:pt x="1078270" y="960559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4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8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9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9"/>
                    <a:pt x="153392" y="2244528"/>
                    <a:pt x="73382" y="2040693"/>
                  </a:cubicBezTo>
                  <a:cubicBezTo>
                    <a:pt x="-5675" y="1834001"/>
                    <a:pt x="-25678" y="1603496"/>
                    <a:pt x="37187" y="1392993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90"/>
            <p:cNvSpPr/>
            <p:nvPr/>
          </p:nvSpPr>
          <p:spPr>
            <a:xfrm rot="729297">
              <a:off x="-2363889" y="-1154027"/>
              <a:ext cx="3325187" cy="2851533"/>
            </a:xfrm>
            <a:custGeom>
              <a:rect b="b" l="l" r="r" t="t"/>
              <a:pathLst>
                <a:path extrusionOk="0" h="3111220" w="3333992">
                  <a:moveTo>
                    <a:pt x="37187" y="1392993"/>
                  </a:moveTo>
                  <a:cubicBezTo>
                    <a:pt x="65762" y="1297743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3"/>
                  </a:cubicBezTo>
                  <a:cubicBezTo>
                    <a:pt x="1078270" y="960559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4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8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9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9"/>
                    <a:pt x="153392" y="2244528"/>
                    <a:pt x="73382" y="2040693"/>
                  </a:cubicBezTo>
                  <a:cubicBezTo>
                    <a:pt x="-5675" y="1834001"/>
                    <a:pt x="-25678" y="1603496"/>
                    <a:pt x="37187" y="1392993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90"/>
          <p:cNvGrpSpPr/>
          <p:nvPr/>
        </p:nvGrpSpPr>
        <p:grpSpPr>
          <a:xfrm flipH="1">
            <a:off x="8657263" y="4528549"/>
            <a:ext cx="368735" cy="385753"/>
            <a:chOff x="6653292" y="4433005"/>
            <a:chExt cx="391397" cy="409504"/>
          </a:xfrm>
        </p:grpSpPr>
        <p:sp>
          <p:nvSpPr>
            <p:cNvPr id="356" name="Google Shape;356;p90"/>
            <p:cNvSpPr/>
            <p:nvPr/>
          </p:nvSpPr>
          <p:spPr>
            <a:xfrm>
              <a:off x="6653292" y="4433005"/>
              <a:ext cx="248602" cy="249555"/>
            </a:xfrm>
            <a:custGeom>
              <a:rect b="b" l="l" r="r" t="t"/>
              <a:pathLst>
                <a:path extrusionOk="0" h="249555" w="248602">
                  <a:moveTo>
                    <a:pt x="80963" y="80963"/>
                  </a:moveTo>
                  <a:lnTo>
                    <a:pt x="0" y="124778"/>
                  </a:lnTo>
                  <a:lnTo>
                    <a:pt x="80963" y="168593"/>
                  </a:lnTo>
                  <a:lnTo>
                    <a:pt x="124778" y="249555"/>
                  </a:lnTo>
                  <a:lnTo>
                    <a:pt x="168593" y="168593"/>
                  </a:lnTo>
                  <a:lnTo>
                    <a:pt x="248603" y="124778"/>
                  </a:lnTo>
                  <a:lnTo>
                    <a:pt x="168593" y="80963"/>
                  </a:lnTo>
                  <a:lnTo>
                    <a:pt x="1247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90"/>
            <p:cNvSpPr/>
            <p:nvPr/>
          </p:nvSpPr>
          <p:spPr>
            <a:xfrm>
              <a:off x="6931342" y="4730115"/>
              <a:ext cx="113347" cy="112394"/>
            </a:xfrm>
            <a:custGeom>
              <a:rect b="b" l="l" r="r" t="t"/>
              <a:pathLst>
                <a:path extrusionOk="0" h="112394" w="113347">
                  <a:moveTo>
                    <a:pt x="37147" y="36195"/>
                  </a:moveTo>
                  <a:lnTo>
                    <a:pt x="0" y="56197"/>
                  </a:lnTo>
                  <a:lnTo>
                    <a:pt x="37147" y="76200"/>
                  </a:lnTo>
                  <a:lnTo>
                    <a:pt x="57150" y="112395"/>
                  </a:lnTo>
                  <a:lnTo>
                    <a:pt x="77152" y="76200"/>
                  </a:lnTo>
                  <a:lnTo>
                    <a:pt x="113347" y="56197"/>
                  </a:lnTo>
                  <a:lnTo>
                    <a:pt x="77152" y="3619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90"/>
          <p:cNvGrpSpPr/>
          <p:nvPr/>
        </p:nvGrpSpPr>
        <p:grpSpPr>
          <a:xfrm>
            <a:off x="7194796" y="3921614"/>
            <a:ext cx="1561983" cy="939706"/>
            <a:chOff x="6806200" y="3843964"/>
            <a:chExt cx="1261801" cy="759113"/>
          </a:xfrm>
        </p:grpSpPr>
        <p:grpSp>
          <p:nvGrpSpPr>
            <p:cNvPr id="359" name="Google Shape;359;p90"/>
            <p:cNvGrpSpPr/>
            <p:nvPr/>
          </p:nvGrpSpPr>
          <p:grpSpPr>
            <a:xfrm>
              <a:off x="6806200" y="3843964"/>
              <a:ext cx="1261801" cy="759113"/>
              <a:chOff x="6806200" y="3843964"/>
              <a:chExt cx="1261801" cy="759113"/>
            </a:xfrm>
          </p:grpSpPr>
          <p:sp>
            <p:nvSpPr>
              <p:cNvPr id="360" name="Google Shape;360;p90"/>
              <p:cNvSpPr/>
              <p:nvPr/>
            </p:nvSpPr>
            <p:spPr>
              <a:xfrm>
                <a:off x="6806200" y="3843964"/>
                <a:ext cx="1261801" cy="759113"/>
              </a:xfrm>
              <a:custGeom>
                <a:rect b="b" l="l" r="r" t="t"/>
                <a:pathLst>
                  <a:path extrusionOk="0" h="759113" w="1261801">
                    <a:moveTo>
                      <a:pt x="746172" y="747086"/>
                    </a:moveTo>
                    <a:cubicBezTo>
                      <a:pt x="1086215" y="680411"/>
                      <a:pt x="1310053" y="354656"/>
                      <a:pt x="1252903" y="14613"/>
                    </a:cubicBezTo>
                    <a:cubicBezTo>
                      <a:pt x="1250997" y="5088"/>
                      <a:pt x="1242425" y="-1579"/>
                      <a:pt x="1232900" y="326"/>
                    </a:cubicBezTo>
                    <a:lnTo>
                      <a:pt x="13700" y="239403"/>
                    </a:lnTo>
                    <a:cubicBezTo>
                      <a:pt x="4175" y="241308"/>
                      <a:pt x="-1540" y="250833"/>
                      <a:pt x="365" y="260358"/>
                    </a:cubicBezTo>
                    <a:cubicBezTo>
                      <a:pt x="75612" y="596591"/>
                      <a:pt x="406130" y="813761"/>
                      <a:pt x="746172" y="747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90"/>
              <p:cNvSpPr/>
              <p:nvPr/>
            </p:nvSpPr>
            <p:spPr>
              <a:xfrm>
                <a:off x="6872287" y="3854767"/>
                <a:ext cx="1125323" cy="677382"/>
              </a:xfrm>
              <a:custGeom>
                <a:rect b="b" l="l" r="r" t="t"/>
                <a:pathLst>
                  <a:path extrusionOk="0" h="677382" w="1125323">
                    <a:moveTo>
                      <a:pt x="666750" y="666750"/>
                    </a:moveTo>
                    <a:cubicBezTo>
                      <a:pt x="974407" y="606742"/>
                      <a:pt x="1175385" y="307657"/>
                      <a:pt x="1114425" y="0"/>
                    </a:cubicBezTo>
                    <a:lnTo>
                      <a:pt x="0" y="219075"/>
                    </a:lnTo>
                    <a:cubicBezTo>
                      <a:pt x="60007" y="526732"/>
                      <a:pt x="359093" y="726757"/>
                      <a:pt x="666750" y="66675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90"/>
              <p:cNvSpPr/>
              <p:nvPr/>
            </p:nvSpPr>
            <p:spPr>
              <a:xfrm>
                <a:off x="6913244" y="3862387"/>
                <a:ext cx="1041584" cy="627246"/>
              </a:xfrm>
              <a:custGeom>
                <a:rect b="b" l="l" r="r" t="t"/>
                <a:pathLst>
                  <a:path extrusionOk="0" h="627246" w="1041584">
                    <a:moveTo>
                      <a:pt x="617220" y="617220"/>
                    </a:moveTo>
                    <a:cubicBezTo>
                      <a:pt x="902018" y="561022"/>
                      <a:pt x="1087755" y="284797"/>
                      <a:pt x="1031558" y="0"/>
                    </a:cubicBezTo>
                    <a:lnTo>
                      <a:pt x="0" y="202882"/>
                    </a:lnTo>
                    <a:cubicBezTo>
                      <a:pt x="56198" y="487680"/>
                      <a:pt x="332423" y="673418"/>
                      <a:pt x="617220" y="6172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0"/>
            <p:cNvGrpSpPr/>
            <p:nvPr/>
          </p:nvGrpSpPr>
          <p:grpSpPr>
            <a:xfrm>
              <a:off x="6972518" y="3902563"/>
              <a:ext cx="937082" cy="534930"/>
              <a:chOff x="6972518" y="3902563"/>
              <a:chExt cx="937082" cy="534930"/>
            </a:xfrm>
          </p:grpSpPr>
          <p:grpSp>
            <p:nvGrpSpPr>
              <p:cNvPr id="364" name="Google Shape;364;p90"/>
              <p:cNvGrpSpPr/>
              <p:nvPr/>
            </p:nvGrpSpPr>
            <p:grpSpPr>
              <a:xfrm>
                <a:off x="6972518" y="3902563"/>
                <a:ext cx="937082" cy="534930"/>
                <a:chOff x="6972518" y="3902563"/>
                <a:chExt cx="937082" cy="534930"/>
              </a:xfrm>
            </p:grpSpPr>
            <p:sp>
              <p:nvSpPr>
                <p:cNvPr id="365" name="Google Shape;365;p90"/>
                <p:cNvSpPr/>
                <p:nvPr/>
              </p:nvSpPr>
              <p:spPr>
                <a:xfrm>
                  <a:off x="7470102" y="4051217"/>
                  <a:ext cx="339423" cy="369472"/>
                </a:xfrm>
                <a:custGeom>
                  <a:rect b="b" l="l" r="r" t="t"/>
                  <a:pathLst>
                    <a:path extrusionOk="0" h="369472" w="339423">
                      <a:moveTo>
                        <a:pt x="355" y="33102"/>
                      </a:moveTo>
                      <a:lnTo>
                        <a:pt x="50838" y="345523"/>
                      </a:lnTo>
                      <a:cubicBezTo>
                        <a:pt x="53695" y="361715"/>
                        <a:pt x="70840" y="373145"/>
                        <a:pt x="87985" y="368382"/>
                      </a:cubicBezTo>
                      <a:cubicBezTo>
                        <a:pt x="187045" y="340760"/>
                        <a:pt x="271818" y="284563"/>
                        <a:pt x="332778" y="212173"/>
                      </a:cubicBezTo>
                      <a:cubicBezTo>
                        <a:pt x="344208" y="198838"/>
                        <a:pt x="340398" y="179788"/>
                        <a:pt x="325158" y="170263"/>
                      </a:cubicBezTo>
                      <a:lnTo>
                        <a:pt x="46075" y="4527"/>
                      </a:lnTo>
                      <a:cubicBezTo>
                        <a:pt x="24168" y="-8808"/>
                        <a:pt x="-3455" y="9290"/>
                        <a:pt x="355" y="331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90"/>
                <p:cNvSpPr/>
                <p:nvPr/>
              </p:nvSpPr>
              <p:spPr>
                <a:xfrm>
                  <a:off x="7523477" y="3902563"/>
                  <a:ext cx="386123" cy="312679"/>
                </a:xfrm>
                <a:custGeom>
                  <a:rect b="b" l="l" r="r" t="t"/>
                  <a:pathLst>
                    <a:path extrusionOk="0" h="312679" w="386123">
                      <a:moveTo>
                        <a:pt x="11750" y="125559"/>
                      </a:moveTo>
                      <a:lnTo>
                        <a:pt x="279403" y="307486"/>
                      </a:lnTo>
                      <a:cubicBezTo>
                        <a:pt x="293690" y="317011"/>
                        <a:pt x="313692" y="313201"/>
                        <a:pt x="323217" y="297961"/>
                      </a:cubicBezTo>
                      <a:cubicBezTo>
                        <a:pt x="371795" y="216999"/>
                        <a:pt x="394655" y="121749"/>
                        <a:pt x="383225" y="24594"/>
                      </a:cubicBezTo>
                      <a:cubicBezTo>
                        <a:pt x="381320" y="7449"/>
                        <a:pt x="364175" y="-3029"/>
                        <a:pt x="347030" y="781"/>
                      </a:cubicBezTo>
                      <a:lnTo>
                        <a:pt x="23180" y="75076"/>
                      </a:lnTo>
                      <a:cubicBezTo>
                        <a:pt x="-1585" y="80791"/>
                        <a:pt x="-8252" y="111271"/>
                        <a:pt x="11750" y="1255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90"/>
                <p:cNvSpPr/>
                <p:nvPr/>
              </p:nvSpPr>
              <p:spPr>
                <a:xfrm>
                  <a:off x="6972518" y="4020123"/>
                  <a:ext cx="387720" cy="326384"/>
                </a:xfrm>
                <a:custGeom>
                  <a:rect b="b" l="l" r="r" t="t"/>
                  <a:pathLst>
                    <a:path extrusionOk="0" h="326384" w="387720">
                      <a:moveTo>
                        <a:pt x="353159" y="379"/>
                      </a:moveTo>
                      <a:lnTo>
                        <a:pt x="25499" y="54671"/>
                      </a:lnTo>
                      <a:cubicBezTo>
                        <a:pt x="8354" y="57529"/>
                        <a:pt x="-3076" y="74674"/>
                        <a:pt x="734" y="89914"/>
                      </a:cubicBezTo>
                      <a:cubicBezTo>
                        <a:pt x="27404" y="184211"/>
                        <a:pt x="84554" y="263269"/>
                        <a:pt x="159801" y="320419"/>
                      </a:cubicBezTo>
                      <a:cubicBezTo>
                        <a:pt x="173137" y="330896"/>
                        <a:pt x="194092" y="327086"/>
                        <a:pt x="203617" y="312799"/>
                      </a:cubicBezTo>
                      <a:lnTo>
                        <a:pt x="382687" y="42289"/>
                      </a:lnTo>
                      <a:cubicBezTo>
                        <a:pt x="396974" y="22286"/>
                        <a:pt x="378876" y="-3431"/>
                        <a:pt x="353159" y="3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90"/>
                <p:cNvSpPr/>
                <p:nvPr/>
              </p:nvSpPr>
              <p:spPr>
                <a:xfrm>
                  <a:off x="7181653" y="4069302"/>
                  <a:ext cx="326644" cy="368191"/>
                </a:xfrm>
                <a:custGeom>
                  <a:rect b="b" l="l" r="r" t="t"/>
                  <a:pathLst>
                    <a:path extrusionOk="0" h="368191" w="326644">
                      <a:moveTo>
                        <a:pt x="202127" y="12160"/>
                      </a:moveTo>
                      <a:lnTo>
                        <a:pt x="5912" y="271240"/>
                      </a:lnTo>
                      <a:cubicBezTo>
                        <a:pt x="-4566" y="284575"/>
                        <a:pt x="-756" y="304578"/>
                        <a:pt x="14484" y="312198"/>
                      </a:cubicBezTo>
                      <a:cubicBezTo>
                        <a:pt x="98304" y="356965"/>
                        <a:pt x="198317" y="376968"/>
                        <a:pt x="300234" y="364585"/>
                      </a:cubicBezTo>
                      <a:cubicBezTo>
                        <a:pt x="317379" y="362680"/>
                        <a:pt x="329762" y="346488"/>
                        <a:pt x="325952" y="329343"/>
                      </a:cubicBezTo>
                      <a:lnTo>
                        <a:pt x="254514" y="21685"/>
                      </a:lnTo>
                      <a:cubicBezTo>
                        <a:pt x="249752" y="-2127"/>
                        <a:pt x="217367" y="-7842"/>
                        <a:pt x="202127" y="12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9" name="Google Shape;369;p90"/>
              <p:cNvSpPr/>
              <p:nvPr/>
            </p:nvSpPr>
            <p:spPr>
              <a:xfrm>
                <a:off x="7428547" y="4076700"/>
                <a:ext cx="70484" cy="281940"/>
              </a:xfrm>
              <a:custGeom>
                <a:rect b="b" l="l" r="r" t="t"/>
                <a:pathLst>
                  <a:path extrusionOk="0" h="281940" w="70484">
                    <a:moveTo>
                      <a:pt x="70485" y="281940"/>
                    </a:moveTo>
                    <a:lnTo>
                      <a:pt x="8572" y="14288"/>
                    </a:lnTo>
                    <a:cubicBezTo>
                      <a:pt x="7620" y="8572"/>
                      <a:pt x="3810" y="3810"/>
                      <a:pt x="0" y="0"/>
                    </a:cubicBezTo>
                    <a:lnTo>
                      <a:pt x="70485" y="28194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0" name="Google Shape;370;p90"/>
          <p:cNvGrpSpPr/>
          <p:nvPr/>
        </p:nvGrpSpPr>
        <p:grpSpPr>
          <a:xfrm>
            <a:off x="8243880" y="2839634"/>
            <a:ext cx="782117" cy="934571"/>
            <a:chOff x="408855" y="795584"/>
            <a:chExt cx="782117" cy="934571"/>
          </a:xfrm>
        </p:grpSpPr>
        <p:grpSp>
          <p:nvGrpSpPr>
            <p:cNvPr id="371" name="Google Shape;371;p90"/>
            <p:cNvGrpSpPr/>
            <p:nvPr/>
          </p:nvGrpSpPr>
          <p:grpSpPr>
            <a:xfrm>
              <a:off x="408855" y="1080355"/>
              <a:ext cx="649800" cy="649800"/>
              <a:chOff x="889680" y="4224280"/>
              <a:chExt cx="649800" cy="649800"/>
            </a:xfrm>
          </p:grpSpPr>
          <p:sp>
            <p:nvSpPr>
              <p:cNvPr id="372" name="Google Shape;372;p90"/>
              <p:cNvSpPr/>
              <p:nvPr/>
            </p:nvSpPr>
            <p:spPr>
              <a:xfrm>
                <a:off x="889680" y="4224280"/>
                <a:ext cx="649800" cy="649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73" name="Google Shape;373;p90"/>
              <p:cNvGrpSpPr/>
              <p:nvPr/>
            </p:nvGrpSpPr>
            <p:grpSpPr>
              <a:xfrm>
                <a:off x="944924" y="4318312"/>
                <a:ext cx="231889" cy="252641"/>
                <a:chOff x="976372" y="467765"/>
                <a:chExt cx="287668" cy="313411"/>
              </a:xfrm>
            </p:grpSpPr>
            <p:sp>
              <p:nvSpPr>
                <p:cNvPr id="374" name="Google Shape;374;p90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90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6" name="Google Shape;376;p90"/>
            <p:cNvGrpSpPr/>
            <p:nvPr/>
          </p:nvGrpSpPr>
          <p:grpSpPr>
            <a:xfrm>
              <a:off x="906217" y="795584"/>
              <a:ext cx="284755" cy="284755"/>
              <a:chOff x="1287525" y="216499"/>
              <a:chExt cx="310800" cy="310800"/>
            </a:xfrm>
          </p:grpSpPr>
          <p:sp>
            <p:nvSpPr>
              <p:cNvPr id="377" name="Google Shape;377;p90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78" name="Google Shape;378;p90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379" name="Google Shape;379;p90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90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713225" y="1498388"/>
            <a:ext cx="3773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subTitle"/>
          </p:nvPr>
        </p:nvSpPr>
        <p:spPr>
          <a:xfrm>
            <a:off x="713225" y="2699213"/>
            <a:ext cx="3773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 txBox="1"/>
          <p:nvPr>
            <p:ph type="title"/>
          </p:nvPr>
        </p:nvSpPr>
        <p:spPr>
          <a:xfrm>
            <a:off x="4073953" y="1897849"/>
            <a:ext cx="43569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62"/>
          <p:cNvSpPr txBox="1"/>
          <p:nvPr>
            <p:ph idx="2" type="title"/>
          </p:nvPr>
        </p:nvSpPr>
        <p:spPr>
          <a:xfrm>
            <a:off x="4073950" y="1056050"/>
            <a:ext cx="12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2"/>
          <p:cNvSpPr txBox="1"/>
          <p:nvPr>
            <p:ph idx="1" type="subTitle"/>
          </p:nvPr>
        </p:nvSpPr>
        <p:spPr>
          <a:xfrm>
            <a:off x="4073953" y="3647650"/>
            <a:ext cx="4356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/>
          <p:nvPr/>
        </p:nvSpPr>
        <p:spPr>
          <a:xfrm rot="-1868477">
            <a:off x="6387010" y="3943061"/>
            <a:ext cx="3886674" cy="3057729"/>
          </a:xfrm>
          <a:custGeom>
            <a:rect b="b" l="l" r="r" t="t"/>
            <a:pathLst>
              <a:path extrusionOk="0" h="3285021" w="3510906">
                <a:moveTo>
                  <a:pt x="3226480" y="2701895"/>
                </a:moveTo>
                <a:cubicBezTo>
                  <a:pt x="3242672" y="2556163"/>
                  <a:pt x="3189332" y="2415193"/>
                  <a:pt x="3115989" y="2294226"/>
                </a:cubicBezTo>
                <a:cubicBezTo>
                  <a:pt x="3069317" y="2218026"/>
                  <a:pt x="3012167" y="2141826"/>
                  <a:pt x="3007405" y="2050385"/>
                </a:cubicBezTo>
                <a:cubicBezTo>
                  <a:pt x="2999785" y="1915130"/>
                  <a:pt x="3103607" y="1796068"/>
                  <a:pt x="3197905" y="1690340"/>
                </a:cubicBezTo>
                <a:cubicBezTo>
                  <a:pt x="3309347" y="1565563"/>
                  <a:pt x="3417932" y="1433165"/>
                  <a:pt x="3472225" y="1277908"/>
                </a:cubicBezTo>
                <a:cubicBezTo>
                  <a:pt x="3584620" y="955010"/>
                  <a:pt x="3436982" y="611158"/>
                  <a:pt x="3223622" y="365413"/>
                </a:cubicBezTo>
                <a:cubicBezTo>
                  <a:pt x="3090272" y="211108"/>
                  <a:pt x="2924537" y="77758"/>
                  <a:pt x="2723560" y="23465"/>
                </a:cubicBezTo>
                <a:cubicBezTo>
                  <a:pt x="2522582" y="-30827"/>
                  <a:pt x="2284457" y="7273"/>
                  <a:pt x="2125389" y="156815"/>
                </a:cubicBezTo>
                <a:cubicBezTo>
                  <a:pt x="1977752" y="295880"/>
                  <a:pt x="1902504" y="520670"/>
                  <a:pt x="1714862" y="593060"/>
                </a:cubicBezTo>
                <a:cubicBezTo>
                  <a:pt x="1565320" y="650210"/>
                  <a:pt x="1405299" y="582583"/>
                  <a:pt x="1278617" y="498763"/>
                </a:cubicBezTo>
                <a:cubicBezTo>
                  <a:pt x="1151935" y="414943"/>
                  <a:pt x="1030967" y="310168"/>
                  <a:pt x="877615" y="285403"/>
                </a:cubicBezTo>
                <a:cubicBezTo>
                  <a:pt x="738549" y="262543"/>
                  <a:pt x="589007" y="312073"/>
                  <a:pt x="468992" y="396845"/>
                </a:cubicBezTo>
                <a:cubicBezTo>
                  <a:pt x="348977" y="481618"/>
                  <a:pt x="255632" y="599728"/>
                  <a:pt x="177527" y="723553"/>
                </a:cubicBezTo>
                <a:cubicBezTo>
                  <a:pt x="51797" y="924530"/>
                  <a:pt x="-38691" y="1165513"/>
                  <a:pt x="16554" y="1385540"/>
                </a:cubicBezTo>
                <a:cubicBezTo>
                  <a:pt x="74657" y="1616045"/>
                  <a:pt x="278492" y="1769398"/>
                  <a:pt x="478517" y="1893223"/>
                </a:cubicBezTo>
                <a:cubicBezTo>
                  <a:pt x="635679" y="1990378"/>
                  <a:pt x="804272" y="2079913"/>
                  <a:pt x="984294" y="2127538"/>
                </a:cubicBezTo>
                <a:cubicBezTo>
                  <a:pt x="1005249" y="2138968"/>
                  <a:pt x="1025252" y="2151351"/>
                  <a:pt x="1044302" y="2163733"/>
                </a:cubicBezTo>
                <a:cubicBezTo>
                  <a:pt x="1324337" y="2351376"/>
                  <a:pt x="1423397" y="2714278"/>
                  <a:pt x="1650092" y="2962880"/>
                </a:cubicBezTo>
                <a:cubicBezTo>
                  <a:pt x="1883454" y="3218151"/>
                  <a:pt x="2257787" y="3335308"/>
                  <a:pt x="2612117" y="3264823"/>
                </a:cubicBezTo>
                <a:cubicBezTo>
                  <a:pt x="2755945" y="3236248"/>
                  <a:pt x="2897867" y="3177193"/>
                  <a:pt x="3012167" y="3080038"/>
                </a:cubicBezTo>
                <a:cubicBezTo>
                  <a:pt x="3126467" y="2982883"/>
                  <a:pt x="3211239" y="2845723"/>
                  <a:pt x="3226480" y="2701895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3"/>
          <p:cNvSpPr/>
          <p:nvPr/>
        </p:nvSpPr>
        <p:spPr>
          <a:xfrm rot="1304240">
            <a:off x="-748331" y="3896209"/>
            <a:ext cx="5966918" cy="3352040"/>
          </a:xfrm>
          <a:custGeom>
            <a:rect b="b" l="l" r="r" t="t"/>
            <a:pathLst>
              <a:path extrusionOk="0" h="3349027" w="3593270">
                <a:moveTo>
                  <a:pt x="40223" y="1501012"/>
                </a:moveTo>
                <a:cubicBezTo>
                  <a:pt x="70703" y="1399095"/>
                  <a:pt x="120233" y="1300035"/>
                  <a:pt x="194528" y="1224787"/>
                </a:cubicBezTo>
                <a:cubicBezTo>
                  <a:pt x="372646" y="1043812"/>
                  <a:pt x="653633" y="1022857"/>
                  <a:pt x="906998" y="1028572"/>
                </a:cubicBezTo>
                <a:cubicBezTo>
                  <a:pt x="1160363" y="1034287"/>
                  <a:pt x="1431826" y="1053337"/>
                  <a:pt x="1649948" y="923797"/>
                </a:cubicBezTo>
                <a:cubicBezTo>
                  <a:pt x="1846163" y="807592"/>
                  <a:pt x="1959511" y="596137"/>
                  <a:pt x="2085241" y="406590"/>
                </a:cubicBezTo>
                <a:cubicBezTo>
                  <a:pt x="2210971" y="217042"/>
                  <a:pt x="2381468" y="26542"/>
                  <a:pt x="2607211" y="2730"/>
                </a:cubicBezTo>
                <a:cubicBezTo>
                  <a:pt x="2762468" y="-14415"/>
                  <a:pt x="2914868" y="51307"/>
                  <a:pt x="3041551" y="140842"/>
                </a:cubicBezTo>
                <a:cubicBezTo>
                  <a:pt x="3335874" y="348487"/>
                  <a:pt x="3526374" y="696150"/>
                  <a:pt x="3543518" y="1056195"/>
                </a:cubicBezTo>
                <a:cubicBezTo>
                  <a:pt x="3549234" y="1179067"/>
                  <a:pt x="3535899" y="1302892"/>
                  <a:pt x="3511134" y="1422907"/>
                </a:cubicBezTo>
                <a:cubicBezTo>
                  <a:pt x="3506371" y="1447672"/>
                  <a:pt x="3500656" y="1471485"/>
                  <a:pt x="3493988" y="1496250"/>
                </a:cubicBezTo>
                <a:cubicBezTo>
                  <a:pt x="3442553" y="1688655"/>
                  <a:pt x="3454936" y="1892490"/>
                  <a:pt x="3529231" y="2078227"/>
                </a:cubicBezTo>
                <a:cubicBezTo>
                  <a:pt x="3529231" y="2079180"/>
                  <a:pt x="3530184" y="2080132"/>
                  <a:pt x="3530184" y="2081085"/>
                </a:cubicBezTo>
                <a:cubicBezTo>
                  <a:pt x="3622576" y="2311590"/>
                  <a:pt x="3613051" y="2580195"/>
                  <a:pt x="3504466" y="2803080"/>
                </a:cubicBezTo>
                <a:cubicBezTo>
                  <a:pt x="3396834" y="3025965"/>
                  <a:pt x="3192046" y="3200272"/>
                  <a:pt x="2953921" y="3271710"/>
                </a:cubicBezTo>
                <a:cubicBezTo>
                  <a:pt x="2811046" y="3314572"/>
                  <a:pt x="2660551" y="3320287"/>
                  <a:pt x="2511961" y="3300285"/>
                </a:cubicBezTo>
                <a:cubicBezTo>
                  <a:pt x="2409091" y="3286950"/>
                  <a:pt x="2304316" y="3294570"/>
                  <a:pt x="2203351" y="3318382"/>
                </a:cubicBezTo>
                <a:cubicBezTo>
                  <a:pt x="2150011" y="3330765"/>
                  <a:pt x="2096671" y="3340290"/>
                  <a:pt x="2041426" y="3345052"/>
                </a:cubicBezTo>
                <a:cubicBezTo>
                  <a:pt x="1865213" y="3360292"/>
                  <a:pt x="1688048" y="3329812"/>
                  <a:pt x="1516598" y="3285997"/>
                </a:cubicBezTo>
                <a:cubicBezTo>
                  <a:pt x="1141313" y="3189795"/>
                  <a:pt x="778411" y="3025012"/>
                  <a:pt x="488851" y="2765932"/>
                </a:cubicBezTo>
                <a:cubicBezTo>
                  <a:pt x="312638" y="2608770"/>
                  <a:pt x="165001" y="2415412"/>
                  <a:pt x="78323" y="2195385"/>
                </a:cubicBezTo>
                <a:cubicBezTo>
                  <a:pt x="-6449" y="1976310"/>
                  <a:pt x="-27404" y="1727707"/>
                  <a:pt x="40223" y="1501012"/>
                </a:cubicBezTo>
                <a:close/>
              </a:path>
            </a:pathLst>
          </a:custGeom>
          <a:solidFill>
            <a:srgbClr val="EAE0A3">
              <a:alpha val="5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63"/>
          <p:cNvGrpSpPr/>
          <p:nvPr/>
        </p:nvGrpSpPr>
        <p:grpSpPr>
          <a:xfrm>
            <a:off x="4844408" y="3996257"/>
            <a:ext cx="1520288" cy="1520288"/>
            <a:chOff x="6791473" y="2473969"/>
            <a:chExt cx="1520288" cy="1520288"/>
          </a:xfrm>
        </p:grpSpPr>
        <p:grpSp>
          <p:nvGrpSpPr>
            <p:cNvPr id="38" name="Google Shape;38;p63"/>
            <p:cNvGrpSpPr/>
            <p:nvPr/>
          </p:nvGrpSpPr>
          <p:grpSpPr>
            <a:xfrm>
              <a:off x="6791473" y="2473969"/>
              <a:ext cx="1520288" cy="1520288"/>
              <a:chOff x="6791473" y="2473969"/>
              <a:chExt cx="1520288" cy="1520288"/>
            </a:xfrm>
          </p:grpSpPr>
          <p:sp>
            <p:nvSpPr>
              <p:cNvPr id="39" name="Google Shape;39;p63"/>
              <p:cNvSpPr/>
              <p:nvPr/>
            </p:nvSpPr>
            <p:spPr>
              <a:xfrm rot="-2700000">
                <a:off x="7014114" y="2696610"/>
                <a:ext cx="1075006" cy="1075006"/>
              </a:xfrm>
              <a:custGeom>
                <a:rect b="b" l="l" r="r" t="t"/>
                <a:pathLst>
                  <a:path extrusionOk="0" h="1074409" w="1074409">
                    <a:moveTo>
                      <a:pt x="1074410" y="537205"/>
                    </a:moveTo>
                    <a:cubicBezTo>
                      <a:pt x="1074410" y="833895"/>
                      <a:pt x="833895" y="1074410"/>
                      <a:pt x="537205" y="1074410"/>
                    </a:cubicBezTo>
                    <a:cubicBezTo>
                      <a:pt x="240515" y="1074410"/>
                      <a:pt x="0" y="833895"/>
                      <a:pt x="0" y="537205"/>
                    </a:cubicBezTo>
                    <a:cubicBezTo>
                      <a:pt x="0" y="240515"/>
                      <a:pt x="240515" y="0"/>
                      <a:pt x="537205" y="0"/>
                    </a:cubicBezTo>
                    <a:cubicBezTo>
                      <a:pt x="833895" y="0"/>
                      <a:pt x="1074410" y="240515"/>
                      <a:pt x="1074410" y="5372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63"/>
              <p:cNvSpPr/>
              <p:nvPr/>
            </p:nvSpPr>
            <p:spPr>
              <a:xfrm rot="-587529">
                <a:off x="7339887" y="2748926"/>
                <a:ext cx="337026" cy="188506"/>
              </a:xfrm>
              <a:custGeom>
                <a:rect b="b" l="l" r="r" t="t"/>
                <a:pathLst>
                  <a:path extrusionOk="0" h="188589" w="337174">
                    <a:moveTo>
                      <a:pt x="337175" y="94295"/>
                    </a:moveTo>
                    <a:cubicBezTo>
                      <a:pt x="337175" y="146372"/>
                      <a:pt x="261696" y="188589"/>
                      <a:pt x="168587" y="188589"/>
                    </a:cubicBezTo>
                    <a:cubicBezTo>
                      <a:pt x="75479" y="188589"/>
                      <a:pt x="0" y="146372"/>
                      <a:pt x="0" y="94295"/>
                    </a:cubicBezTo>
                    <a:cubicBezTo>
                      <a:pt x="0" y="42217"/>
                      <a:pt x="75479" y="0"/>
                      <a:pt x="168587" y="0"/>
                    </a:cubicBezTo>
                    <a:cubicBezTo>
                      <a:pt x="261696" y="0"/>
                      <a:pt x="337175" y="42217"/>
                      <a:pt x="337175" y="94295"/>
                    </a:cubicBezTo>
                    <a:close/>
                  </a:path>
                </a:pathLst>
              </a:custGeom>
              <a:solidFill>
                <a:srgbClr val="FFFFFF">
                  <a:alpha val="4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Google Shape;41;p63"/>
            <p:cNvSpPr/>
            <p:nvPr/>
          </p:nvSpPr>
          <p:spPr>
            <a:xfrm>
              <a:off x="7841932" y="2804474"/>
              <a:ext cx="97956" cy="74933"/>
            </a:xfrm>
            <a:custGeom>
              <a:rect b="b" l="l" r="r" t="t"/>
              <a:pathLst>
                <a:path extrusionOk="0" h="74933" w="97956">
                  <a:moveTo>
                    <a:pt x="70485" y="74933"/>
                  </a:moveTo>
                  <a:cubicBezTo>
                    <a:pt x="23813" y="68266"/>
                    <a:pt x="0" y="33023"/>
                    <a:pt x="0" y="33023"/>
                  </a:cubicBezTo>
                  <a:cubicBezTo>
                    <a:pt x="0" y="33023"/>
                    <a:pt x="17145" y="11116"/>
                    <a:pt x="67628" y="638"/>
                  </a:cubicBezTo>
                  <a:cubicBezTo>
                    <a:pt x="88583" y="-4124"/>
                    <a:pt x="105728" y="18736"/>
                    <a:pt x="94298" y="36833"/>
                  </a:cubicBezTo>
                  <a:cubicBezTo>
                    <a:pt x="87630" y="47311"/>
                    <a:pt x="80010" y="59693"/>
                    <a:pt x="70485" y="74933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63"/>
          <p:cNvGrpSpPr/>
          <p:nvPr/>
        </p:nvGrpSpPr>
        <p:grpSpPr>
          <a:xfrm>
            <a:off x="261337" y="4172120"/>
            <a:ext cx="1165983" cy="1069194"/>
            <a:chOff x="261337" y="4172120"/>
            <a:chExt cx="1165983" cy="1069194"/>
          </a:xfrm>
        </p:grpSpPr>
        <p:grpSp>
          <p:nvGrpSpPr>
            <p:cNvPr id="43" name="Google Shape;43;p63"/>
            <p:cNvGrpSpPr/>
            <p:nvPr/>
          </p:nvGrpSpPr>
          <p:grpSpPr>
            <a:xfrm>
              <a:off x="261337" y="4172120"/>
              <a:ext cx="1165983" cy="1069194"/>
              <a:chOff x="3948112" y="2505470"/>
              <a:chExt cx="1165983" cy="1069194"/>
            </a:xfrm>
          </p:grpSpPr>
          <p:grpSp>
            <p:nvGrpSpPr>
              <p:cNvPr id="44" name="Google Shape;44;p63"/>
              <p:cNvGrpSpPr/>
              <p:nvPr/>
            </p:nvGrpSpPr>
            <p:grpSpPr>
              <a:xfrm>
                <a:off x="3948112" y="2529148"/>
                <a:ext cx="487679" cy="258819"/>
                <a:chOff x="3948112" y="2529148"/>
                <a:chExt cx="487679" cy="258819"/>
              </a:xfrm>
            </p:grpSpPr>
            <p:sp>
              <p:nvSpPr>
                <p:cNvPr id="45" name="Google Shape;45;p63"/>
                <p:cNvSpPr/>
                <p:nvPr/>
              </p:nvSpPr>
              <p:spPr>
                <a:xfrm>
                  <a:off x="4323397" y="2529840"/>
                  <a:ext cx="112394" cy="258127"/>
                </a:xfrm>
                <a:custGeom>
                  <a:rect b="b" l="l" r="r" t="t"/>
                  <a:pathLst>
                    <a:path extrusionOk="0" h="258127" w="112394">
                      <a:moveTo>
                        <a:pt x="112395" y="243840"/>
                      </a:moveTo>
                      <a:cubicBezTo>
                        <a:pt x="40005" y="164782"/>
                        <a:pt x="33338" y="0"/>
                        <a:pt x="33338" y="0"/>
                      </a:cubicBezTo>
                      <a:lnTo>
                        <a:pt x="0" y="25717"/>
                      </a:lnTo>
                      <a:cubicBezTo>
                        <a:pt x="22860" y="155257"/>
                        <a:pt x="55245" y="220027"/>
                        <a:pt x="90488" y="258127"/>
                      </a:cubicBezTo>
                      <a:cubicBezTo>
                        <a:pt x="97155" y="254317"/>
                        <a:pt x="104775" y="248602"/>
                        <a:pt x="112395" y="24384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63"/>
                <p:cNvSpPr/>
                <p:nvPr/>
              </p:nvSpPr>
              <p:spPr>
                <a:xfrm>
                  <a:off x="3948112" y="2529148"/>
                  <a:ext cx="420052" cy="204960"/>
                </a:xfrm>
                <a:custGeom>
                  <a:rect b="b" l="l" r="r" t="t"/>
                  <a:pathLst>
                    <a:path extrusionOk="0" h="204960" w="420052">
                      <a:moveTo>
                        <a:pt x="420053" y="155949"/>
                      </a:moveTo>
                      <a:cubicBezTo>
                        <a:pt x="420053" y="155949"/>
                        <a:pt x="199073" y="323589"/>
                        <a:pt x="0" y="38791"/>
                      </a:cubicBezTo>
                      <a:cubicBezTo>
                        <a:pt x="953" y="38791"/>
                        <a:pt x="288608" y="-103131"/>
                        <a:pt x="420053" y="15594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" name="Google Shape;47;p63"/>
              <p:cNvSpPr/>
              <p:nvPr/>
            </p:nvSpPr>
            <p:spPr>
              <a:xfrm>
                <a:off x="4012959" y="2505470"/>
                <a:ext cx="1101136" cy="1069194"/>
              </a:xfrm>
              <a:custGeom>
                <a:rect b="b" l="l" r="r" t="t"/>
                <a:pathLst>
                  <a:path extrusionOk="0" h="1069194" w="1101136">
                    <a:moveTo>
                      <a:pt x="789546" y="908290"/>
                    </a:moveTo>
                    <a:cubicBezTo>
                      <a:pt x="907656" y="839710"/>
                      <a:pt x="1013383" y="860665"/>
                      <a:pt x="1061961" y="753032"/>
                    </a:cubicBezTo>
                    <a:cubicBezTo>
                      <a:pt x="1191501" y="465377"/>
                      <a:pt x="980998" y="-30875"/>
                      <a:pt x="705726" y="1510"/>
                    </a:cubicBezTo>
                    <a:cubicBezTo>
                      <a:pt x="548563" y="19607"/>
                      <a:pt x="510463" y="151052"/>
                      <a:pt x="390448" y="221537"/>
                    </a:cubicBezTo>
                    <a:cubicBezTo>
                      <a:pt x="269481" y="292022"/>
                      <a:pt x="137083" y="259637"/>
                      <a:pt x="43738" y="387272"/>
                    </a:cubicBezTo>
                    <a:cubicBezTo>
                      <a:pt x="-120092" y="611110"/>
                      <a:pt x="206616" y="1038782"/>
                      <a:pt x="521893" y="1068310"/>
                    </a:cubicBezTo>
                    <a:cubicBezTo>
                      <a:pt x="637146" y="1079740"/>
                      <a:pt x="670483" y="977822"/>
                      <a:pt x="789546" y="908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63"/>
            <p:cNvSpPr/>
            <p:nvPr/>
          </p:nvSpPr>
          <p:spPr>
            <a:xfrm>
              <a:off x="1006082" y="4254091"/>
              <a:ext cx="197181" cy="201748"/>
            </a:xfrm>
            <a:custGeom>
              <a:rect b="b" l="l" r="r" t="t"/>
              <a:pathLst>
                <a:path extrusionOk="0" h="201748" w="197181">
                  <a:moveTo>
                    <a:pt x="179077" y="186123"/>
                  </a:moveTo>
                  <a:cubicBezTo>
                    <a:pt x="147645" y="215651"/>
                    <a:pt x="85732" y="202316"/>
                    <a:pt x="41917" y="154691"/>
                  </a:cubicBezTo>
                  <a:cubicBezTo>
                    <a:pt x="-2850" y="108018"/>
                    <a:pt x="-13328" y="45153"/>
                    <a:pt x="18105" y="15626"/>
                  </a:cubicBezTo>
                  <a:cubicBezTo>
                    <a:pt x="49537" y="-13902"/>
                    <a:pt x="111450" y="-567"/>
                    <a:pt x="155265" y="47058"/>
                  </a:cubicBezTo>
                  <a:cubicBezTo>
                    <a:pt x="200032" y="93731"/>
                    <a:pt x="210510" y="155643"/>
                    <a:pt x="179077" y="186123"/>
                  </a:cubicBezTo>
                  <a:close/>
                </a:path>
              </a:pathLst>
            </a:custGeom>
            <a:solidFill>
              <a:srgbClr val="FFFFFF">
                <a:alpha val="4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63"/>
          <p:cNvGrpSpPr/>
          <p:nvPr/>
        </p:nvGrpSpPr>
        <p:grpSpPr>
          <a:xfrm>
            <a:off x="2699977" y="4130727"/>
            <a:ext cx="847335" cy="1241377"/>
            <a:chOff x="2052277" y="3902127"/>
            <a:chExt cx="847335" cy="1241377"/>
          </a:xfrm>
        </p:grpSpPr>
        <p:grpSp>
          <p:nvGrpSpPr>
            <p:cNvPr id="50" name="Google Shape;50;p63"/>
            <p:cNvGrpSpPr/>
            <p:nvPr/>
          </p:nvGrpSpPr>
          <p:grpSpPr>
            <a:xfrm>
              <a:off x="2052277" y="3902127"/>
              <a:ext cx="847318" cy="1237567"/>
              <a:chOff x="5961424" y="2801302"/>
              <a:chExt cx="847318" cy="1237567"/>
            </a:xfrm>
          </p:grpSpPr>
          <p:sp>
            <p:nvSpPr>
              <p:cNvPr id="51" name="Google Shape;51;p63"/>
              <p:cNvSpPr/>
              <p:nvPr/>
            </p:nvSpPr>
            <p:spPr>
              <a:xfrm>
                <a:off x="6425581" y="2801302"/>
                <a:ext cx="226611" cy="394334"/>
              </a:xfrm>
              <a:custGeom>
                <a:rect b="b" l="l" r="r" t="t"/>
                <a:pathLst>
                  <a:path extrusionOk="0" h="394334" w="226611">
                    <a:moveTo>
                      <a:pt x="24749" y="0"/>
                    </a:moveTo>
                    <a:cubicBezTo>
                      <a:pt x="24749" y="0"/>
                      <a:pt x="296212" y="58102"/>
                      <a:pt x="209534" y="394335"/>
                    </a:cubicBezTo>
                    <a:cubicBezTo>
                      <a:pt x="209534" y="394335"/>
                      <a:pt x="-85741" y="268605"/>
                      <a:pt x="247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63"/>
              <p:cNvSpPr/>
              <p:nvPr/>
            </p:nvSpPr>
            <p:spPr>
              <a:xfrm>
                <a:off x="5961424" y="3111547"/>
                <a:ext cx="847318" cy="927322"/>
              </a:xfrm>
              <a:custGeom>
                <a:rect b="b" l="l" r="r" t="t"/>
                <a:pathLst>
                  <a:path extrusionOk="0" h="927322" w="847318">
                    <a:moveTo>
                      <a:pt x="731793" y="694642"/>
                    </a:moveTo>
                    <a:cubicBezTo>
                      <a:pt x="839426" y="550815"/>
                      <a:pt x="881335" y="419370"/>
                      <a:pt x="816566" y="250777"/>
                    </a:cubicBezTo>
                    <a:cubicBezTo>
                      <a:pt x="751795" y="82185"/>
                      <a:pt x="823233" y="66945"/>
                      <a:pt x="758463" y="17415"/>
                    </a:cubicBezTo>
                    <a:cubicBezTo>
                      <a:pt x="692741" y="-32115"/>
                      <a:pt x="698456" y="41227"/>
                      <a:pt x="518433" y="26940"/>
                    </a:cubicBezTo>
                    <a:cubicBezTo>
                      <a:pt x="338410" y="11700"/>
                      <a:pt x="223158" y="89805"/>
                      <a:pt x="115525" y="232680"/>
                    </a:cubicBezTo>
                    <a:cubicBezTo>
                      <a:pt x="7893" y="376507"/>
                      <a:pt x="-34017" y="507952"/>
                      <a:pt x="30753" y="676545"/>
                    </a:cubicBezTo>
                    <a:cubicBezTo>
                      <a:pt x="95523" y="845137"/>
                      <a:pt x="24085" y="860377"/>
                      <a:pt x="88855" y="909907"/>
                    </a:cubicBezTo>
                    <a:cubicBezTo>
                      <a:pt x="154578" y="959437"/>
                      <a:pt x="148863" y="886095"/>
                      <a:pt x="328885" y="900382"/>
                    </a:cubicBezTo>
                    <a:cubicBezTo>
                      <a:pt x="509860" y="915622"/>
                      <a:pt x="624160" y="838470"/>
                      <a:pt x="731793" y="694642"/>
                    </a:cubicBezTo>
                    <a:lnTo>
                      <a:pt x="731793" y="694642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53;p63"/>
            <p:cNvSpPr/>
            <p:nvPr/>
          </p:nvSpPr>
          <p:spPr>
            <a:xfrm>
              <a:off x="2106859" y="4413620"/>
              <a:ext cx="792753" cy="729884"/>
            </a:xfrm>
            <a:custGeom>
              <a:rect b="b" l="l" r="r" t="t"/>
              <a:pathLst>
                <a:path extrusionOk="0" h="729884" w="792753">
                  <a:moveTo>
                    <a:pt x="762000" y="52388"/>
                  </a:moveTo>
                  <a:cubicBezTo>
                    <a:pt x="754380" y="32385"/>
                    <a:pt x="748665" y="15240"/>
                    <a:pt x="744855" y="0"/>
                  </a:cubicBezTo>
                  <a:cubicBezTo>
                    <a:pt x="745808" y="5715"/>
                    <a:pt x="746760" y="11430"/>
                    <a:pt x="747713" y="18097"/>
                  </a:cubicBezTo>
                  <a:cubicBezTo>
                    <a:pt x="782003" y="195262"/>
                    <a:pt x="718185" y="318135"/>
                    <a:pt x="587693" y="441008"/>
                  </a:cubicBezTo>
                  <a:lnTo>
                    <a:pt x="587693" y="441008"/>
                  </a:lnTo>
                  <a:cubicBezTo>
                    <a:pt x="457200" y="563880"/>
                    <a:pt x="330518" y="620077"/>
                    <a:pt x="155258" y="574358"/>
                  </a:cubicBezTo>
                  <a:cubicBezTo>
                    <a:pt x="75248" y="553402"/>
                    <a:pt x="30480" y="557212"/>
                    <a:pt x="0" y="561975"/>
                  </a:cubicBezTo>
                  <a:cubicBezTo>
                    <a:pt x="17145" y="654368"/>
                    <a:pt x="-18097" y="672465"/>
                    <a:pt x="34290" y="712470"/>
                  </a:cubicBezTo>
                  <a:cubicBezTo>
                    <a:pt x="100013" y="762000"/>
                    <a:pt x="94298" y="688658"/>
                    <a:pt x="274320" y="702945"/>
                  </a:cubicBezTo>
                  <a:cubicBezTo>
                    <a:pt x="454343" y="718185"/>
                    <a:pt x="569595" y="640080"/>
                    <a:pt x="677228" y="497205"/>
                  </a:cubicBezTo>
                  <a:lnTo>
                    <a:pt x="677228" y="497205"/>
                  </a:lnTo>
                  <a:cubicBezTo>
                    <a:pt x="784860" y="352425"/>
                    <a:pt x="826770" y="220980"/>
                    <a:pt x="762000" y="52388"/>
                  </a:cubicBezTo>
                  <a:close/>
                </a:path>
              </a:pathLst>
            </a:custGeom>
            <a:solidFill>
              <a:srgbClr val="191919">
                <a:alpha val="3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63"/>
          <p:cNvGrpSpPr/>
          <p:nvPr/>
        </p:nvGrpSpPr>
        <p:grpSpPr>
          <a:xfrm>
            <a:off x="7233107" y="4189283"/>
            <a:ext cx="1515010" cy="1112102"/>
            <a:chOff x="6270424" y="1833307"/>
            <a:chExt cx="1515010" cy="1112102"/>
          </a:xfrm>
        </p:grpSpPr>
        <p:grpSp>
          <p:nvGrpSpPr>
            <p:cNvPr id="55" name="Google Shape;55;p63"/>
            <p:cNvGrpSpPr/>
            <p:nvPr/>
          </p:nvGrpSpPr>
          <p:grpSpPr>
            <a:xfrm>
              <a:off x="6270424" y="1833307"/>
              <a:ext cx="1515010" cy="1112102"/>
              <a:chOff x="4003774" y="1288732"/>
              <a:chExt cx="1515010" cy="1112102"/>
            </a:xfrm>
          </p:grpSpPr>
          <p:sp>
            <p:nvSpPr>
              <p:cNvPr id="56" name="Google Shape;56;p63"/>
              <p:cNvSpPr/>
              <p:nvPr/>
            </p:nvSpPr>
            <p:spPr>
              <a:xfrm>
                <a:off x="4003774" y="1288732"/>
                <a:ext cx="1515010" cy="1112102"/>
              </a:xfrm>
              <a:custGeom>
                <a:rect b="b" l="l" r="r" t="t"/>
                <a:pathLst>
                  <a:path extrusionOk="0" h="1112102" w="1515010">
                    <a:moveTo>
                      <a:pt x="68163" y="0"/>
                    </a:moveTo>
                    <a:cubicBezTo>
                      <a:pt x="-109002" y="400050"/>
                      <a:pt x="71020" y="866775"/>
                      <a:pt x="471070" y="1043940"/>
                    </a:cubicBezTo>
                    <a:cubicBezTo>
                      <a:pt x="871121" y="1221105"/>
                      <a:pt x="1337846" y="1041083"/>
                      <a:pt x="1515010" y="641033"/>
                    </a:cubicBezTo>
                    <a:lnTo>
                      <a:pt x="6816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63"/>
              <p:cNvSpPr/>
              <p:nvPr/>
            </p:nvSpPr>
            <p:spPr>
              <a:xfrm>
                <a:off x="4113377" y="1332547"/>
                <a:ext cx="1305394" cy="958684"/>
              </a:xfrm>
              <a:custGeom>
                <a:rect b="b" l="l" r="r" t="t"/>
                <a:pathLst>
                  <a:path extrusionOk="0" h="958684" w="1305394">
                    <a:moveTo>
                      <a:pt x="58572" y="0"/>
                    </a:moveTo>
                    <a:cubicBezTo>
                      <a:pt x="-93828" y="343853"/>
                      <a:pt x="61430" y="746760"/>
                      <a:pt x="405282" y="900113"/>
                    </a:cubicBezTo>
                    <a:cubicBezTo>
                      <a:pt x="749135" y="1052513"/>
                      <a:pt x="1152042" y="897255"/>
                      <a:pt x="1305395" y="553403"/>
                    </a:cubicBezTo>
                    <a:lnTo>
                      <a:pt x="5857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63"/>
            <p:cNvGrpSpPr/>
            <p:nvPr/>
          </p:nvGrpSpPr>
          <p:grpSpPr>
            <a:xfrm>
              <a:off x="6418597" y="1893315"/>
              <a:ext cx="1231582" cy="903922"/>
              <a:chOff x="4151947" y="1348740"/>
              <a:chExt cx="1231582" cy="903922"/>
            </a:xfrm>
          </p:grpSpPr>
          <p:sp>
            <p:nvSpPr>
              <p:cNvPr id="59" name="Google Shape;59;p63"/>
              <p:cNvSpPr/>
              <p:nvPr/>
            </p:nvSpPr>
            <p:spPr>
              <a:xfrm>
                <a:off x="4151947" y="1348740"/>
                <a:ext cx="1231582" cy="903922"/>
              </a:xfrm>
              <a:custGeom>
                <a:rect b="b" l="l" r="r" t="t"/>
                <a:pathLst>
                  <a:path extrusionOk="0" h="903922" w="1231582">
                    <a:moveTo>
                      <a:pt x="55245" y="0"/>
                    </a:moveTo>
                    <a:cubicBezTo>
                      <a:pt x="-88582" y="324802"/>
                      <a:pt x="58103" y="704850"/>
                      <a:pt x="382905" y="848677"/>
                    </a:cubicBezTo>
                    <a:cubicBezTo>
                      <a:pt x="707708" y="992505"/>
                      <a:pt x="1087755" y="845820"/>
                      <a:pt x="1231583" y="521018"/>
                    </a:cubicBezTo>
                    <a:lnTo>
                      <a:pt x="55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63"/>
              <p:cNvSpPr/>
              <p:nvPr/>
            </p:nvSpPr>
            <p:spPr>
              <a:xfrm>
                <a:off x="4294457" y="1489345"/>
                <a:ext cx="73119" cy="44544"/>
              </a:xfrm>
              <a:custGeom>
                <a:rect b="b" l="l" r="r" t="t"/>
                <a:pathLst>
                  <a:path extrusionOk="0" h="44544" w="73119">
                    <a:moveTo>
                      <a:pt x="365" y="30845"/>
                    </a:moveTo>
                    <a:lnTo>
                      <a:pt x="365" y="28940"/>
                    </a:lnTo>
                    <a:cubicBezTo>
                      <a:pt x="-1540" y="19415"/>
                      <a:pt x="4175" y="10842"/>
                      <a:pt x="13700" y="8937"/>
                    </a:cubicBezTo>
                    <a:lnTo>
                      <a:pt x="52753" y="365"/>
                    </a:lnTo>
                    <a:cubicBezTo>
                      <a:pt x="62278" y="-1540"/>
                      <a:pt x="70850" y="4175"/>
                      <a:pt x="72755" y="13700"/>
                    </a:cubicBezTo>
                    <a:lnTo>
                      <a:pt x="72755" y="15605"/>
                    </a:lnTo>
                    <a:cubicBezTo>
                      <a:pt x="74660" y="25130"/>
                      <a:pt x="68945" y="33703"/>
                      <a:pt x="59420" y="35607"/>
                    </a:cubicBezTo>
                    <a:lnTo>
                      <a:pt x="20367" y="44180"/>
                    </a:lnTo>
                    <a:cubicBezTo>
                      <a:pt x="10842" y="46085"/>
                      <a:pt x="2270" y="40370"/>
                      <a:pt x="365" y="308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63"/>
              <p:cNvSpPr/>
              <p:nvPr/>
            </p:nvSpPr>
            <p:spPr>
              <a:xfrm>
                <a:off x="4415263" y="1686351"/>
                <a:ext cx="65822" cy="59445"/>
              </a:xfrm>
              <a:custGeom>
                <a:rect b="b" l="l" r="r" t="t"/>
                <a:pathLst>
                  <a:path extrusionOk="0" h="5944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1486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3"/>
              <p:cNvSpPr/>
              <p:nvPr/>
            </p:nvSpPr>
            <p:spPr>
              <a:xfrm>
                <a:off x="4661008" y="1770171"/>
                <a:ext cx="65822" cy="59155"/>
              </a:xfrm>
              <a:custGeom>
                <a:rect b="b" l="l" r="r" t="t"/>
                <a:pathLst>
                  <a:path extrusionOk="0" h="5915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1481" y="61486"/>
                      <a:pt x="10051" y="59581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63"/>
              <p:cNvSpPr/>
              <p:nvPr/>
            </p:nvSpPr>
            <p:spPr>
              <a:xfrm>
                <a:off x="5160118" y="1856848"/>
                <a:ext cx="65822" cy="59847"/>
              </a:xfrm>
              <a:custGeom>
                <a:rect b="b" l="l" r="r" t="t"/>
                <a:pathLst>
                  <a:path extrusionOk="0" h="59847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2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2439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63"/>
              <p:cNvSpPr/>
              <p:nvPr/>
            </p:nvSpPr>
            <p:spPr>
              <a:xfrm>
                <a:off x="4450609" y="1545484"/>
                <a:ext cx="67521" cy="55139"/>
              </a:xfrm>
              <a:custGeom>
                <a:rect b="b" l="l" r="r" t="t"/>
                <a:pathLst>
                  <a:path extrusionOk="0" h="55139" w="67521">
                    <a:moveTo>
                      <a:pt x="2328" y="9948"/>
                    </a:moveTo>
                    <a:lnTo>
                      <a:pt x="3281" y="8043"/>
                    </a:lnTo>
                    <a:cubicBezTo>
                      <a:pt x="8043" y="423"/>
                      <a:pt x="18521" y="-2434"/>
                      <a:pt x="26141" y="2328"/>
                    </a:cubicBezTo>
                    <a:lnTo>
                      <a:pt x="59478" y="22331"/>
                    </a:lnTo>
                    <a:cubicBezTo>
                      <a:pt x="67098" y="27093"/>
                      <a:pt x="69956" y="37571"/>
                      <a:pt x="65193" y="45191"/>
                    </a:cubicBezTo>
                    <a:lnTo>
                      <a:pt x="64241" y="47096"/>
                    </a:lnTo>
                    <a:cubicBezTo>
                      <a:pt x="59478" y="54716"/>
                      <a:pt x="49001" y="57573"/>
                      <a:pt x="41381" y="52811"/>
                    </a:cubicBezTo>
                    <a:lnTo>
                      <a:pt x="8043" y="32808"/>
                    </a:lnTo>
                    <a:cubicBezTo>
                      <a:pt x="423" y="28046"/>
                      <a:pt x="-2434" y="17568"/>
                      <a:pt x="2328" y="994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63"/>
              <p:cNvSpPr/>
              <p:nvPr/>
            </p:nvSpPr>
            <p:spPr>
              <a:xfrm>
                <a:off x="4643062" y="1626494"/>
                <a:ext cx="71235" cy="50843"/>
              </a:xfrm>
              <a:custGeom>
                <a:rect b="b" l="l" r="r" t="t"/>
                <a:pathLst>
                  <a:path extrusionOk="0" h="50843" w="71235">
                    <a:moveTo>
                      <a:pt x="2280" y="40380"/>
                    </a:moveTo>
                    <a:lnTo>
                      <a:pt x="1328" y="38475"/>
                    </a:lnTo>
                    <a:cubicBezTo>
                      <a:pt x="-2482" y="29903"/>
                      <a:pt x="2280" y="20378"/>
                      <a:pt x="10853" y="16568"/>
                    </a:cubicBezTo>
                    <a:lnTo>
                      <a:pt x="47048" y="1328"/>
                    </a:lnTo>
                    <a:cubicBezTo>
                      <a:pt x="55620" y="-2482"/>
                      <a:pt x="65145" y="2280"/>
                      <a:pt x="68955" y="10853"/>
                    </a:cubicBezTo>
                    <a:lnTo>
                      <a:pt x="69908" y="12758"/>
                    </a:lnTo>
                    <a:cubicBezTo>
                      <a:pt x="73718" y="21330"/>
                      <a:pt x="68955" y="30855"/>
                      <a:pt x="60383" y="34665"/>
                    </a:cubicBezTo>
                    <a:lnTo>
                      <a:pt x="24188" y="49905"/>
                    </a:lnTo>
                    <a:cubicBezTo>
                      <a:pt x="15615" y="52763"/>
                      <a:pt x="6090" y="48953"/>
                      <a:pt x="2280" y="4038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63"/>
              <p:cNvSpPr/>
              <p:nvPr/>
            </p:nvSpPr>
            <p:spPr>
              <a:xfrm>
                <a:off x="4823588" y="1696531"/>
                <a:ext cx="47286" cy="73084"/>
              </a:xfrm>
              <a:custGeom>
                <a:rect b="b" l="l" r="r" t="t"/>
                <a:pathLst>
                  <a:path extrusionOk="0" h="73084" w="47286">
                    <a:moveTo>
                      <a:pt x="35114" y="71309"/>
                    </a:moveTo>
                    <a:lnTo>
                      <a:pt x="33209" y="72261"/>
                    </a:lnTo>
                    <a:cubicBezTo>
                      <a:pt x="24636" y="75119"/>
                      <a:pt x="15111" y="70356"/>
                      <a:pt x="12254" y="60831"/>
                    </a:cubicBezTo>
                    <a:lnTo>
                      <a:pt x="824" y="22731"/>
                    </a:lnTo>
                    <a:cubicBezTo>
                      <a:pt x="-2034" y="14159"/>
                      <a:pt x="2729" y="4634"/>
                      <a:pt x="12254" y="1776"/>
                    </a:cubicBezTo>
                    <a:lnTo>
                      <a:pt x="14159" y="824"/>
                    </a:lnTo>
                    <a:cubicBezTo>
                      <a:pt x="22731" y="-2034"/>
                      <a:pt x="32256" y="2729"/>
                      <a:pt x="35114" y="12254"/>
                    </a:cubicBezTo>
                    <a:lnTo>
                      <a:pt x="46544" y="50354"/>
                    </a:lnTo>
                    <a:cubicBezTo>
                      <a:pt x="49401" y="59879"/>
                      <a:pt x="43686" y="69404"/>
                      <a:pt x="35114" y="713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63"/>
              <p:cNvSpPr/>
              <p:nvPr/>
            </p:nvSpPr>
            <p:spPr>
              <a:xfrm>
                <a:off x="4290931" y="1646791"/>
                <a:ext cx="42071" cy="78275"/>
              </a:xfrm>
              <a:custGeom>
                <a:rect b="b" l="l" r="r" t="t"/>
                <a:pathLst>
                  <a:path extrusionOk="0" h="78275" w="42071">
                    <a:moveTo>
                      <a:pt x="18178" y="78186"/>
                    </a:moveTo>
                    <a:lnTo>
                      <a:pt x="16273" y="78186"/>
                    </a:lnTo>
                    <a:cubicBezTo>
                      <a:pt x="6748" y="77233"/>
                      <a:pt x="-872" y="68661"/>
                      <a:pt x="81" y="58183"/>
                    </a:cubicBezTo>
                    <a:lnTo>
                      <a:pt x="3891" y="16273"/>
                    </a:lnTo>
                    <a:cubicBezTo>
                      <a:pt x="4843" y="6748"/>
                      <a:pt x="13416" y="-872"/>
                      <a:pt x="23893" y="81"/>
                    </a:cubicBezTo>
                    <a:lnTo>
                      <a:pt x="25798" y="81"/>
                    </a:lnTo>
                    <a:cubicBezTo>
                      <a:pt x="35323" y="1033"/>
                      <a:pt x="42943" y="9606"/>
                      <a:pt x="41991" y="20083"/>
                    </a:cubicBezTo>
                    <a:lnTo>
                      <a:pt x="38181" y="61993"/>
                    </a:lnTo>
                    <a:cubicBezTo>
                      <a:pt x="37228" y="72471"/>
                      <a:pt x="28656" y="79138"/>
                      <a:pt x="1817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63"/>
              <p:cNvSpPr/>
              <p:nvPr/>
            </p:nvSpPr>
            <p:spPr>
              <a:xfrm>
                <a:off x="4533819" y="1791571"/>
                <a:ext cx="42071" cy="78266"/>
              </a:xfrm>
              <a:custGeom>
                <a:rect b="b" l="l" r="r" t="t"/>
                <a:pathLst>
                  <a:path extrusionOk="0" h="78266" w="42071">
                    <a:moveTo>
                      <a:pt x="25798" y="78186"/>
                    </a:moveTo>
                    <a:lnTo>
                      <a:pt x="23893" y="78186"/>
                    </a:lnTo>
                    <a:cubicBezTo>
                      <a:pt x="14368" y="79138"/>
                      <a:pt x="4843" y="71518"/>
                      <a:pt x="3891" y="61993"/>
                    </a:cubicBezTo>
                    <a:lnTo>
                      <a:pt x="81" y="20083"/>
                    </a:lnTo>
                    <a:cubicBezTo>
                      <a:pt x="-872" y="10558"/>
                      <a:pt x="6748" y="1033"/>
                      <a:pt x="16273" y="81"/>
                    </a:cubicBezTo>
                    <a:lnTo>
                      <a:pt x="18178" y="81"/>
                    </a:lnTo>
                    <a:cubicBezTo>
                      <a:pt x="27703" y="-872"/>
                      <a:pt x="37228" y="6748"/>
                      <a:pt x="38181" y="16273"/>
                    </a:cubicBezTo>
                    <a:lnTo>
                      <a:pt x="41991" y="58183"/>
                    </a:lnTo>
                    <a:cubicBezTo>
                      <a:pt x="42943" y="68661"/>
                      <a:pt x="35323" y="77233"/>
                      <a:pt x="2579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3"/>
              <p:cNvSpPr/>
              <p:nvPr/>
            </p:nvSpPr>
            <p:spPr>
              <a:xfrm>
                <a:off x="4658351" y="1924676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3"/>
              <p:cNvSpPr/>
              <p:nvPr/>
            </p:nvSpPr>
            <p:spPr>
              <a:xfrm>
                <a:off x="4996489" y="1813234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3"/>
              <p:cNvSpPr/>
              <p:nvPr/>
            </p:nvSpPr>
            <p:spPr>
              <a:xfrm>
                <a:off x="4836469" y="1873241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3"/>
              <p:cNvSpPr/>
              <p:nvPr/>
            </p:nvSpPr>
            <p:spPr>
              <a:xfrm>
                <a:off x="4335539" y="1835226"/>
                <a:ext cx="77634" cy="52038"/>
              </a:xfrm>
              <a:custGeom>
                <a:rect b="b" l="l" r="r" t="t"/>
                <a:pathLst>
                  <a:path extrusionOk="0" h="52038" w="77634">
                    <a:moveTo>
                      <a:pt x="2146" y="40246"/>
                    </a:moveTo>
                    <a:lnTo>
                      <a:pt x="1193" y="38341"/>
                    </a:lnTo>
                    <a:cubicBezTo>
                      <a:pt x="-2617" y="28816"/>
                      <a:pt x="3098" y="18338"/>
                      <a:pt x="12623" y="15481"/>
                    </a:cubicBezTo>
                    <a:lnTo>
                      <a:pt x="52628" y="1193"/>
                    </a:lnTo>
                    <a:cubicBezTo>
                      <a:pt x="62153" y="-2617"/>
                      <a:pt x="72631" y="3098"/>
                      <a:pt x="75488" y="12623"/>
                    </a:cubicBezTo>
                    <a:lnTo>
                      <a:pt x="76441" y="14528"/>
                    </a:lnTo>
                    <a:cubicBezTo>
                      <a:pt x="80251" y="24053"/>
                      <a:pt x="74536" y="34531"/>
                      <a:pt x="65011" y="37388"/>
                    </a:cubicBezTo>
                    <a:lnTo>
                      <a:pt x="25006" y="50723"/>
                    </a:lnTo>
                    <a:cubicBezTo>
                      <a:pt x="16433" y="54533"/>
                      <a:pt x="5956" y="49771"/>
                      <a:pt x="2146" y="402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63"/>
              <p:cNvSpPr/>
              <p:nvPr/>
            </p:nvSpPr>
            <p:spPr>
              <a:xfrm>
                <a:off x="4505155" y="1981030"/>
                <a:ext cx="58441" cy="74822"/>
              </a:xfrm>
              <a:custGeom>
                <a:rect b="b" l="l" r="r" t="t"/>
                <a:pathLst>
                  <a:path extrusionOk="0" h="74822" w="58441">
                    <a:moveTo>
                      <a:pt x="11600" y="72560"/>
                    </a:moveTo>
                    <a:lnTo>
                      <a:pt x="9695" y="71607"/>
                    </a:lnTo>
                    <a:cubicBezTo>
                      <a:pt x="1122" y="66845"/>
                      <a:pt x="-2688" y="55415"/>
                      <a:pt x="2075" y="46842"/>
                    </a:cubicBezTo>
                    <a:lnTo>
                      <a:pt x="22077" y="9695"/>
                    </a:lnTo>
                    <a:cubicBezTo>
                      <a:pt x="26840" y="1122"/>
                      <a:pt x="38270" y="-2688"/>
                      <a:pt x="46842" y="2075"/>
                    </a:cubicBezTo>
                    <a:lnTo>
                      <a:pt x="48747" y="3027"/>
                    </a:lnTo>
                    <a:cubicBezTo>
                      <a:pt x="57320" y="7790"/>
                      <a:pt x="61130" y="19220"/>
                      <a:pt x="56367" y="27792"/>
                    </a:cubicBezTo>
                    <a:lnTo>
                      <a:pt x="36365" y="64940"/>
                    </a:lnTo>
                    <a:cubicBezTo>
                      <a:pt x="31602" y="74465"/>
                      <a:pt x="20172" y="77322"/>
                      <a:pt x="11600" y="725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63"/>
              <p:cNvSpPr/>
              <p:nvPr/>
            </p:nvSpPr>
            <p:spPr>
              <a:xfrm>
                <a:off x="4762500" y="2069709"/>
                <a:ext cx="78177" cy="41102"/>
              </a:xfrm>
              <a:custGeom>
                <a:rect b="b" l="l" r="r" t="t"/>
                <a:pathLst>
                  <a:path extrusionOk="0" h="41102" w="78177">
                    <a:moveTo>
                      <a:pt x="0" y="19123"/>
                    </a:moveTo>
                    <a:lnTo>
                      <a:pt x="0" y="17218"/>
                    </a:lnTo>
                    <a:cubicBezTo>
                      <a:pt x="952" y="7693"/>
                      <a:pt x="9525" y="-880"/>
                      <a:pt x="19050" y="73"/>
                    </a:cubicBezTo>
                    <a:lnTo>
                      <a:pt x="60960" y="2930"/>
                    </a:lnTo>
                    <a:cubicBezTo>
                      <a:pt x="70485" y="3882"/>
                      <a:pt x="79058" y="12455"/>
                      <a:pt x="78105" y="21980"/>
                    </a:cubicBezTo>
                    <a:lnTo>
                      <a:pt x="78105" y="23885"/>
                    </a:lnTo>
                    <a:cubicBezTo>
                      <a:pt x="77152" y="33410"/>
                      <a:pt x="68580" y="41982"/>
                      <a:pt x="59055" y="41030"/>
                    </a:cubicBezTo>
                    <a:lnTo>
                      <a:pt x="17145" y="38173"/>
                    </a:lnTo>
                    <a:cubicBezTo>
                      <a:pt x="7620" y="37220"/>
                      <a:pt x="0" y="28648"/>
                      <a:pt x="0" y="1912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63"/>
              <p:cNvSpPr/>
              <p:nvPr/>
            </p:nvSpPr>
            <p:spPr>
              <a:xfrm>
                <a:off x="4927411" y="2007046"/>
                <a:ext cx="76894" cy="51546"/>
              </a:xfrm>
              <a:custGeom>
                <a:rect b="b" l="l" r="r" t="t"/>
                <a:pathLst>
                  <a:path extrusionOk="0" h="51546" w="76894">
                    <a:moveTo>
                      <a:pt x="1776" y="38924"/>
                    </a:moveTo>
                    <a:lnTo>
                      <a:pt x="824" y="37019"/>
                    </a:lnTo>
                    <a:cubicBezTo>
                      <a:pt x="-2034" y="27494"/>
                      <a:pt x="2729" y="17016"/>
                      <a:pt x="12254" y="14159"/>
                    </a:cubicBezTo>
                    <a:lnTo>
                      <a:pt x="52259" y="824"/>
                    </a:lnTo>
                    <a:cubicBezTo>
                      <a:pt x="61784" y="-2034"/>
                      <a:pt x="72261" y="2729"/>
                      <a:pt x="75119" y="12254"/>
                    </a:cubicBezTo>
                    <a:lnTo>
                      <a:pt x="76071" y="14159"/>
                    </a:lnTo>
                    <a:cubicBezTo>
                      <a:pt x="78929" y="23684"/>
                      <a:pt x="74166" y="34161"/>
                      <a:pt x="64641" y="37019"/>
                    </a:cubicBezTo>
                    <a:lnTo>
                      <a:pt x="24636" y="50354"/>
                    </a:lnTo>
                    <a:cubicBezTo>
                      <a:pt x="15111" y="54164"/>
                      <a:pt x="4634" y="48449"/>
                      <a:pt x="1776" y="389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" name="Google Shape;76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" type="subTitle"/>
          </p:nvPr>
        </p:nvSpPr>
        <p:spPr>
          <a:xfrm>
            <a:off x="4634286" y="1482525"/>
            <a:ext cx="37500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3"/>
          <p:cNvSpPr txBox="1"/>
          <p:nvPr>
            <p:ph idx="2" type="subTitle"/>
          </p:nvPr>
        </p:nvSpPr>
        <p:spPr>
          <a:xfrm>
            <a:off x="759714" y="1482525"/>
            <a:ext cx="37500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63"/>
          <p:cNvGrpSpPr/>
          <p:nvPr/>
        </p:nvGrpSpPr>
        <p:grpSpPr>
          <a:xfrm>
            <a:off x="1591947" y="4172115"/>
            <a:ext cx="6700860" cy="847359"/>
            <a:chOff x="1591947" y="4172115"/>
            <a:chExt cx="6700860" cy="847359"/>
          </a:xfrm>
        </p:grpSpPr>
        <p:grpSp>
          <p:nvGrpSpPr>
            <p:cNvPr id="80" name="Google Shape;80;p63"/>
            <p:cNvGrpSpPr/>
            <p:nvPr/>
          </p:nvGrpSpPr>
          <p:grpSpPr>
            <a:xfrm>
              <a:off x="1591947" y="4172115"/>
              <a:ext cx="6700860" cy="356299"/>
              <a:chOff x="1591947" y="4172115"/>
              <a:chExt cx="6700860" cy="356299"/>
            </a:xfrm>
          </p:grpSpPr>
          <p:sp>
            <p:nvSpPr>
              <p:cNvPr id="81" name="Google Shape;81;p63"/>
              <p:cNvSpPr/>
              <p:nvPr/>
            </p:nvSpPr>
            <p:spPr>
              <a:xfrm flipH="1">
                <a:off x="5051070" y="4278860"/>
                <a:ext cx="248602" cy="249554"/>
              </a:xfrm>
              <a:custGeom>
                <a:rect b="b" l="l" r="r" t="t"/>
                <a:pathLst>
                  <a:path extrusionOk="0" h="249554" w="248602">
                    <a:moveTo>
                      <a:pt x="80010" y="80963"/>
                    </a:moveTo>
                    <a:lnTo>
                      <a:pt x="0" y="124777"/>
                    </a:lnTo>
                    <a:lnTo>
                      <a:pt x="80010" y="168592"/>
                    </a:lnTo>
                    <a:lnTo>
                      <a:pt x="124777" y="249555"/>
                    </a:lnTo>
                    <a:lnTo>
                      <a:pt x="168592" y="168592"/>
                    </a:lnTo>
                    <a:lnTo>
                      <a:pt x="248602" y="124777"/>
                    </a:lnTo>
                    <a:lnTo>
                      <a:pt x="168592" y="80963"/>
                    </a:lnTo>
                    <a:lnTo>
                      <a:pt x="1247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63"/>
              <p:cNvSpPr/>
              <p:nvPr/>
            </p:nvSpPr>
            <p:spPr>
              <a:xfrm flipH="1">
                <a:off x="1591947" y="4278840"/>
                <a:ext cx="146685" cy="146684"/>
              </a:xfrm>
              <a:custGeom>
                <a:rect b="b" l="l" r="r" t="t"/>
                <a:pathLst>
                  <a:path extrusionOk="0" h="146684" w="146685">
                    <a:moveTo>
                      <a:pt x="20955" y="73342"/>
                    </a:moveTo>
                    <a:lnTo>
                      <a:pt x="0" y="146685"/>
                    </a:lnTo>
                    <a:lnTo>
                      <a:pt x="73343" y="124777"/>
                    </a:lnTo>
                    <a:lnTo>
                      <a:pt x="146685" y="146685"/>
                    </a:lnTo>
                    <a:lnTo>
                      <a:pt x="124777" y="73342"/>
                    </a:lnTo>
                    <a:lnTo>
                      <a:pt x="146685" y="0"/>
                    </a:lnTo>
                    <a:lnTo>
                      <a:pt x="73343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63"/>
              <p:cNvSpPr/>
              <p:nvPr/>
            </p:nvSpPr>
            <p:spPr>
              <a:xfrm flipH="1">
                <a:off x="8146122" y="4172115"/>
                <a:ext cx="146685" cy="146684"/>
              </a:xfrm>
              <a:custGeom>
                <a:rect b="b" l="l" r="r" t="t"/>
                <a:pathLst>
                  <a:path extrusionOk="0" h="146684" w="146685">
                    <a:moveTo>
                      <a:pt x="20955" y="73342"/>
                    </a:moveTo>
                    <a:lnTo>
                      <a:pt x="0" y="146685"/>
                    </a:lnTo>
                    <a:lnTo>
                      <a:pt x="73343" y="124777"/>
                    </a:lnTo>
                    <a:lnTo>
                      <a:pt x="146685" y="146685"/>
                    </a:lnTo>
                    <a:lnTo>
                      <a:pt x="124777" y="73342"/>
                    </a:lnTo>
                    <a:lnTo>
                      <a:pt x="146685" y="0"/>
                    </a:lnTo>
                    <a:lnTo>
                      <a:pt x="73343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63"/>
            <p:cNvGrpSpPr/>
            <p:nvPr/>
          </p:nvGrpSpPr>
          <p:grpSpPr>
            <a:xfrm>
              <a:off x="3798297" y="4872790"/>
              <a:ext cx="3269885" cy="146684"/>
              <a:chOff x="3798297" y="4872790"/>
              <a:chExt cx="3269885" cy="146684"/>
            </a:xfrm>
          </p:grpSpPr>
          <p:sp>
            <p:nvSpPr>
              <p:cNvPr id="85" name="Google Shape;85;p63"/>
              <p:cNvSpPr/>
              <p:nvPr/>
            </p:nvSpPr>
            <p:spPr>
              <a:xfrm flipH="1">
                <a:off x="3798297" y="4872790"/>
                <a:ext cx="146685" cy="146684"/>
              </a:xfrm>
              <a:custGeom>
                <a:rect b="b" l="l" r="r" t="t"/>
                <a:pathLst>
                  <a:path extrusionOk="0" h="146684" w="146685">
                    <a:moveTo>
                      <a:pt x="20955" y="73342"/>
                    </a:moveTo>
                    <a:lnTo>
                      <a:pt x="0" y="146685"/>
                    </a:lnTo>
                    <a:lnTo>
                      <a:pt x="73343" y="124777"/>
                    </a:lnTo>
                    <a:lnTo>
                      <a:pt x="146685" y="146685"/>
                    </a:lnTo>
                    <a:lnTo>
                      <a:pt x="124777" y="73342"/>
                    </a:lnTo>
                    <a:lnTo>
                      <a:pt x="146685" y="0"/>
                    </a:lnTo>
                    <a:lnTo>
                      <a:pt x="73343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63"/>
              <p:cNvSpPr/>
              <p:nvPr/>
            </p:nvSpPr>
            <p:spPr>
              <a:xfrm flipH="1">
                <a:off x="6921497" y="4872790"/>
                <a:ext cx="146685" cy="146684"/>
              </a:xfrm>
              <a:custGeom>
                <a:rect b="b" l="l" r="r" t="t"/>
                <a:pathLst>
                  <a:path extrusionOk="0" h="146684" w="146685">
                    <a:moveTo>
                      <a:pt x="20955" y="73342"/>
                    </a:moveTo>
                    <a:lnTo>
                      <a:pt x="0" y="146685"/>
                    </a:lnTo>
                    <a:lnTo>
                      <a:pt x="73343" y="124777"/>
                    </a:lnTo>
                    <a:lnTo>
                      <a:pt x="146685" y="146685"/>
                    </a:lnTo>
                    <a:lnTo>
                      <a:pt x="124777" y="73342"/>
                    </a:lnTo>
                    <a:lnTo>
                      <a:pt x="146685" y="0"/>
                    </a:lnTo>
                    <a:lnTo>
                      <a:pt x="73343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" name="Google Shape;87;p63"/>
          <p:cNvGrpSpPr/>
          <p:nvPr/>
        </p:nvGrpSpPr>
        <p:grpSpPr>
          <a:xfrm>
            <a:off x="8115455" y="671884"/>
            <a:ext cx="782117" cy="934571"/>
            <a:chOff x="408855" y="795584"/>
            <a:chExt cx="782117" cy="934571"/>
          </a:xfrm>
        </p:grpSpPr>
        <p:grpSp>
          <p:nvGrpSpPr>
            <p:cNvPr id="88" name="Google Shape;88;p63"/>
            <p:cNvGrpSpPr/>
            <p:nvPr/>
          </p:nvGrpSpPr>
          <p:grpSpPr>
            <a:xfrm>
              <a:off x="408855" y="1080355"/>
              <a:ext cx="649800" cy="649800"/>
              <a:chOff x="889680" y="4224280"/>
              <a:chExt cx="649800" cy="649800"/>
            </a:xfrm>
          </p:grpSpPr>
          <p:sp>
            <p:nvSpPr>
              <p:cNvPr id="89" name="Google Shape;89;p63"/>
              <p:cNvSpPr/>
              <p:nvPr/>
            </p:nvSpPr>
            <p:spPr>
              <a:xfrm>
                <a:off x="889680" y="4224280"/>
                <a:ext cx="649800" cy="649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90" name="Google Shape;90;p63"/>
              <p:cNvGrpSpPr/>
              <p:nvPr/>
            </p:nvGrpSpPr>
            <p:grpSpPr>
              <a:xfrm>
                <a:off x="944924" y="4318312"/>
                <a:ext cx="231889" cy="252641"/>
                <a:chOff x="976372" y="467765"/>
                <a:chExt cx="287668" cy="313411"/>
              </a:xfrm>
            </p:grpSpPr>
            <p:sp>
              <p:nvSpPr>
                <p:cNvPr id="91" name="Google Shape;91;p6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6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3" name="Google Shape;93;p63"/>
            <p:cNvGrpSpPr/>
            <p:nvPr/>
          </p:nvGrpSpPr>
          <p:grpSpPr>
            <a:xfrm>
              <a:off x="906217" y="795584"/>
              <a:ext cx="284755" cy="284755"/>
              <a:chOff x="1287525" y="216499"/>
              <a:chExt cx="310800" cy="310800"/>
            </a:xfrm>
          </p:grpSpPr>
          <p:sp>
            <p:nvSpPr>
              <p:cNvPr id="94" name="Google Shape;94;p63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95" name="Google Shape;95;p63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96" name="Google Shape;96;p6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6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64"/>
          <p:cNvSpPr txBox="1"/>
          <p:nvPr>
            <p:ph idx="1" type="subTitle"/>
          </p:nvPr>
        </p:nvSpPr>
        <p:spPr>
          <a:xfrm>
            <a:off x="720000" y="1755044"/>
            <a:ext cx="4294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5"/>
          <p:cNvGrpSpPr/>
          <p:nvPr/>
        </p:nvGrpSpPr>
        <p:grpSpPr>
          <a:xfrm flipH="1">
            <a:off x="-1960147" y="270770"/>
            <a:ext cx="13043076" cy="6086104"/>
            <a:chOff x="-1752937" y="270770"/>
            <a:chExt cx="13043076" cy="6086104"/>
          </a:xfrm>
        </p:grpSpPr>
        <p:sp>
          <p:nvSpPr>
            <p:cNvPr id="103" name="Google Shape;103;p65"/>
            <p:cNvSpPr/>
            <p:nvPr/>
          </p:nvSpPr>
          <p:spPr>
            <a:xfrm rot="4504115">
              <a:off x="-1521256" y="672507"/>
              <a:ext cx="2928584" cy="2729521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5"/>
            <p:cNvSpPr/>
            <p:nvPr/>
          </p:nvSpPr>
          <p:spPr>
            <a:xfrm rot="-4249260">
              <a:off x="7980209" y="3083910"/>
              <a:ext cx="2992365" cy="2799842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65"/>
          <p:cNvGrpSpPr/>
          <p:nvPr/>
        </p:nvGrpSpPr>
        <p:grpSpPr>
          <a:xfrm rot="3292594">
            <a:off x="-90162" y="3342823"/>
            <a:ext cx="489636" cy="793514"/>
            <a:chOff x="7140892" y="3129915"/>
            <a:chExt cx="489585" cy="793431"/>
          </a:xfrm>
        </p:grpSpPr>
        <p:sp>
          <p:nvSpPr>
            <p:cNvPr id="106" name="Google Shape;106;p65"/>
            <p:cNvSpPr/>
            <p:nvPr/>
          </p:nvSpPr>
          <p:spPr>
            <a:xfrm>
              <a:off x="7140892" y="3272790"/>
              <a:ext cx="172402" cy="171450"/>
            </a:xfrm>
            <a:custGeom>
              <a:rect b="b" l="l" r="r" t="t"/>
              <a:pathLst>
                <a:path extrusionOk="0" h="171450" w="172402">
                  <a:moveTo>
                    <a:pt x="25717" y="85725"/>
                  </a:moveTo>
                  <a:lnTo>
                    <a:pt x="0" y="171450"/>
                  </a:lnTo>
                  <a:lnTo>
                    <a:pt x="85725" y="145732"/>
                  </a:lnTo>
                  <a:lnTo>
                    <a:pt x="172402" y="171450"/>
                  </a:lnTo>
                  <a:lnTo>
                    <a:pt x="146685" y="85725"/>
                  </a:lnTo>
                  <a:lnTo>
                    <a:pt x="172402" y="0"/>
                  </a:lnTo>
                  <a:lnTo>
                    <a:pt x="85725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5"/>
            <p:cNvSpPr/>
            <p:nvPr/>
          </p:nvSpPr>
          <p:spPr>
            <a:xfrm>
              <a:off x="7381875" y="3673792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3825" y="249555"/>
                  </a:lnTo>
                  <a:lnTo>
                    <a:pt x="167640" y="168592"/>
                  </a:lnTo>
                  <a:lnTo>
                    <a:pt x="248603" y="124777"/>
                  </a:lnTo>
                  <a:lnTo>
                    <a:pt x="167640" y="80963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5"/>
            <p:cNvSpPr/>
            <p:nvPr/>
          </p:nvSpPr>
          <p:spPr>
            <a:xfrm>
              <a:off x="7407592" y="3129915"/>
              <a:ext cx="112394" cy="113347"/>
            </a:xfrm>
            <a:custGeom>
              <a:rect b="b" l="l" r="r" t="t"/>
              <a:pathLst>
                <a:path extrusionOk="0" h="113347" w="112394">
                  <a:moveTo>
                    <a:pt x="36195" y="36195"/>
                  </a:moveTo>
                  <a:lnTo>
                    <a:pt x="0" y="56197"/>
                  </a:lnTo>
                  <a:lnTo>
                    <a:pt x="36195" y="76200"/>
                  </a:lnTo>
                  <a:lnTo>
                    <a:pt x="56197" y="113347"/>
                  </a:lnTo>
                  <a:lnTo>
                    <a:pt x="76200" y="76200"/>
                  </a:lnTo>
                  <a:lnTo>
                    <a:pt x="112395" y="56197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65"/>
          <p:cNvGrpSpPr/>
          <p:nvPr/>
        </p:nvGrpSpPr>
        <p:grpSpPr>
          <a:xfrm flipH="1">
            <a:off x="8879945" y="2010277"/>
            <a:ext cx="345757" cy="673417"/>
            <a:chOff x="4561522" y="3229927"/>
            <a:chExt cx="345757" cy="673417"/>
          </a:xfrm>
        </p:grpSpPr>
        <p:sp>
          <p:nvSpPr>
            <p:cNvPr id="110" name="Google Shape;110;p65"/>
            <p:cNvSpPr/>
            <p:nvPr/>
          </p:nvSpPr>
          <p:spPr>
            <a:xfrm>
              <a:off x="4561522" y="3705225"/>
              <a:ext cx="198119" cy="198119"/>
            </a:xfrm>
            <a:custGeom>
              <a:rect b="b" l="l" r="r" t="t"/>
              <a:pathLst>
                <a:path extrusionOk="0" h="198119" w="198119">
                  <a:moveTo>
                    <a:pt x="28575" y="99060"/>
                  </a:moveTo>
                  <a:lnTo>
                    <a:pt x="0" y="198120"/>
                  </a:lnTo>
                  <a:lnTo>
                    <a:pt x="99060" y="169545"/>
                  </a:lnTo>
                  <a:lnTo>
                    <a:pt x="198120" y="198120"/>
                  </a:lnTo>
                  <a:lnTo>
                    <a:pt x="169545" y="99060"/>
                  </a:lnTo>
                  <a:lnTo>
                    <a:pt x="198120" y="0"/>
                  </a:lnTo>
                  <a:lnTo>
                    <a:pt x="9906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5"/>
            <p:cNvSpPr/>
            <p:nvPr/>
          </p:nvSpPr>
          <p:spPr>
            <a:xfrm>
              <a:off x="4731067" y="3229927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6198" y="57150"/>
                  </a:moveTo>
                  <a:lnTo>
                    <a:pt x="0" y="88582"/>
                  </a:lnTo>
                  <a:lnTo>
                    <a:pt x="56198" y="119063"/>
                  </a:lnTo>
                  <a:lnTo>
                    <a:pt x="87630" y="176213"/>
                  </a:lnTo>
                  <a:lnTo>
                    <a:pt x="119063" y="119063"/>
                  </a:lnTo>
                  <a:lnTo>
                    <a:pt x="176213" y="88582"/>
                  </a:lnTo>
                  <a:lnTo>
                    <a:pt x="119063" y="5715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5"/>
            <p:cNvSpPr/>
            <p:nvPr/>
          </p:nvSpPr>
          <p:spPr>
            <a:xfrm>
              <a:off x="4570095" y="3431857"/>
              <a:ext cx="112394" cy="112395"/>
            </a:xfrm>
            <a:custGeom>
              <a:rect b="b" l="l" r="r" t="t"/>
              <a:pathLst>
                <a:path extrusionOk="0" h="112395" w="112394">
                  <a:moveTo>
                    <a:pt x="36195" y="36195"/>
                  </a:moveTo>
                  <a:lnTo>
                    <a:pt x="0" y="56198"/>
                  </a:lnTo>
                  <a:lnTo>
                    <a:pt x="36195" y="76200"/>
                  </a:lnTo>
                  <a:lnTo>
                    <a:pt x="56197" y="112395"/>
                  </a:lnTo>
                  <a:lnTo>
                    <a:pt x="76200" y="76200"/>
                  </a:lnTo>
                  <a:lnTo>
                    <a:pt x="112395" y="56198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1" type="subTitle"/>
          </p:nvPr>
        </p:nvSpPr>
        <p:spPr>
          <a:xfrm>
            <a:off x="4683154" y="3247523"/>
            <a:ext cx="26964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5"/>
          <p:cNvSpPr txBox="1"/>
          <p:nvPr>
            <p:ph idx="2" type="subTitle"/>
          </p:nvPr>
        </p:nvSpPr>
        <p:spPr>
          <a:xfrm>
            <a:off x="1764446" y="3247523"/>
            <a:ext cx="26964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5"/>
          <p:cNvSpPr txBox="1"/>
          <p:nvPr>
            <p:ph idx="3" type="subTitle"/>
          </p:nvPr>
        </p:nvSpPr>
        <p:spPr>
          <a:xfrm>
            <a:off x="1764446" y="2683700"/>
            <a:ext cx="269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65"/>
          <p:cNvSpPr txBox="1"/>
          <p:nvPr>
            <p:ph idx="4" type="subTitle"/>
          </p:nvPr>
        </p:nvSpPr>
        <p:spPr>
          <a:xfrm>
            <a:off x="4683154" y="2683700"/>
            <a:ext cx="2696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6"/>
          <p:cNvGrpSpPr/>
          <p:nvPr/>
        </p:nvGrpSpPr>
        <p:grpSpPr>
          <a:xfrm rot="10800000">
            <a:off x="-2188747" y="194571"/>
            <a:ext cx="13127359" cy="6425001"/>
            <a:chOff x="-1608620" y="8073"/>
            <a:chExt cx="13127359" cy="6425001"/>
          </a:xfrm>
        </p:grpSpPr>
        <p:sp>
          <p:nvSpPr>
            <p:cNvPr id="120" name="Google Shape;120;p66"/>
            <p:cNvSpPr/>
            <p:nvPr/>
          </p:nvSpPr>
          <p:spPr>
            <a:xfrm rot="9550608">
              <a:off x="-1218746" y="439869"/>
              <a:ext cx="2931338" cy="2732088"/>
            </a:xfrm>
            <a:custGeom>
              <a:rect b="b" l="l" r="r" t="t"/>
              <a:pathLst>
                <a:path extrusionOk="0" h="3349027" w="3593270">
                  <a:moveTo>
                    <a:pt x="40223" y="1501012"/>
                  </a:moveTo>
                  <a:cubicBezTo>
                    <a:pt x="70703" y="1399095"/>
                    <a:pt x="120233" y="1300035"/>
                    <a:pt x="194528" y="1224787"/>
                  </a:cubicBezTo>
                  <a:cubicBezTo>
                    <a:pt x="372646" y="1043812"/>
                    <a:pt x="653633" y="1022857"/>
                    <a:pt x="906998" y="1028572"/>
                  </a:cubicBezTo>
                  <a:cubicBezTo>
                    <a:pt x="1160363" y="1034287"/>
                    <a:pt x="1431826" y="1053337"/>
                    <a:pt x="1649948" y="923797"/>
                  </a:cubicBezTo>
                  <a:cubicBezTo>
                    <a:pt x="1846163" y="807592"/>
                    <a:pt x="1959511" y="596137"/>
                    <a:pt x="2085241" y="406590"/>
                  </a:cubicBezTo>
                  <a:cubicBezTo>
                    <a:pt x="2210971" y="217042"/>
                    <a:pt x="2381468" y="26542"/>
                    <a:pt x="2607211" y="2730"/>
                  </a:cubicBezTo>
                  <a:cubicBezTo>
                    <a:pt x="2762468" y="-14415"/>
                    <a:pt x="2914868" y="51307"/>
                    <a:pt x="3041551" y="140842"/>
                  </a:cubicBezTo>
                  <a:cubicBezTo>
                    <a:pt x="3335874" y="348487"/>
                    <a:pt x="3526374" y="696150"/>
                    <a:pt x="3543518" y="1056195"/>
                  </a:cubicBezTo>
                  <a:cubicBezTo>
                    <a:pt x="3549234" y="1179067"/>
                    <a:pt x="3535899" y="1302892"/>
                    <a:pt x="3511134" y="1422907"/>
                  </a:cubicBezTo>
                  <a:cubicBezTo>
                    <a:pt x="3506371" y="1447672"/>
                    <a:pt x="3500656" y="1471485"/>
                    <a:pt x="3493988" y="1496250"/>
                  </a:cubicBezTo>
                  <a:cubicBezTo>
                    <a:pt x="3442553" y="1688655"/>
                    <a:pt x="3454936" y="1892490"/>
                    <a:pt x="3529231" y="2078227"/>
                  </a:cubicBezTo>
                  <a:cubicBezTo>
                    <a:pt x="3529231" y="2079180"/>
                    <a:pt x="3530184" y="2080132"/>
                    <a:pt x="3530184" y="2081085"/>
                  </a:cubicBezTo>
                  <a:cubicBezTo>
                    <a:pt x="3622576" y="2311590"/>
                    <a:pt x="3613051" y="2580195"/>
                    <a:pt x="3504466" y="2803080"/>
                  </a:cubicBezTo>
                  <a:cubicBezTo>
                    <a:pt x="3396834" y="3025965"/>
                    <a:pt x="3192046" y="3200272"/>
                    <a:pt x="2953921" y="3271710"/>
                  </a:cubicBezTo>
                  <a:cubicBezTo>
                    <a:pt x="2811046" y="3314572"/>
                    <a:pt x="2660551" y="3320287"/>
                    <a:pt x="2511961" y="3300285"/>
                  </a:cubicBezTo>
                  <a:cubicBezTo>
                    <a:pt x="2409091" y="3286950"/>
                    <a:pt x="2304316" y="3294570"/>
                    <a:pt x="2203351" y="3318382"/>
                  </a:cubicBezTo>
                  <a:cubicBezTo>
                    <a:pt x="2150011" y="3330765"/>
                    <a:pt x="2096671" y="3340290"/>
                    <a:pt x="2041426" y="3345052"/>
                  </a:cubicBezTo>
                  <a:cubicBezTo>
                    <a:pt x="1865213" y="3360292"/>
                    <a:pt x="1688048" y="3329812"/>
                    <a:pt x="1516598" y="3285997"/>
                  </a:cubicBezTo>
                  <a:cubicBezTo>
                    <a:pt x="1141313" y="3189795"/>
                    <a:pt x="778411" y="3025012"/>
                    <a:pt x="488851" y="2765932"/>
                  </a:cubicBezTo>
                  <a:cubicBezTo>
                    <a:pt x="312638" y="2608770"/>
                    <a:pt x="165001" y="2415412"/>
                    <a:pt x="78323" y="2195385"/>
                  </a:cubicBezTo>
                  <a:cubicBezTo>
                    <a:pt x="-6449" y="1976310"/>
                    <a:pt x="-27404" y="1727707"/>
                    <a:pt x="40223" y="1501012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 rot="-4249260">
              <a:off x="8208809" y="3160110"/>
              <a:ext cx="2992365" cy="2799842"/>
            </a:xfrm>
            <a:custGeom>
              <a:rect b="b" l="l" r="r" t="t"/>
              <a:pathLst>
                <a:path extrusionOk="0" h="3285021" w="3510906">
                  <a:moveTo>
                    <a:pt x="3226480" y="2701895"/>
                  </a:moveTo>
                  <a:cubicBezTo>
                    <a:pt x="3242672" y="2556163"/>
                    <a:pt x="3189332" y="2415193"/>
                    <a:pt x="3115989" y="2294226"/>
                  </a:cubicBezTo>
                  <a:cubicBezTo>
                    <a:pt x="3069317" y="2218026"/>
                    <a:pt x="3012167" y="2141826"/>
                    <a:pt x="3007405" y="2050385"/>
                  </a:cubicBezTo>
                  <a:cubicBezTo>
                    <a:pt x="2999785" y="1915130"/>
                    <a:pt x="3103607" y="1796068"/>
                    <a:pt x="3197905" y="1690340"/>
                  </a:cubicBezTo>
                  <a:cubicBezTo>
                    <a:pt x="3309347" y="1565563"/>
                    <a:pt x="3417932" y="1433165"/>
                    <a:pt x="3472225" y="1277908"/>
                  </a:cubicBezTo>
                  <a:cubicBezTo>
                    <a:pt x="3584620" y="955010"/>
                    <a:pt x="3436982" y="611158"/>
                    <a:pt x="3223622" y="365413"/>
                  </a:cubicBezTo>
                  <a:cubicBezTo>
                    <a:pt x="3090272" y="211108"/>
                    <a:pt x="2924537" y="77758"/>
                    <a:pt x="2723560" y="23465"/>
                  </a:cubicBezTo>
                  <a:cubicBezTo>
                    <a:pt x="2522582" y="-30827"/>
                    <a:pt x="2284457" y="7273"/>
                    <a:pt x="2125389" y="156815"/>
                  </a:cubicBezTo>
                  <a:cubicBezTo>
                    <a:pt x="1977752" y="295880"/>
                    <a:pt x="1902504" y="520670"/>
                    <a:pt x="1714862" y="593060"/>
                  </a:cubicBezTo>
                  <a:cubicBezTo>
                    <a:pt x="1565320" y="650210"/>
                    <a:pt x="1405299" y="582583"/>
                    <a:pt x="1278617" y="498763"/>
                  </a:cubicBezTo>
                  <a:cubicBezTo>
                    <a:pt x="1151935" y="414943"/>
                    <a:pt x="1030967" y="310168"/>
                    <a:pt x="877615" y="285403"/>
                  </a:cubicBezTo>
                  <a:cubicBezTo>
                    <a:pt x="738549" y="262543"/>
                    <a:pt x="589007" y="312073"/>
                    <a:pt x="468992" y="396845"/>
                  </a:cubicBezTo>
                  <a:cubicBezTo>
                    <a:pt x="348977" y="481618"/>
                    <a:pt x="255632" y="599728"/>
                    <a:pt x="177527" y="723553"/>
                  </a:cubicBezTo>
                  <a:cubicBezTo>
                    <a:pt x="51797" y="924530"/>
                    <a:pt x="-38691" y="1165513"/>
                    <a:pt x="16554" y="1385540"/>
                  </a:cubicBezTo>
                  <a:cubicBezTo>
                    <a:pt x="74657" y="1616045"/>
                    <a:pt x="278492" y="1769398"/>
                    <a:pt x="478517" y="1893223"/>
                  </a:cubicBezTo>
                  <a:cubicBezTo>
                    <a:pt x="635679" y="1990378"/>
                    <a:pt x="804272" y="2079913"/>
                    <a:pt x="984294" y="2127538"/>
                  </a:cubicBezTo>
                  <a:cubicBezTo>
                    <a:pt x="1005249" y="2138968"/>
                    <a:pt x="1025252" y="2151351"/>
                    <a:pt x="1044302" y="2163733"/>
                  </a:cubicBezTo>
                  <a:cubicBezTo>
                    <a:pt x="1324337" y="2351376"/>
                    <a:pt x="1423397" y="2714278"/>
                    <a:pt x="1650092" y="2962880"/>
                  </a:cubicBezTo>
                  <a:cubicBezTo>
                    <a:pt x="1883454" y="3218151"/>
                    <a:pt x="2257787" y="3335308"/>
                    <a:pt x="2612117" y="3264823"/>
                  </a:cubicBezTo>
                  <a:cubicBezTo>
                    <a:pt x="2755945" y="3236248"/>
                    <a:pt x="2897867" y="3177193"/>
                    <a:pt x="3012167" y="3080038"/>
                  </a:cubicBezTo>
                  <a:cubicBezTo>
                    <a:pt x="3126467" y="2982883"/>
                    <a:pt x="3211239" y="2845723"/>
                    <a:pt x="3226480" y="2701895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" type="subTitle"/>
          </p:nvPr>
        </p:nvSpPr>
        <p:spPr>
          <a:xfrm flipH="1">
            <a:off x="6074915" y="3285527"/>
            <a:ext cx="2240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6"/>
          <p:cNvSpPr txBox="1"/>
          <p:nvPr>
            <p:ph idx="2" type="subTitle"/>
          </p:nvPr>
        </p:nvSpPr>
        <p:spPr>
          <a:xfrm flipH="1">
            <a:off x="3451670" y="3285527"/>
            <a:ext cx="2240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6"/>
          <p:cNvSpPr txBox="1"/>
          <p:nvPr>
            <p:ph idx="3" type="subTitle"/>
          </p:nvPr>
        </p:nvSpPr>
        <p:spPr>
          <a:xfrm flipH="1">
            <a:off x="828425" y="3285527"/>
            <a:ext cx="22407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4" type="subTitle"/>
          </p:nvPr>
        </p:nvSpPr>
        <p:spPr>
          <a:xfrm flipH="1">
            <a:off x="6074915" y="270152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66"/>
          <p:cNvSpPr txBox="1"/>
          <p:nvPr>
            <p:ph idx="5" type="subTitle"/>
          </p:nvPr>
        </p:nvSpPr>
        <p:spPr>
          <a:xfrm flipH="1">
            <a:off x="3451672" y="270152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6" type="subTitle"/>
          </p:nvPr>
        </p:nvSpPr>
        <p:spPr>
          <a:xfrm flipH="1">
            <a:off x="828425" y="270152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9" name="Google Shape;129;p66"/>
          <p:cNvGrpSpPr/>
          <p:nvPr/>
        </p:nvGrpSpPr>
        <p:grpSpPr>
          <a:xfrm rot="3292594">
            <a:off x="8651313" y="4318223"/>
            <a:ext cx="489636" cy="793514"/>
            <a:chOff x="7140892" y="3129915"/>
            <a:chExt cx="489585" cy="793431"/>
          </a:xfrm>
        </p:grpSpPr>
        <p:sp>
          <p:nvSpPr>
            <p:cNvPr id="130" name="Google Shape;130;p66"/>
            <p:cNvSpPr/>
            <p:nvPr/>
          </p:nvSpPr>
          <p:spPr>
            <a:xfrm>
              <a:off x="7140892" y="3272790"/>
              <a:ext cx="172402" cy="171450"/>
            </a:xfrm>
            <a:custGeom>
              <a:rect b="b" l="l" r="r" t="t"/>
              <a:pathLst>
                <a:path extrusionOk="0" h="171450" w="172402">
                  <a:moveTo>
                    <a:pt x="25717" y="85725"/>
                  </a:moveTo>
                  <a:lnTo>
                    <a:pt x="0" y="171450"/>
                  </a:lnTo>
                  <a:lnTo>
                    <a:pt x="85725" y="145732"/>
                  </a:lnTo>
                  <a:lnTo>
                    <a:pt x="172402" y="171450"/>
                  </a:lnTo>
                  <a:lnTo>
                    <a:pt x="146685" y="85725"/>
                  </a:lnTo>
                  <a:lnTo>
                    <a:pt x="172402" y="0"/>
                  </a:lnTo>
                  <a:lnTo>
                    <a:pt x="85725" y="24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7381875" y="3673792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3825" y="249555"/>
                  </a:lnTo>
                  <a:lnTo>
                    <a:pt x="167640" y="168592"/>
                  </a:lnTo>
                  <a:lnTo>
                    <a:pt x="248603" y="124777"/>
                  </a:lnTo>
                  <a:lnTo>
                    <a:pt x="167640" y="80963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7407592" y="3129915"/>
              <a:ext cx="112394" cy="113347"/>
            </a:xfrm>
            <a:custGeom>
              <a:rect b="b" l="l" r="r" t="t"/>
              <a:pathLst>
                <a:path extrusionOk="0" h="113347" w="112394">
                  <a:moveTo>
                    <a:pt x="36195" y="36195"/>
                  </a:moveTo>
                  <a:lnTo>
                    <a:pt x="0" y="56197"/>
                  </a:lnTo>
                  <a:lnTo>
                    <a:pt x="36195" y="76200"/>
                  </a:lnTo>
                  <a:lnTo>
                    <a:pt x="56197" y="113347"/>
                  </a:lnTo>
                  <a:lnTo>
                    <a:pt x="76200" y="76200"/>
                  </a:lnTo>
                  <a:lnTo>
                    <a:pt x="112395" y="56197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66"/>
          <p:cNvGrpSpPr/>
          <p:nvPr/>
        </p:nvGrpSpPr>
        <p:grpSpPr>
          <a:xfrm flipH="1">
            <a:off x="-5" y="1379252"/>
            <a:ext cx="345757" cy="673417"/>
            <a:chOff x="4561522" y="3229927"/>
            <a:chExt cx="345757" cy="673417"/>
          </a:xfrm>
        </p:grpSpPr>
        <p:sp>
          <p:nvSpPr>
            <p:cNvPr id="134" name="Google Shape;134;p66"/>
            <p:cNvSpPr/>
            <p:nvPr/>
          </p:nvSpPr>
          <p:spPr>
            <a:xfrm>
              <a:off x="4561522" y="3705225"/>
              <a:ext cx="198119" cy="198119"/>
            </a:xfrm>
            <a:custGeom>
              <a:rect b="b" l="l" r="r" t="t"/>
              <a:pathLst>
                <a:path extrusionOk="0" h="198119" w="198119">
                  <a:moveTo>
                    <a:pt x="28575" y="99060"/>
                  </a:moveTo>
                  <a:lnTo>
                    <a:pt x="0" y="198120"/>
                  </a:lnTo>
                  <a:lnTo>
                    <a:pt x="99060" y="169545"/>
                  </a:lnTo>
                  <a:lnTo>
                    <a:pt x="198120" y="198120"/>
                  </a:lnTo>
                  <a:lnTo>
                    <a:pt x="169545" y="99060"/>
                  </a:lnTo>
                  <a:lnTo>
                    <a:pt x="198120" y="0"/>
                  </a:lnTo>
                  <a:lnTo>
                    <a:pt x="9906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4731067" y="3229927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6198" y="57150"/>
                  </a:moveTo>
                  <a:lnTo>
                    <a:pt x="0" y="88582"/>
                  </a:lnTo>
                  <a:lnTo>
                    <a:pt x="56198" y="119063"/>
                  </a:lnTo>
                  <a:lnTo>
                    <a:pt x="87630" y="176213"/>
                  </a:lnTo>
                  <a:lnTo>
                    <a:pt x="119063" y="119063"/>
                  </a:lnTo>
                  <a:lnTo>
                    <a:pt x="176213" y="88582"/>
                  </a:lnTo>
                  <a:lnTo>
                    <a:pt x="119063" y="57150"/>
                  </a:lnTo>
                  <a:lnTo>
                    <a:pt x="87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4570095" y="3431857"/>
              <a:ext cx="112394" cy="112395"/>
            </a:xfrm>
            <a:custGeom>
              <a:rect b="b" l="l" r="r" t="t"/>
              <a:pathLst>
                <a:path extrusionOk="0" h="112395" w="112394">
                  <a:moveTo>
                    <a:pt x="36195" y="36195"/>
                  </a:moveTo>
                  <a:lnTo>
                    <a:pt x="0" y="56198"/>
                  </a:lnTo>
                  <a:lnTo>
                    <a:pt x="36195" y="76200"/>
                  </a:lnTo>
                  <a:lnTo>
                    <a:pt x="56197" y="112395"/>
                  </a:lnTo>
                  <a:lnTo>
                    <a:pt x="76200" y="76200"/>
                  </a:lnTo>
                  <a:lnTo>
                    <a:pt x="112395" y="56198"/>
                  </a:lnTo>
                  <a:lnTo>
                    <a:pt x="76200" y="36195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umans"/>
              <a:buNone/>
              <a:defRPr b="1" i="0" sz="3500" u="none" cap="none" strike="noStrik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"/>
          <p:cNvSpPr txBox="1"/>
          <p:nvPr>
            <p:ph type="ctrTitle"/>
          </p:nvPr>
        </p:nvSpPr>
        <p:spPr>
          <a:xfrm>
            <a:off x="493025" y="1678225"/>
            <a:ext cx="39804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700"/>
              <a:t>Cococtel</a:t>
            </a:r>
            <a:endParaRPr sz="6700"/>
          </a:p>
        </p:txBody>
      </p:sp>
      <p:sp>
        <p:nvSpPr>
          <p:cNvPr id="386" name="Google Shape;386;p1"/>
          <p:cNvSpPr txBox="1"/>
          <p:nvPr>
            <p:ph idx="1" type="subTitle"/>
          </p:nvPr>
        </p:nvSpPr>
        <p:spPr>
          <a:xfrm>
            <a:off x="787101" y="3148154"/>
            <a:ext cx="25050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Propuesta de proyecto</a:t>
            </a:r>
            <a:br>
              <a:rPr lang="en"/>
            </a:br>
            <a:r>
              <a:rPr lang="en"/>
              <a:t>Juliette Sofía Lizarazo</a:t>
            </a:r>
            <a:br>
              <a:rPr lang="en"/>
            </a:br>
            <a:r>
              <a:rPr lang="en"/>
              <a:t>Juan José Ramírez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Tomás Parra</a:t>
            </a:r>
            <a:endParaRPr/>
          </a:p>
        </p:txBody>
      </p:sp>
      <p:grpSp>
        <p:nvGrpSpPr>
          <p:cNvPr id="387" name="Google Shape;387;p1"/>
          <p:cNvGrpSpPr/>
          <p:nvPr/>
        </p:nvGrpSpPr>
        <p:grpSpPr>
          <a:xfrm>
            <a:off x="4752022" y="955415"/>
            <a:ext cx="3907155" cy="3645932"/>
            <a:chOff x="4599622" y="955415"/>
            <a:chExt cx="3907155" cy="3645932"/>
          </a:xfrm>
        </p:grpSpPr>
        <p:sp>
          <p:nvSpPr>
            <p:cNvPr id="388" name="Google Shape;388;p1"/>
            <p:cNvSpPr/>
            <p:nvPr/>
          </p:nvSpPr>
          <p:spPr>
            <a:xfrm>
              <a:off x="5171122" y="4332742"/>
              <a:ext cx="2764155" cy="268605"/>
            </a:xfrm>
            <a:custGeom>
              <a:rect b="b" l="l" r="r" t="t"/>
              <a:pathLst>
                <a:path extrusionOk="0" h="268605" w="2764155">
                  <a:moveTo>
                    <a:pt x="2764155" y="134302"/>
                  </a:moveTo>
                  <a:cubicBezTo>
                    <a:pt x="2764155" y="208475"/>
                    <a:pt x="2145378" y="268605"/>
                    <a:pt x="1382078" y="268605"/>
                  </a:cubicBezTo>
                  <a:cubicBezTo>
                    <a:pt x="618777" y="268605"/>
                    <a:pt x="0" y="208476"/>
                    <a:pt x="0" y="134302"/>
                  </a:cubicBezTo>
                  <a:cubicBezTo>
                    <a:pt x="0" y="60129"/>
                    <a:pt x="618777" y="0"/>
                    <a:pt x="1382078" y="0"/>
                  </a:cubicBezTo>
                  <a:cubicBezTo>
                    <a:pt x="2145378" y="0"/>
                    <a:pt x="2764155" y="60129"/>
                    <a:pt x="2764155" y="1343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4885332" y="1042369"/>
              <a:ext cx="3333992" cy="3111220"/>
            </a:xfrm>
            <a:custGeom>
              <a:rect b="b" l="l" r="r" t="t"/>
              <a:pathLst>
                <a:path extrusionOk="0" h="3111220" w="3333992">
                  <a:moveTo>
                    <a:pt x="37187" y="1392993"/>
                  </a:moveTo>
                  <a:cubicBezTo>
                    <a:pt x="65762" y="1297743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3"/>
                  </a:cubicBezTo>
                  <a:cubicBezTo>
                    <a:pt x="1078270" y="960559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4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8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9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9"/>
                    <a:pt x="153392" y="2244528"/>
                    <a:pt x="73382" y="2040693"/>
                  </a:cubicBezTo>
                  <a:cubicBezTo>
                    <a:pt x="-5675" y="1834001"/>
                    <a:pt x="-25678" y="1603496"/>
                    <a:pt x="37187" y="1392993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" name="Google Shape;390;p1"/>
            <p:cNvGrpSpPr/>
            <p:nvPr/>
          </p:nvGrpSpPr>
          <p:grpSpPr>
            <a:xfrm>
              <a:off x="4833250" y="955415"/>
              <a:ext cx="3439049" cy="3579426"/>
              <a:chOff x="4376050" y="1734740"/>
              <a:chExt cx="3439049" cy="3579426"/>
            </a:xfrm>
          </p:grpSpPr>
          <p:grpSp>
            <p:nvGrpSpPr>
              <p:cNvPr id="391" name="Google Shape;391;p1"/>
              <p:cNvGrpSpPr/>
              <p:nvPr/>
            </p:nvGrpSpPr>
            <p:grpSpPr>
              <a:xfrm>
                <a:off x="4376050" y="2195674"/>
                <a:ext cx="1374192" cy="1338041"/>
                <a:chOff x="4376050" y="2195674"/>
                <a:chExt cx="1374192" cy="1338041"/>
              </a:xfrm>
            </p:grpSpPr>
            <p:sp>
              <p:nvSpPr>
                <p:cNvPr id="392" name="Google Shape;392;p1"/>
                <p:cNvSpPr/>
                <p:nvPr/>
              </p:nvSpPr>
              <p:spPr>
                <a:xfrm>
                  <a:off x="4792979" y="2901315"/>
                  <a:ext cx="957262" cy="631669"/>
                </a:xfrm>
                <a:custGeom>
                  <a:rect b="b" l="l" r="r" t="t"/>
                  <a:pathLst>
                    <a:path extrusionOk="0" h="631669" w="957262">
                      <a:moveTo>
                        <a:pt x="874395" y="385763"/>
                      </a:moveTo>
                      <a:cubicBezTo>
                        <a:pt x="509588" y="363855"/>
                        <a:pt x="186690" y="0"/>
                        <a:pt x="186690" y="0"/>
                      </a:cubicBezTo>
                      <a:lnTo>
                        <a:pt x="0" y="144780"/>
                      </a:lnTo>
                      <a:cubicBezTo>
                        <a:pt x="561023" y="755332"/>
                        <a:pt x="830580" y="638175"/>
                        <a:pt x="957263" y="589597"/>
                      </a:cubicBezTo>
                      <a:lnTo>
                        <a:pt x="874395" y="3857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"/>
                <p:cNvSpPr/>
                <p:nvPr/>
              </p:nvSpPr>
              <p:spPr>
                <a:xfrm>
                  <a:off x="5190172" y="3099434"/>
                  <a:ext cx="560070" cy="434281"/>
                </a:xfrm>
                <a:custGeom>
                  <a:rect b="b" l="l" r="r" t="t"/>
                  <a:pathLst>
                    <a:path extrusionOk="0" h="434281" w="560070">
                      <a:moveTo>
                        <a:pt x="477203" y="187643"/>
                      </a:moveTo>
                      <a:cubicBezTo>
                        <a:pt x="302895" y="177165"/>
                        <a:pt x="139065" y="88583"/>
                        <a:pt x="14288" y="0"/>
                      </a:cubicBezTo>
                      <a:cubicBezTo>
                        <a:pt x="13335" y="18098"/>
                        <a:pt x="13335" y="36195"/>
                        <a:pt x="12383" y="53340"/>
                      </a:cubicBezTo>
                      <a:cubicBezTo>
                        <a:pt x="9525" y="135255"/>
                        <a:pt x="5715" y="218123"/>
                        <a:pt x="0" y="300038"/>
                      </a:cubicBezTo>
                      <a:cubicBezTo>
                        <a:pt x="300990" y="499110"/>
                        <a:pt x="467678" y="427672"/>
                        <a:pt x="560070" y="392430"/>
                      </a:cubicBezTo>
                      <a:lnTo>
                        <a:pt x="477203" y="1876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4" name="Google Shape;394;p1"/>
                <p:cNvGrpSpPr/>
                <p:nvPr/>
              </p:nvGrpSpPr>
              <p:grpSpPr>
                <a:xfrm>
                  <a:off x="4376050" y="2195674"/>
                  <a:ext cx="718676" cy="937728"/>
                  <a:chOff x="4376050" y="2195674"/>
                  <a:chExt cx="718676" cy="937728"/>
                </a:xfrm>
              </p:grpSpPr>
              <p:sp>
                <p:nvSpPr>
                  <p:cNvPr id="395" name="Google Shape;395;p1"/>
                  <p:cNvSpPr/>
                  <p:nvPr/>
                </p:nvSpPr>
                <p:spPr>
                  <a:xfrm>
                    <a:off x="4781094" y="2848297"/>
                    <a:ext cx="305710" cy="285105"/>
                  </a:xfrm>
                  <a:custGeom>
                    <a:rect b="b" l="l" r="r" t="t"/>
                    <a:pathLst>
                      <a:path extrusionOk="0" h="285105" w="305710">
                        <a:moveTo>
                          <a:pt x="18553" y="254948"/>
                        </a:moveTo>
                        <a:cubicBezTo>
                          <a:pt x="59510" y="303525"/>
                          <a:pt x="151903" y="292095"/>
                          <a:pt x="226198" y="230183"/>
                        </a:cubicBezTo>
                        <a:cubicBezTo>
                          <a:pt x="300493" y="168270"/>
                          <a:pt x="327163" y="78735"/>
                          <a:pt x="287158" y="30158"/>
                        </a:cubicBezTo>
                        <a:cubicBezTo>
                          <a:pt x="246200" y="-18420"/>
                          <a:pt x="153808" y="-6990"/>
                          <a:pt x="79513" y="54923"/>
                        </a:cubicBezTo>
                        <a:cubicBezTo>
                          <a:pt x="5218" y="116835"/>
                          <a:pt x="-21452" y="206370"/>
                          <a:pt x="18553" y="25494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96" name="Google Shape;396;p1"/>
                  <p:cNvGrpSpPr/>
                  <p:nvPr/>
                </p:nvGrpSpPr>
                <p:grpSpPr>
                  <a:xfrm>
                    <a:off x="4376050" y="2195674"/>
                    <a:ext cx="718676" cy="923964"/>
                    <a:chOff x="4376050" y="2195674"/>
                    <a:chExt cx="718676" cy="923964"/>
                  </a:xfrm>
                </p:grpSpPr>
                <p:sp>
                  <p:nvSpPr>
                    <p:cNvPr id="397" name="Google Shape;397;p1"/>
                    <p:cNvSpPr/>
                    <p:nvPr/>
                  </p:nvSpPr>
                  <p:spPr>
                    <a:xfrm>
                      <a:off x="4376050" y="2195674"/>
                      <a:ext cx="718676" cy="923964"/>
                    </a:xfrm>
                    <a:custGeom>
                      <a:rect b="b" l="l" r="r" t="t"/>
                      <a:pathLst>
                        <a:path extrusionOk="0" h="923964" w="718676">
                          <a:moveTo>
                            <a:pt x="174042" y="477993"/>
                          </a:moveTo>
                          <a:cubicBezTo>
                            <a:pt x="174042" y="477993"/>
                            <a:pt x="117845" y="330356"/>
                            <a:pt x="298820" y="317021"/>
                          </a:cubicBezTo>
                          <a:cubicBezTo>
                            <a:pt x="298820" y="317021"/>
                            <a:pt x="-67893" y="177956"/>
                            <a:pt x="11165" y="51273"/>
                          </a:cubicBezTo>
                          <a:cubicBezTo>
                            <a:pt x="105462" y="-75409"/>
                            <a:pt x="287390" y="47463"/>
                            <a:pt x="498845" y="257966"/>
                          </a:cubicBezTo>
                          <a:cubicBezTo>
                            <a:pt x="520752" y="279873"/>
                            <a:pt x="544565" y="297971"/>
                            <a:pt x="571235" y="313211"/>
                          </a:cubicBezTo>
                          <a:lnTo>
                            <a:pt x="571235" y="313211"/>
                          </a:lnTo>
                          <a:cubicBezTo>
                            <a:pt x="571235" y="313211"/>
                            <a:pt x="752210" y="423701"/>
                            <a:pt x="713157" y="614201"/>
                          </a:cubicBezTo>
                          <a:cubicBezTo>
                            <a:pt x="695060" y="699926"/>
                            <a:pt x="636005" y="771363"/>
                            <a:pt x="555995" y="806606"/>
                          </a:cubicBezTo>
                          <a:cubicBezTo>
                            <a:pt x="534087" y="816131"/>
                            <a:pt x="509322" y="824703"/>
                            <a:pt x="482652" y="828513"/>
                          </a:cubicBezTo>
                          <a:cubicBezTo>
                            <a:pt x="482652" y="828513"/>
                            <a:pt x="378830" y="1007583"/>
                            <a:pt x="233097" y="875186"/>
                          </a:cubicBezTo>
                          <a:cubicBezTo>
                            <a:pt x="24500" y="859946"/>
                            <a:pt x="-25983" y="581816"/>
                            <a:pt x="174042" y="477993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8" name="Google Shape;398;p1"/>
                    <p:cNvSpPr/>
                    <p:nvPr/>
                  </p:nvSpPr>
                  <p:spPr>
                    <a:xfrm>
                      <a:off x="4564379" y="2801302"/>
                      <a:ext cx="149659" cy="270509"/>
                    </a:xfrm>
                    <a:custGeom>
                      <a:rect b="b" l="l" r="r" t="t"/>
                      <a:pathLst>
                        <a:path extrusionOk="0" h="270509" w="149659">
                          <a:moveTo>
                            <a:pt x="0" y="0"/>
                          </a:moveTo>
                          <a:cubicBezTo>
                            <a:pt x="188595" y="56197"/>
                            <a:pt x="193358" y="237172"/>
                            <a:pt x="45720" y="270510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9" name="Google Shape;399;p1"/>
                    <p:cNvSpPr/>
                    <p:nvPr/>
                  </p:nvSpPr>
                  <p:spPr>
                    <a:xfrm>
                      <a:off x="4428155" y="2639377"/>
                      <a:ext cx="347219" cy="306590"/>
                    </a:xfrm>
                    <a:custGeom>
                      <a:rect b="b" l="l" r="r" t="t"/>
                      <a:pathLst>
                        <a:path extrusionOk="0" h="306590" w="347219">
                          <a:moveTo>
                            <a:pt x="181944" y="64770"/>
                          </a:moveTo>
                          <a:cubicBezTo>
                            <a:pt x="183849" y="62865"/>
                            <a:pt x="271479" y="67627"/>
                            <a:pt x="320057" y="121920"/>
                          </a:cubicBezTo>
                          <a:cubicBezTo>
                            <a:pt x="364824" y="173355"/>
                            <a:pt x="352442" y="253365"/>
                            <a:pt x="296244" y="291465"/>
                          </a:cubicBezTo>
                          <a:cubicBezTo>
                            <a:pt x="226712" y="337185"/>
                            <a:pt x="120984" y="276225"/>
                            <a:pt x="23829" y="149542"/>
                          </a:cubicBezTo>
                          <a:cubicBezTo>
                            <a:pt x="23829" y="149542"/>
                            <a:pt x="-68563" y="45720"/>
                            <a:pt x="110507" y="0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1"/>
                    <p:cNvSpPr/>
                    <p:nvPr/>
                  </p:nvSpPr>
                  <p:spPr>
                    <a:xfrm>
                      <a:off x="4551045" y="2588565"/>
                      <a:ext cx="323390" cy="242150"/>
                    </a:xfrm>
                    <a:custGeom>
                      <a:rect b="b" l="l" r="r" t="t"/>
                      <a:pathLst>
                        <a:path extrusionOk="0" h="242150" w="323390">
                          <a:moveTo>
                            <a:pt x="158115" y="330"/>
                          </a:moveTo>
                          <a:cubicBezTo>
                            <a:pt x="160020" y="-1575"/>
                            <a:pt x="247650" y="3188"/>
                            <a:pt x="296228" y="57480"/>
                          </a:cubicBezTo>
                          <a:cubicBezTo>
                            <a:pt x="340995" y="108915"/>
                            <a:pt x="328613" y="188925"/>
                            <a:pt x="272415" y="227025"/>
                          </a:cubicBezTo>
                          <a:cubicBezTo>
                            <a:pt x="202882" y="272745"/>
                            <a:pt x="97155" y="211785"/>
                            <a:pt x="0" y="85102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1"/>
                    <p:cNvSpPr/>
                    <p:nvPr/>
                  </p:nvSpPr>
                  <p:spPr>
                    <a:xfrm>
                      <a:off x="4774360" y="2566034"/>
                      <a:ext cx="228169" cy="336547"/>
                    </a:xfrm>
                    <a:custGeom>
                      <a:rect b="b" l="l" r="r" t="t"/>
                      <a:pathLst>
                        <a:path extrusionOk="0" h="336547" w="228169">
                          <a:moveTo>
                            <a:pt x="99582" y="0"/>
                          </a:moveTo>
                          <a:cubicBezTo>
                            <a:pt x="99582" y="0"/>
                            <a:pt x="-37578" y="163830"/>
                            <a:pt x="10047" y="279083"/>
                          </a:cubicBezTo>
                          <a:cubicBezTo>
                            <a:pt x="32907" y="334328"/>
                            <a:pt x="100534" y="355283"/>
                            <a:pt x="147207" y="317183"/>
                          </a:cubicBezTo>
                          <a:cubicBezTo>
                            <a:pt x="179592" y="290513"/>
                            <a:pt x="211977" y="234315"/>
                            <a:pt x="228169" y="120968"/>
                          </a:cubicBezTo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402" name="Google Shape;402;p1"/>
              <p:cNvGrpSpPr/>
              <p:nvPr/>
            </p:nvGrpSpPr>
            <p:grpSpPr>
              <a:xfrm>
                <a:off x="5265420" y="1734740"/>
                <a:ext cx="1547811" cy="2679144"/>
                <a:chOff x="5265420" y="1734740"/>
                <a:chExt cx="1547811" cy="2679144"/>
              </a:xfrm>
            </p:grpSpPr>
            <p:grpSp>
              <p:nvGrpSpPr>
                <p:cNvPr id="403" name="Google Shape;403;p1"/>
                <p:cNvGrpSpPr/>
                <p:nvPr/>
              </p:nvGrpSpPr>
              <p:grpSpPr>
                <a:xfrm>
                  <a:off x="5265420" y="1976543"/>
                  <a:ext cx="1546860" cy="2100156"/>
                  <a:chOff x="5265420" y="1976543"/>
                  <a:chExt cx="1546860" cy="2100156"/>
                </a:xfrm>
              </p:grpSpPr>
              <p:sp>
                <p:nvSpPr>
                  <p:cNvPr id="404" name="Google Shape;404;p1"/>
                  <p:cNvSpPr/>
                  <p:nvPr/>
                </p:nvSpPr>
                <p:spPr>
                  <a:xfrm>
                    <a:off x="5265420" y="1976543"/>
                    <a:ext cx="1546860" cy="2100156"/>
                  </a:xfrm>
                  <a:custGeom>
                    <a:rect b="b" l="l" r="r" t="t"/>
                    <a:pathLst>
                      <a:path extrusionOk="0" h="2100156" w="1546860">
                        <a:moveTo>
                          <a:pt x="1546860" y="107527"/>
                        </a:moveTo>
                        <a:lnTo>
                          <a:pt x="1546860" y="2100157"/>
                        </a:lnTo>
                        <a:cubicBezTo>
                          <a:pt x="1033462" y="1992524"/>
                          <a:pt x="518160" y="1992524"/>
                          <a:pt x="0" y="2100157"/>
                        </a:cubicBezTo>
                        <a:lnTo>
                          <a:pt x="0" y="107527"/>
                        </a:lnTo>
                        <a:cubicBezTo>
                          <a:pt x="0" y="107527"/>
                          <a:pt x="668655" y="-134408"/>
                          <a:pt x="1546860" y="107527"/>
                        </a:cubicBezTo>
                        <a:close/>
                      </a:path>
                    </a:pathLst>
                  </a:custGeom>
                  <a:solidFill>
                    <a:srgbClr val="F5BA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05" name="Google Shape;405;p1"/>
                  <p:cNvGrpSpPr/>
                  <p:nvPr/>
                </p:nvGrpSpPr>
                <p:grpSpPr>
                  <a:xfrm>
                    <a:off x="5274875" y="3524450"/>
                    <a:ext cx="1528905" cy="411125"/>
                    <a:chOff x="5274875" y="3524450"/>
                    <a:chExt cx="1528905" cy="411125"/>
                  </a:xfrm>
                </p:grpSpPr>
                <p:sp>
                  <p:nvSpPr>
                    <p:cNvPr id="406" name="Google Shape;406;p1"/>
                    <p:cNvSpPr/>
                    <p:nvPr/>
                  </p:nvSpPr>
                  <p:spPr>
                    <a:xfrm>
                      <a:off x="5274875" y="3788550"/>
                      <a:ext cx="1528905" cy="147025"/>
                    </a:xfrm>
                    <a:custGeom>
                      <a:rect b="b" l="l" r="r" t="t"/>
                      <a:pathLst>
                        <a:path extrusionOk="0" h="215421" w="2265044">
                          <a:moveTo>
                            <a:pt x="0" y="158115"/>
                          </a:moveTo>
                          <a:cubicBezTo>
                            <a:pt x="45720" y="144780"/>
                            <a:pt x="116205" y="224790"/>
                            <a:pt x="161925" y="213360"/>
                          </a:cubicBezTo>
                          <a:cubicBezTo>
                            <a:pt x="207645" y="201930"/>
                            <a:pt x="232410" y="98107"/>
                            <a:pt x="279083" y="88582"/>
                          </a:cubicBezTo>
                          <a:cubicBezTo>
                            <a:pt x="325755" y="79057"/>
                            <a:pt x="390525" y="162878"/>
                            <a:pt x="436245" y="155257"/>
                          </a:cubicBezTo>
                          <a:cubicBezTo>
                            <a:pt x="482917" y="146685"/>
                            <a:pt x="514350" y="45720"/>
                            <a:pt x="561022" y="39053"/>
                          </a:cubicBezTo>
                          <a:cubicBezTo>
                            <a:pt x="607695" y="32385"/>
                            <a:pt x="666750" y="120967"/>
                            <a:pt x="713422" y="116205"/>
                          </a:cubicBezTo>
                          <a:cubicBezTo>
                            <a:pt x="760095" y="111442"/>
                            <a:pt x="799147" y="12382"/>
                            <a:pt x="846772" y="9525"/>
                          </a:cubicBezTo>
                          <a:cubicBezTo>
                            <a:pt x="894397" y="6667"/>
                            <a:pt x="945833" y="99060"/>
                            <a:pt x="993458" y="97155"/>
                          </a:cubicBezTo>
                          <a:cubicBezTo>
                            <a:pt x="1041083" y="95250"/>
                            <a:pt x="1086803" y="0"/>
                            <a:pt x="1133475" y="0"/>
                          </a:cubicBezTo>
                          <a:cubicBezTo>
                            <a:pt x="1181100" y="0"/>
                            <a:pt x="1225868" y="96203"/>
                            <a:pt x="1273493" y="98107"/>
                          </a:cubicBezTo>
                          <a:cubicBezTo>
                            <a:pt x="1321118" y="100013"/>
                            <a:pt x="1373505" y="7620"/>
                            <a:pt x="1420178" y="10478"/>
                          </a:cubicBezTo>
                          <a:cubicBezTo>
                            <a:pt x="1466850" y="14288"/>
                            <a:pt x="1505903" y="113347"/>
                            <a:pt x="1552575" y="118110"/>
                          </a:cubicBezTo>
                          <a:cubicBezTo>
                            <a:pt x="1599248" y="122872"/>
                            <a:pt x="1658303" y="34290"/>
                            <a:pt x="1704975" y="40957"/>
                          </a:cubicBezTo>
                          <a:cubicBezTo>
                            <a:pt x="1751648" y="47625"/>
                            <a:pt x="1783080" y="148590"/>
                            <a:pt x="1829753" y="157163"/>
                          </a:cubicBezTo>
                          <a:cubicBezTo>
                            <a:pt x="1876425" y="165735"/>
                            <a:pt x="1940243" y="80963"/>
                            <a:pt x="1986915" y="90488"/>
                          </a:cubicBezTo>
                          <a:cubicBezTo>
                            <a:pt x="2032635" y="100013"/>
                            <a:pt x="2058353" y="203835"/>
                            <a:pt x="2104073" y="214313"/>
                          </a:cubicBezTo>
                          <a:cubicBezTo>
                            <a:pt x="2149793" y="225742"/>
                            <a:pt x="2219325" y="144780"/>
                            <a:pt x="2265045" y="158115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7" name="Google Shape;407;p1"/>
                    <p:cNvSpPr/>
                    <p:nvPr/>
                  </p:nvSpPr>
                  <p:spPr>
                    <a:xfrm>
                      <a:off x="5274875" y="3700733"/>
                      <a:ext cx="1528905" cy="147025"/>
                    </a:xfrm>
                    <a:custGeom>
                      <a:rect b="b" l="l" r="r" t="t"/>
                      <a:pathLst>
                        <a:path extrusionOk="0" h="215421" w="2265044">
                          <a:moveTo>
                            <a:pt x="0" y="158115"/>
                          </a:moveTo>
                          <a:cubicBezTo>
                            <a:pt x="45720" y="144780"/>
                            <a:pt x="116205" y="224790"/>
                            <a:pt x="161925" y="213360"/>
                          </a:cubicBezTo>
                          <a:cubicBezTo>
                            <a:pt x="207645" y="201930"/>
                            <a:pt x="232410" y="98107"/>
                            <a:pt x="279083" y="88582"/>
                          </a:cubicBezTo>
                          <a:cubicBezTo>
                            <a:pt x="325755" y="79057"/>
                            <a:pt x="390525" y="162878"/>
                            <a:pt x="436245" y="155257"/>
                          </a:cubicBezTo>
                          <a:cubicBezTo>
                            <a:pt x="482917" y="146685"/>
                            <a:pt x="514350" y="45720"/>
                            <a:pt x="561022" y="39053"/>
                          </a:cubicBezTo>
                          <a:cubicBezTo>
                            <a:pt x="607695" y="32385"/>
                            <a:pt x="666750" y="120967"/>
                            <a:pt x="713422" y="116205"/>
                          </a:cubicBezTo>
                          <a:cubicBezTo>
                            <a:pt x="760095" y="111442"/>
                            <a:pt x="799147" y="12382"/>
                            <a:pt x="846772" y="9525"/>
                          </a:cubicBezTo>
                          <a:cubicBezTo>
                            <a:pt x="894397" y="6667"/>
                            <a:pt x="945833" y="99060"/>
                            <a:pt x="993458" y="97155"/>
                          </a:cubicBezTo>
                          <a:cubicBezTo>
                            <a:pt x="1041083" y="95250"/>
                            <a:pt x="1086803" y="0"/>
                            <a:pt x="1133475" y="0"/>
                          </a:cubicBezTo>
                          <a:cubicBezTo>
                            <a:pt x="1181100" y="0"/>
                            <a:pt x="1225868" y="96203"/>
                            <a:pt x="1273493" y="98107"/>
                          </a:cubicBezTo>
                          <a:cubicBezTo>
                            <a:pt x="1321118" y="100013"/>
                            <a:pt x="1373505" y="7620"/>
                            <a:pt x="1420178" y="10478"/>
                          </a:cubicBezTo>
                          <a:cubicBezTo>
                            <a:pt x="1466850" y="14288"/>
                            <a:pt x="1505903" y="113347"/>
                            <a:pt x="1552575" y="118110"/>
                          </a:cubicBezTo>
                          <a:cubicBezTo>
                            <a:pt x="1599248" y="122872"/>
                            <a:pt x="1658303" y="34290"/>
                            <a:pt x="1704975" y="40957"/>
                          </a:cubicBezTo>
                          <a:cubicBezTo>
                            <a:pt x="1751648" y="47625"/>
                            <a:pt x="1783080" y="148590"/>
                            <a:pt x="1829753" y="157163"/>
                          </a:cubicBezTo>
                          <a:cubicBezTo>
                            <a:pt x="1876425" y="165735"/>
                            <a:pt x="1940243" y="80963"/>
                            <a:pt x="1986915" y="90488"/>
                          </a:cubicBezTo>
                          <a:cubicBezTo>
                            <a:pt x="2032635" y="100013"/>
                            <a:pt x="2058353" y="203835"/>
                            <a:pt x="2104073" y="214313"/>
                          </a:cubicBezTo>
                          <a:cubicBezTo>
                            <a:pt x="2149793" y="225742"/>
                            <a:pt x="2219325" y="144780"/>
                            <a:pt x="2265045" y="158115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8" name="Google Shape;408;p1"/>
                    <p:cNvSpPr/>
                    <p:nvPr/>
                  </p:nvSpPr>
                  <p:spPr>
                    <a:xfrm>
                      <a:off x="5274875" y="3612266"/>
                      <a:ext cx="1528905" cy="147025"/>
                    </a:xfrm>
                    <a:custGeom>
                      <a:rect b="b" l="l" r="r" t="t"/>
                      <a:pathLst>
                        <a:path extrusionOk="0" h="215421" w="2265044">
                          <a:moveTo>
                            <a:pt x="0" y="158115"/>
                          </a:moveTo>
                          <a:cubicBezTo>
                            <a:pt x="45720" y="144780"/>
                            <a:pt x="116205" y="224790"/>
                            <a:pt x="161925" y="213360"/>
                          </a:cubicBezTo>
                          <a:cubicBezTo>
                            <a:pt x="207645" y="201930"/>
                            <a:pt x="232410" y="98107"/>
                            <a:pt x="279083" y="88582"/>
                          </a:cubicBezTo>
                          <a:cubicBezTo>
                            <a:pt x="325755" y="79057"/>
                            <a:pt x="390525" y="162878"/>
                            <a:pt x="436245" y="155257"/>
                          </a:cubicBezTo>
                          <a:cubicBezTo>
                            <a:pt x="482917" y="146685"/>
                            <a:pt x="514350" y="45720"/>
                            <a:pt x="561022" y="39053"/>
                          </a:cubicBezTo>
                          <a:cubicBezTo>
                            <a:pt x="607695" y="32385"/>
                            <a:pt x="666750" y="120968"/>
                            <a:pt x="713422" y="116205"/>
                          </a:cubicBezTo>
                          <a:cubicBezTo>
                            <a:pt x="760095" y="111443"/>
                            <a:pt x="799147" y="12382"/>
                            <a:pt x="846772" y="9525"/>
                          </a:cubicBezTo>
                          <a:cubicBezTo>
                            <a:pt x="894397" y="6668"/>
                            <a:pt x="945833" y="99060"/>
                            <a:pt x="993458" y="97155"/>
                          </a:cubicBezTo>
                          <a:cubicBezTo>
                            <a:pt x="1041083" y="95250"/>
                            <a:pt x="1086803" y="0"/>
                            <a:pt x="1133475" y="0"/>
                          </a:cubicBezTo>
                          <a:cubicBezTo>
                            <a:pt x="1181100" y="0"/>
                            <a:pt x="1225868" y="96203"/>
                            <a:pt x="1273493" y="98107"/>
                          </a:cubicBezTo>
                          <a:cubicBezTo>
                            <a:pt x="1321118" y="100013"/>
                            <a:pt x="1373505" y="7620"/>
                            <a:pt x="1420178" y="10478"/>
                          </a:cubicBezTo>
                          <a:cubicBezTo>
                            <a:pt x="1466850" y="14288"/>
                            <a:pt x="1505903" y="113347"/>
                            <a:pt x="1552575" y="118110"/>
                          </a:cubicBezTo>
                          <a:cubicBezTo>
                            <a:pt x="1599248" y="122872"/>
                            <a:pt x="1658303" y="34290"/>
                            <a:pt x="1704975" y="40957"/>
                          </a:cubicBezTo>
                          <a:cubicBezTo>
                            <a:pt x="1751648" y="47625"/>
                            <a:pt x="1783080" y="148590"/>
                            <a:pt x="1829753" y="157163"/>
                          </a:cubicBezTo>
                          <a:cubicBezTo>
                            <a:pt x="1876425" y="165735"/>
                            <a:pt x="1940243" y="80963"/>
                            <a:pt x="1986915" y="90488"/>
                          </a:cubicBezTo>
                          <a:cubicBezTo>
                            <a:pt x="2032635" y="100013"/>
                            <a:pt x="2058353" y="203835"/>
                            <a:pt x="2104073" y="214313"/>
                          </a:cubicBezTo>
                          <a:cubicBezTo>
                            <a:pt x="2149793" y="225743"/>
                            <a:pt x="2219325" y="144780"/>
                            <a:pt x="2265045" y="158115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9" name="Google Shape;409;p1"/>
                    <p:cNvSpPr/>
                    <p:nvPr/>
                  </p:nvSpPr>
                  <p:spPr>
                    <a:xfrm>
                      <a:off x="5274875" y="3524450"/>
                      <a:ext cx="1528905" cy="147025"/>
                    </a:xfrm>
                    <a:custGeom>
                      <a:rect b="b" l="l" r="r" t="t"/>
                      <a:pathLst>
                        <a:path extrusionOk="0" h="215421" w="2265044">
                          <a:moveTo>
                            <a:pt x="0" y="158115"/>
                          </a:moveTo>
                          <a:cubicBezTo>
                            <a:pt x="45720" y="144780"/>
                            <a:pt x="116205" y="224790"/>
                            <a:pt x="161925" y="213360"/>
                          </a:cubicBezTo>
                          <a:cubicBezTo>
                            <a:pt x="207645" y="201930"/>
                            <a:pt x="232410" y="98107"/>
                            <a:pt x="279083" y="88582"/>
                          </a:cubicBezTo>
                          <a:cubicBezTo>
                            <a:pt x="325755" y="79057"/>
                            <a:pt x="390525" y="162878"/>
                            <a:pt x="436245" y="155257"/>
                          </a:cubicBezTo>
                          <a:cubicBezTo>
                            <a:pt x="482917" y="146685"/>
                            <a:pt x="514350" y="45720"/>
                            <a:pt x="561022" y="39053"/>
                          </a:cubicBezTo>
                          <a:cubicBezTo>
                            <a:pt x="607695" y="32385"/>
                            <a:pt x="666750" y="120968"/>
                            <a:pt x="713422" y="116205"/>
                          </a:cubicBezTo>
                          <a:cubicBezTo>
                            <a:pt x="760095" y="111443"/>
                            <a:pt x="799147" y="12383"/>
                            <a:pt x="846772" y="9525"/>
                          </a:cubicBezTo>
                          <a:cubicBezTo>
                            <a:pt x="894397" y="6667"/>
                            <a:pt x="945833" y="99060"/>
                            <a:pt x="993458" y="97155"/>
                          </a:cubicBezTo>
                          <a:cubicBezTo>
                            <a:pt x="1041083" y="95250"/>
                            <a:pt x="1086803" y="0"/>
                            <a:pt x="1133475" y="0"/>
                          </a:cubicBezTo>
                          <a:cubicBezTo>
                            <a:pt x="1181100" y="0"/>
                            <a:pt x="1225868" y="96203"/>
                            <a:pt x="1273493" y="98107"/>
                          </a:cubicBezTo>
                          <a:cubicBezTo>
                            <a:pt x="1321118" y="100013"/>
                            <a:pt x="1373505" y="7620"/>
                            <a:pt x="1420178" y="10478"/>
                          </a:cubicBezTo>
                          <a:cubicBezTo>
                            <a:pt x="1466850" y="14288"/>
                            <a:pt x="1505903" y="113347"/>
                            <a:pt x="1552575" y="118110"/>
                          </a:cubicBezTo>
                          <a:cubicBezTo>
                            <a:pt x="1599248" y="122872"/>
                            <a:pt x="1658303" y="34290"/>
                            <a:pt x="1704975" y="40958"/>
                          </a:cubicBezTo>
                          <a:cubicBezTo>
                            <a:pt x="1751648" y="47625"/>
                            <a:pt x="1783080" y="148590"/>
                            <a:pt x="1829753" y="157163"/>
                          </a:cubicBezTo>
                          <a:cubicBezTo>
                            <a:pt x="1876425" y="165735"/>
                            <a:pt x="1940243" y="80963"/>
                            <a:pt x="1986915" y="90488"/>
                          </a:cubicBezTo>
                          <a:cubicBezTo>
                            <a:pt x="2032635" y="100013"/>
                            <a:pt x="2058353" y="203835"/>
                            <a:pt x="2104073" y="214313"/>
                          </a:cubicBezTo>
                          <a:cubicBezTo>
                            <a:pt x="2149793" y="225743"/>
                            <a:pt x="2219325" y="144780"/>
                            <a:pt x="2265045" y="158115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0" name="Google Shape;410;p1"/>
                  <p:cNvSpPr/>
                  <p:nvPr/>
                </p:nvSpPr>
                <p:spPr>
                  <a:xfrm>
                    <a:off x="5265420" y="1976543"/>
                    <a:ext cx="1546860" cy="2100156"/>
                  </a:xfrm>
                  <a:custGeom>
                    <a:rect b="b" l="l" r="r" t="t"/>
                    <a:pathLst>
                      <a:path extrusionOk="0" h="2100156" w="1546860">
                        <a:moveTo>
                          <a:pt x="1546860" y="107527"/>
                        </a:moveTo>
                        <a:lnTo>
                          <a:pt x="1546860" y="2100157"/>
                        </a:lnTo>
                        <a:cubicBezTo>
                          <a:pt x="1033462" y="1992524"/>
                          <a:pt x="518160" y="1992524"/>
                          <a:pt x="0" y="2100157"/>
                        </a:cubicBezTo>
                        <a:lnTo>
                          <a:pt x="0" y="107527"/>
                        </a:lnTo>
                        <a:cubicBezTo>
                          <a:pt x="0" y="107527"/>
                          <a:pt x="668655" y="-134408"/>
                          <a:pt x="1546860" y="10752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1" name="Google Shape;411;p1"/>
                <p:cNvSpPr/>
                <p:nvPr/>
              </p:nvSpPr>
              <p:spPr>
                <a:xfrm>
                  <a:off x="6607492" y="2035492"/>
                  <a:ext cx="204787" cy="2041207"/>
                </a:xfrm>
                <a:custGeom>
                  <a:rect b="b" l="l" r="r" t="t"/>
                  <a:pathLst>
                    <a:path extrusionOk="0" h="2041207" w="204787">
                      <a:moveTo>
                        <a:pt x="0" y="0"/>
                      </a:moveTo>
                      <a:lnTo>
                        <a:pt x="0" y="2004060"/>
                      </a:lnTo>
                      <a:cubicBezTo>
                        <a:pt x="68580" y="2014538"/>
                        <a:pt x="137160" y="2026920"/>
                        <a:pt x="204788" y="2041208"/>
                      </a:cubicBezTo>
                      <a:lnTo>
                        <a:pt x="204788" y="48578"/>
                      </a:lnTo>
                      <a:cubicBezTo>
                        <a:pt x="135255" y="29528"/>
                        <a:pt x="66675" y="13335"/>
                        <a:pt x="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3960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"/>
                <p:cNvSpPr/>
                <p:nvPr/>
              </p:nvSpPr>
              <p:spPr>
                <a:xfrm>
                  <a:off x="6528434" y="3276600"/>
                  <a:ext cx="283845" cy="293369"/>
                </a:xfrm>
                <a:custGeom>
                  <a:rect b="b" l="l" r="r" t="t"/>
                  <a:pathLst>
                    <a:path extrusionOk="0" h="293369" w="283845">
                      <a:moveTo>
                        <a:pt x="283845" y="293370"/>
                      </a:moveTo>
                      <a:lnTo>
                        <a:pt x="283845" y="0"/>
                      </a:lnTo>
                      <a:cubicBezTo>
                        <a:pt x="280035" y="0"/>
                        <a:pt x="276225" y="953"/>
                        <a:pt x="272415" y="953"/>
                      </a:cubicBezTo>
                      <a:cubicBezTo>
                        <a:pt x="247650" y="2858"/>
                        <a:pt x="221933" y="2858"/>
                        <a:pt x="197168" y="4763"/>
                      </a:cubicBezTo>
                      <a:cubicBezTo>
                        <a:pt x="172403" y="6667"/>
                        <a:pt x="146685" y="7620"/>
                        <a:pt x="120968" y="5715"/>
                      </a:cubicBezTo>
                      <a:cubicBezTo>
                        <a:pt x="106680" y="4763"/>
                        <a:pt x="14288" y="19050"/>
                        <a:pt x="0" y="14288"/>
                      </a:cubicBezTo>
                      <a:cubicBezTo>
                        <a:pt x="953" y="14288"/>
                        <a:pt x="66675" y="219075"/>
                        <a:pt x="283845" y="2933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"/>
                <p:cNvSpPr/>
                <p:nvPr/>
              </p:nvSpPr>
              <p:spPr>
                <a:xfrm>
                  <a:off x="5266372" y="3995023"/>
                  <a:ext cx="1546859" cy="337899"/>
                </a:xfrm>
                <a:custGeom>
                  <a:rect b="b" l="l" r="r" t="t"/>
                  <a:pathLst>
                    <a:path extrusionOk="0" h="337899" w="1546859">
                      <a:moveTo>
                        <a:pt x="1420178" y="335994"/>
                      </a:moveTo>
                      <a:cubicBezTo>
                        <a:pt x="1410653" y="293132"/>
                        <a:pt x="1125855" y="257889"/>
                        <a:pt x="775335" y="257889"/>
                      </a:cubicBezTo>
                      <a:cubicBezTo>
                        <a:pt x="419100" y="257889"/>
                        <a:pt x="129540" y="294084"/>
                        <a:pt x="129540" y="337899"/>
                      </a:cubicBezTo>
                      <a:cubicBezTo>
                        <a:pt x="129540" y="337899"/>
                        <a:pt x="129540" y="335994"/>
                        <a:pt x="129540" y="333137"/>
                      </a:cubicBezTo>
                      <a:cubicBezTo>
                        <a:pt x="129540" y="303609"/>
                        <a:pt x="123825" y="147399"/>
                        <a:pt x="0" y="80724"/>
                      </a:cubicBezTo>
                      <a:cubicBezTo>
                        <a:pt x="518160" y="-26908"/>
                        <a:pt x="1033463" y="-26908"/>
                        <a:pt x="1546860" y="80724"/>
                      </a:cubicBezTo>
                      <a:cubicBezTo>
                        <a:pt x="1463993" y="146447"/>
                        <a:pt x="1408748" y="224552"/>
                        <a:pt x="1420178" y="3359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"/>
                <p:cNvSpPr/>
                <p:nvPr/>
              </p:nvSpPr>
              <p:spPr>
                <a:xfrm>
                  <a:off x="6498907" y="4037647"/>
                  <a:ext cx="313372" cy="295275"/>
                </a:xfrm>
                <a:custGeom>
                  <a:rect b="b" l="l" r="r" t="t"/>
                  <a:pathLst>
                    <a:path extrusionOk="0" h="295275" w="313372">
                      <a:moveTo>
                        <a:pt x="313373" y="39053"/>
                      </a:moveTo>
                      <a:cubicBezTo>
                        <a:pt x="240983" y="23813"/>
                        <a:pt x="168593" y="10478"/>
                        <a:pt x="96203" y="0"/>
                      </a:cubicBezTo>
                      <a:cubicBezTo>
                        <a:pt x="83820" y="15240"/>
                        <a:pt x="71438" y="32385"/>
                        <a:pt x="60960" y="49530"/>
                      </a:cubicBezTo>
                      <a:cubicBezTo>
                        <a:pt x="27623" y="104775"/>
                        <a:pt x="8573" y="166688"/>
                        <a:pt x="953" y="231458"/>
                      </a:cubicBezTo>
                      <a:cubicBezTo>
                        <a:pt x="953" y="234315"/>
                        <a:pt x="0" y="238125"/>
                        <a:pt x="0" y="240983"/>
                      </a:cubicBezTo>
                      <a:cubicBezTo>
                        <a:pt x="111443" y="255270"/>
                        <a:pt x="181928" y="274320"/>
                        <a:pt x="186690" y="295275"/>
                      </a:cubicBezTo>
                      <a:cubicBezTo>
                        <a:pt x="176213" y="181928"/>
                        <a:pt x="231458" y="103822"/>
                        <a:pt x="313373" y="39053"/>
                      </a:cubicBezTo>
                      <a:close/>
                    </a:path>
                  </a:pathLst>
                </a:custGeom>
                <a:solidFill>
                  <a:srgbClr val="191919">
                    <a:alpha val="3960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"/>
                <p:cNvSpPr/>
                <p:nvPr/>
              </p:nvSpPr>
              <p:spPr>
                <a:xfrm>
                  <a:off x="5265420" y="1750322"/>
                  <a:ext cx="1546860" cy="333747"/>
                </a:xfrm>
                <a:custGeom>
                  <a:rect b="b" l="l" r="r" t="t"/>
                  <a:pathLst>
                    <a:path extrusionOk="0" h="333747" w="1546860">
                      <a:moveTo>
                        <a:pt x="1546860" y="333748"/>
                      </a:moveTo>
                      <a:cubicBezTo>
                        <a:pt x="668655" y="90860"/>
                        <a:pt x="0" y="333748"/>
                        <a:pt x="0" y="333748"/>
                      </a:cubicBezTo>
                      <a:cubicBezTo>
                        <a:pt x="82867" y="268978"/>
                        <a:pt x="138113" y="188968"/>
                        <a:pt x="126683" y="76573"/>
                      </a:cubicBezTo>
                      <a:cubicBezTo>
                        <a:pt x="544830" y="-33917"/>
                        <a:pt x="977265" y="-16772"/>
                        <a:pt x="1417320" y="76573"/>
                      </a:cubicBezTo>
                      <a:cubicBezTo>
                        <a:pt x="1417320" y="76573"/>
                        <a:pt x="1409700" y="260405"/>
                        <a:pt x="1546860" y="3337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"/>
                <p:cNvSpPr/>
                <p:nvPr/>
              </p:nvSpPr>
              <p:spPr>
                <a:xfrm>
                  <a:off x="6509384" y="1794510"/>
                  <a:ext cx="303847" cy="289560"/>
                </a:xfrm>
                <a:custGeom>
                  <a:rect b="b" l="l" r="r" t="t"/>
                  <a:pathLst>
                    <a:path extrusionOk="0" h="289560" w="303847">
                      <a:moveTo>
                        <a:pt x="0" y="0"/>
                      </a:moveTo>
                      <a:cubicBezTo>
                        <a:pt x="2858" y="44767"/>
                        <a:pt x="8572" y="89535"/>
                        <a:pt x="22860" y="131445"/>
                      </a:cubicBezTo>
                      <a:cubicBezTo>
                        <a:pt x="37147" y="173355"/>
                        <a:pt x="59055" y="210502"/>
                        <a:pt x="91440" y="239077"/>
                      </a:cubicBezTo>
                      <a:cubicBezTo>
                        <a:pt x="160972" y="252413"/>
                        <a:pt x="231458" y="269557"/>
                        <a:pt x="303847" y="289560"/>
                      </a:cubicBezTo>
                      <a:cubicBezTo>
                        <a:pt x="166688" y="216217"/>
                        <a:pt x="174308" y="32385"/>
                        <a:pt x="174308" y="32385"/>
                      </a:cubicBezTo>
                      <a:cubicBezTo>
                        <a:pt x="115253" y="20002"/>
                        <a:pt x="57150" y="9525"/>
                        <a:pt x="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3960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7" name="Google Shape;417;p1"/>
                <p:cNvGrpSpPr/>
                <p:nvPr/>
              </p:nvGrpSpPr>
              <p:grpSpPr>
                <a:xfrm>
                  <a:off x="5394959" y="4253865"/>
                  <a:ext cx="1291590" cy="160019"/>
                  <a:chOff x="5394959" y="4253865"/>
                  <a:chExt cx="1291590" cy="160019"/>
                </a:xfrm>
              </p:grpSpPr>
              <p:sp>
                <p:nvSpPr>
                  <p:cNvPr id="418" name="Google Shape;418;p1"/>
                  <p:cNvSpPr/>
                  <p:nvPr/>
                </p:nvSpPr>
                <p:spPr>
                  <a:xfrm>
                    <a:off x="5394959" y="4253865"/>
                    <a:ext cx="1291590" cy="160019"/>
                  </a:xfrm>
                  <a:custGeom>
                    <a:rect b="b" l="l" r="r" t="t"/>
                    <a:pathLst>
                      <a:path extrusionOk="0" h="160019" w="1291590">
                        <a:moveTo>
                          <a:pt x="1291590" y="80010"/>
                        </a:moveTo>
                        <a:cubicBezTo>
                          <a:pt x="1291590" y="94297"/>
                          <a:pt x="1260158" y="108585"/>
                          <a:pt x="1204913" y="120015"/>
                        </a:cubicBezTo>
                        <a:cubicBezTo>
                          <a:pt x="1093470" y="143828"/>
                          <a:pt x="884872" y="160020"/>
                          <a:pt x="645795" y="160020"/>
                        </a:cubicBezTo>
                        <a:cubicBezTo>
                          <a:pt x="406718" y="160020"/>
                          <a:pt x="199073" y="143828"/>
                          <a:pt x="86678" y="120015"/>
                        </a:cubicBezTo>
                        <a:cubicBezTo>
                          <a:pt x="31433" y="108585"/>
                          <a:pt x="0" y="94297"/>
                          <a:pt x="0" y="80010"/>
                        </a:cubicBezTo>
                        <a:cubicBezTo>
                          <a:pt x="0" y="36195"/>
                          <a:pt x="288608" y="0"/>
                          <a:pt x="645795" y="0"/>
                        </a:cubicBezTo>
                        <a:cubicBezTo>
                          <a:pt x="996315" y="0"/>
                          <a:pt x="1282065" y="34290"/>
                          <a:pt x="1290638" y="78105"/>
                        </a:cubicBezTo>
                        <a:cubicBezTo>
                          <a:pt x="1291590" y="78105"/>
                          <a:pt x="1291590" y="79057"/>
                          <a:pt x="1291590" y="8001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1"/>
                  <p:cNvSpPr/>
                  <p:nvPr/>
                </p:nvSpPr>
                <p:spPr>
                  <a:xfrm>
                    <a:off x="5481637" y="4333875"/>
                    <a:ext cx="1118234" cy="80009"/>
                  </a:xfrm>
                  <a:custGeom>
                    <a:rect b="b" l="l" r="r" t="t"/>
                    <a:pathLst>
                      <a:path extrusionOk="0" h="80009" w="1118234">
                        <a:moveTo>
                          <a:pt x="1118235" y="40005"/>
                        </a:moveTo>
                        <a:cubicBezTo>
                          <a:pt x="1006793" y="63818"/>
                          <a:pt x="798195" y="80010"/>
                          <a:pt x="559118" y="80010"/>
                        </a:cubicBezTo>
                        <a:cubicBezTo>
                          <a:pt x="320040" y="80010"/>
                          <a:pt x="112395" y="63818"/>
                          <a:pt x="0" y="40005"/>
                        </a:cubicBezTo>
                        <a:cubicBezTo>
                          <a:pt x="111442" y="16193"/>
                          <a:pt x="320040" y="0"/>
                          <a:pt x="559118" y="0"/>
                        </a:cubicBezTo>
                        <a:cubicBezTo>
                          <a:pt x="798195" y="0"/>
                          <a:pt x="1006793" y="16193"/>
                          <a:pt x="1118235" y="400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0" name="Google Shape;420;p1"/>
                <p:cNvSpPr/>
                <p:nvPr/>
              </p:nvSpPr>
              <p:spPr>
                <a:xfrm>
                  <a:off x="5366384" y="1734740"/>
                  <a:ext cx="1344930" cy="115451"/>
                </a:xfrm>
                <a:custGeom>
                  <a:rect b="b" l="l" r="r" t="t"/>
                  <a:pathLst>
                    <a:path extrusionOk="0" h="115451" w="1344930">
                      <a:moveTo>
                        <a:pt x="1314450" y="115014"/>
                      </a:moveTo>
                      <a:cubicBezTo>
                        <a:pt x="899160" y="41672"/>
                        <a:pt x="470535" y="42624"/>
                        <a:pt x="30480" y="115014"/>
                      </a:cubicBezTo>
                      <a:cubicBezTo>
                        <a:pt x="14288" y="117872"/>
                        <a:pt x="0" y="105489"/>
                        <a:pt x="0" y="89297"/>
                      </a:cubicBezTo>
                      <a:lnTo>
                        <a:pt x="0" y="89297"/>
                      </a:lnTo>
                      <a:cubicBezTo>
                        <a:pt x="0" y="76914"/>
                        <a:pt x="8573" y="65484"/>
                        <a:pt x="20955" y="63579"/>
                      </a:cubicBezTo>
                      <a:cubicBezTo>
                        <a:pt x="455295" y="-21193"/>
                        <a:pt x="889635" y="-21193"/>
                        <a:pt x="1323975" y="63579"/>
                      </a:cubicBezTo>
                      <a:cubicBezTo>
                        <a:pt x="1336358" y="66437"/>
                        <a:pt x="1344930" y="76914"/>
                        <a:pt x="1344930" y="89297"/>
                      </a:cubicBezTo>
                      <a:lnTo>
                        <a:pt x="1344930" y="89297"/>
                      </a:lnTo>
                      <a:cubicBezTo>
                        <a:pt x="1344930" y="106442"/>
                        <a:pt x="1330643" y="117872"/>
                        <a:pt x="1314450" y="11501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1" name="Google Shape;421;p1"/>
              <p:cNvGrpSpPr/>
              <p:nvPr/>
            </p:nvGrpSpPr>
            <p:grpSpPr>
              <a:xfrm>
                <a:off x="5847270" y="4322444"/>
                <a:ext cx="1131818" cy="991722"/>
                <a:chOff x="5847270" y="4322444"/>
                <a:chExt cx="1131818" cy="991722"/>
              </a:xfrm>
            </p:grpSpPr>
            <p:grpSp>
              <p:nvGrpSpPr>
                <p:cNvPr id="422" name="Google Shape;422;p1"/>
                <p:cNvGrpSpPr/>
                <p:nvPr/>
              </p:nvGrpSpPr>
              <p:grpSpPr>
                <a:xfrm>
                  <a:off x="5847270" y="4597116"/>
                  <a:ext cx="1131818" cy="717050"/>
                  <a:chOff x="5847270" y="4597116"/>
                  <a:chExt cx="1131818" cy="717050"/>
                </a:xfrm>
              </p:grpSpPr>
              <p:grpSp>
                <p:nvGrpSpPr>
                  <p:cNvPr id="423" name="Google Shape;423;p1"/>
                  <p:cNvGrpSpPr/>
                  <p:nvPr/>
                </p:nvGrpSpPr>
                <p:grpSpPr>
                  <a:xfrm>
                    <a:off x="5847270" y="4723447"/>
                    <a:ext cx="1131818" cy="590719"/>
                    <a:chOff x="5847270" y="4723447"/>
                    <a:chExt cx="1131818" cy="590719"/>
                  </a:xfrm>
                </p:grpSpPr>
                <p:grpSp>
                  <p:nvGrpSpPr>
                    <p:cNvPr id="424" name="Google Shape;424;p1"/>
                    <p:cNvGrpSpPr/>
                    <p:nvPr/>
                  </p:nvGrpSpPr>
                  <p:grpSpPr>
                    <a:xfrm>
                      <a:off x="5847270" y="4723447"/>
                      <a:ext cx="1131818" cy="590719"/>
                      <a:chOff x="5847270" y="4723447"/>
                      <a:chExt cx="1131818" cy="590719"/>
                    </a:xfrm>
                  </p:grpSpPr>
                  <p:sp>
                    <p:nvSpPr>
                      <p:cNvPr id="425" name="Google Shape;425;p1"/>
                      <p:cNvSpPr/>
                      <p:nvPr/>
                    </p:nvSpPr>
                    <p:spPr>
                      <a:xfrm>
                        <a:off x="5847270" y="4723447"/>
                        <a:ext cx="1131818" cy="590719"/>
                      </a:xfrm>
                      <a:custGeom>
                        <a:rect b="b" l="l" r="r" t="t"/>
                        <a:pathLst>
                          <a:path extrusionOk="0" h="590719" w="1131818">
                            <a:moveTo>
                              <a:pt x="647827" y="150495"/>
                            </a:moveTo>
                            <a:cubicBezTo>
                              <a:pt x="647827" y="150495"/>
                              <a:pt x="578295" y="76200"/>
                              <a:pt x="502095" y="42863"/>
                            </a:cubicBezTo>
                            <a:lnTo>
                              <a:pt x="175387" y="0"/>
                            </a:lnTo>
                            <a:cubicBezTo>
                              <a:pt x="175387" y="0"/>
                              <a:pt x="-53213" y="179070"/>
                              <a:pt x="11557" y="392430"/>
                            </a:cubicBezTo>
                            <a:cubicBezTo>
                              <a:pt x="33464" y="464820"/>
                              <a:pt x="95377" y="518160"/>
                              <a:pt x="170625" y="531495"/>
                            </a:cubicBezTo>
                            <a:cubicBezTo>
                              <a:pt x="242062" y="543878"/>
                              <a:pt x="343980" y="553403"/>
                              <a:pt x="438277" y="532447"/>
                            </a:cubicBezTo>
                            <a:cubicBezTo>
                              <a:pt x="438277" y="532447"/>
                              <a:pt x="700214" y="637222"/>
                              <a:pt x="981202" y="565785"/>
                            </a:cubicBezTo>
                            <a:cubicBezTo>
                              <a:pt x="1051687" y="547688"/>
                              <a:pt x="1106932" y="493395"/>
                              <a:pt x="1123124" y="422910"/>
                            </a:cubicBezTo>
                            <a:cubicBezTo>
                              <a:pt x="1190752" y="133350"/>
                              <a:pt x="847852" y="0"/>
                              <a:pt x="647827" y="15049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6" name="Google Shape;426;p1"/>
                      <p:cNvSpPr/>
                      <p:nvPr/>
                    </p:nvSpPr>
                    <p:spPr>
                      <a:xfrm>
                        <a:off x="6394132" y="4843462"/>
                        <a:ext cx="98107" cy="155257"/>
                      </a:xfrm>
                      <a:custGeom>
                        <a:rect b="b" l="l" r="r" t="t"/>
                        <a:pathLst>
                          <a:path extrusionOk="0" h="155257" w="98107">
                            <a:moveTo>
                              <a:pt x="0" y="155257"/>
                            </a:moveTo>
                            <a:cubicBezTo>
                              <a:pt x="13335" y="125730"/>
                              <a:pt x="42863" y="77153"/>
                              <a:pt x="59055" y="61913"/>
                            </a:cubicBezTo>
                            <a:cubicBezTo>
                              <a:pt x="71438" y="50482"/>
                              <a:pt x="83820" y="40957"/>
                              <a:pt x="98108" y="31432"/>
                            </a:cubicBezTo>
                            <a:cubicBezTo>
                              <a:pt x="89535" y="23813"/>
                              <a:pt x="78105" y="12382"/>
                              <a:pt x="62865" y="0"/>
                            </a:cubicBezTo>
                            <a:cubicBezTo>
                              <a:pt x="53340" y="14288"/>
                              <a:pt x="44768" y="29528"/>
                              <a:pt x="37148" y="45720"/>
                            </a:cubicBezTo>
                            <a:cubicBezTo>
                              <a:pt x="25718" y="66675"/>
                              <a:pt x="2858" y="132397"/>
                              <a:pt x="0" y="155257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27" name="Google Shape;427;p1"/>
                      <p:cNvSpPr/>
                      <p:nvPr/>
                    </p:nvSpPr>
                    <p:spPr>
                      <a:xfrm>
                        <a:off x="6642764" y="4831832"/>
                        <a:ext cx="275096" cy="235751"/>
                      </a:xfrm>
                      <a:custGeom>
                        <a:rect b="b" l="l" r="r" t="t"/>
                        <a:pathLst>
                          <a:path extrusionOk="0" h="235751" w="275096">
                            <a:moveTo>
                              <a:pt x="17116" y="24012"/>
                            </a:moveTo>
                            <a:cubicBezTo>
                              <a:pt x="19973" y="21155"/>
                              <a:pt x="23783" y="17345"/>
                              <a:pt x="27593" y="15440"/>
                            </a:cubicBezTo>
                            <a:cubicBezTo>
                              <a:pt x="49501" y="200"/>
                              <a:pt x="78076" y="-2658"/>
                              <a:pt x="104746" y="2105"/>
                            </a:cubicBezTo>
                            <a:cubicBezTo>
                              <a:pt x="161896" y="12583"/>
                              <a:pt x="219998" y="51635"/>
                              <a:pt x="253336" y="99260"/>
                            </a:cubicBezTo>
                            <a:cubicBezTo>
                              <a:pt x="272386" y="126883"/>
                              <a:pt x="281911" y="163077"/>
                              <a:pt x="269528" y="193558"/>
                            </a:cubicBezTo>
                            <a:cubicBezTo>
                              <a:pt x="257146" y="224037"/>
                              <a:pt x="219046" y="244993"/>
                              <a:pt x="189518" y="231658"/>
                            </a:cubicBezTo>
                            <a:cubicBezTo>
                              <a:pt x="159991" y="218323"/>
                              <a:pt x="150466" y="182127"/>
                              <a:pt x="126653" y="161173"/>
                            </a:cubicBezTo>
                            <a:cubicBezTo>
                              <a:pt x="108555" y="144980"/>
                              <a:pt x="82838" y="138312"/>
                              <a:pt x="59978" y="130692"/>
                            </a:cubicBezTo>
                            <a:cubicBezTo>
                              <a:pt x="37118" y="122120"/>
                              <a:pt x="12353" y="108785"/>
                              <a:pt x="3780" y="85925"/>
                            </a:cubicBezTo>
                            <a:cubicBezTo>
                              <a:pt x="-4792" y="64970"/>
                              <a:pt x="1876" y="40205"/>
                              <a:pt x="17116" y="2401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4705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428" name="Google Shape;428;p1"/>
                    <p:cNvSpPr/>
                    <p:nvPr/>
                  </p:nvSpPr>
                  <p:spPr>
                    <a:xfrm>
                      <a:off x="6389369" y="4873942"/>
                      <a:ext cx="105727" cy="137159"/>
                    </a:xfrm>
                    <a:custGeom>
                      <a:rect b="b" l="l" r="r" t="t"/>
                      <a:pathLst>
                        <a:path extrusionOk="0" h="137159" w="105727">
                          <a:moveTo>
                            <a:pt x="105728" y="0"/>
                          </a:moveTo>
                          <a:cubicBezTo>
                            <a:pt x="105728" y="0"/>
                            <a:pt x="27623" y="59055"/>
                            <a:pt x="0" y="137160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29" name="Google Shape;429;p1"/>
                  <p:cNvSpPr/>
                  <p:nvPr/>
                </p:nvSpPr>
                <p:spPr>
                  <a:xfrm>
                    <a:off x="5995872" y="4597116"/>
                    <a:ext cx="421235" cy="247900"/>
                  </a:xfrm>
                  <a:custGeom>
                    <a:rect b="b" l="l" r="r" t="t"/>
                    <a:pathLst>
                      <a:path extrusionOk="0" h="247900" w="421235">
                        <a:moveTo>
                          <a:pt x="421120" y="135856"/>
                        </a:moveTo>
                        <a:cubicBezTo>
                          <a:pt x="417310" y="204436"/>
                          <a:pt x="320155" y="253966"/>
                          <a:pt x="203950" y="247299"/>
                        </a:cubicBezTo>
                        <a:cubicBezTo>
                          <a:pt x="87745" y="240631"/>
                          <a:pt x="-3695" y="179671"/>
                          <a:pt x="115" y="112044"/>
                        </a:cubicBezTo>
                        <a:cubicBezTo>
                          <a:pt x="3925" y="43464"/>
                          <a:pt x="101080" y="-6066"/>
                          <a:pt x="217285" y="601"/>
                        </a:cubicBezTo>
                        <a:cubicBezTo>
                          <a:pt x="334442" y="7269"/>
                          <a:pt x="424930" y="67276"/>
                          <a:pt x="421120" y="13585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0" name="Google Shape;430;p1"/>
                <p:cNvSpPr/>
                <p:nvPr/>
              </p:nvSpPr>
              <p:spPr>
                <a:xfrm>
                  <a:off x="6106069" y="4322444"/>
                  <a:ext cx="331878" cy="445005"/>
                </a:xfrm>
                <a:custGeom>
                  <a:rect b="b" l="l" r="r" t="t"/>
                  <a:pathLst>
                    <a:path extrusionOk="0" h="445005" w="331878">
                      <a:moveTo>
                        <a:pt x="115661" y="0"/>
                      </a:moveTo>
                      <a:cubicBezTo>
                        <a:pt x="77561" y="114300"/>
                        <a:pt x="35651" y="240983"/>
                        <a:pt x="5171" y="334328"/>
                      </a:cubicBezTo>
                      <a:cubicBezTo>
                        <a:pt x="-16737" y="401955"/>
                        <a:pt x="33746" y="442913"/>
                        <a:pt x="104231" y="444818"/>
                      </a:cubicBezTo>
                      <a:cubicBezTo>
                        <a:pt x="151856" y="445770"/>
                        <a:pt x="192813" y="444818"/>
                        <a:pt x="206148" y="399098"/>
                      </a:cubicBezTo>
                      <a:lnTo>
                        <a:pt x="331878" y="0"/>
                      </a:lnTo>
                    </a:path>
                  </a:pathLst>
                </a:custGeom>
                <a:solidFill>
                  <a:schemeClr val="accent3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1" name="Google Shape;431;p1"/>
              <p:cNvGrpSpPr/>
              <p:nvPr/>
            </p:nvGrpSpPr>
            <p:grpSpPr>
              <a:xfrm>
                <a:off x="4836618" y="4214284"/>
                <a:ext cx="1146033" cy="1073608"/>
                <a:chOff x="4836618" y="4214284"/>
                <a:chExt cx="1146033" cy="1073608"/>
              </a:xfrm>
            </p:grpSpPr>
            <p:sp>
              <p:nvSpPr>
                <p:cNvPr id="432" name="Google Shape;432;p1"/>
                <p:cNvSpPr/>
                <p:nvPr/>
              </p:nvSpPr>
              <p:spPr>
                <a:xfrm>
                  <a:off x="5518784" y="4321492"/>
                  <a:ext cx="463867" cy="492442"/>
                </a:xfrm>
                <a:custGeom>
                  <a:rect b="b" l="l" r="r" t="t"/>
                  <a:pathLst>
                    <a:path extrusionOk="0" h="492442" w="463867">
                      <a:moveTo>
                        <a:pt x="221933" y="952"/>
                      </a:moveTo>
                      <a:cubicBezTo>
                        <a:pt x="113348" y="191452"/>
                        <a:pt x="0" y="335280"/>
                        <a:pt x="0" y="335280"/>
                      </a:cubicBezTo>
                      <a:lnTo>
                        <a:pt x="154305" y="492442"/>
                      </a:lnTo>
                      <a:cubicBezTo>
                        <a:pt x="327660" y="319088"/>
                        <a:pt x="427673" y="94297"/>
                        <a:pt x="463868" y="0"/>
                      </a:cubicBezTo>
                    </a:path>
                  </a:pathLst>
                </a:custGeom>
                <a:solidFill>
                  <a:schemeClr val="accent3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"/>
                <p:cNvSpPr/>
                <p:nvPr/>
              </p:nvSpPr>
              <p:spPr>
                <a:xfrm>
                  <a:off x="5427171" y="4561924"/>
                  <a:ext cx="341083" cy="337334"/>
                </a:xfrm>
                <a:custGeom>
                  <a:rect b="b" l="l" r="r" t="t"/>
                  <a:pathLst>
                    <a:path extrusionOk="0" h="337334" w="341083">
                      <a:moveTo>
                        <a:pt x="304973" y="294873"/>
                      </a:moveTo>
                      <a:cubicBezTo>
                        <a:pt x="246871" y="356786"/>
                        <a:pt x="140191" y="350119"/>
                        <a:pt x="65896" y="280586"/>
                      </a:cubicBezTo>
                      <a:cubicBezTo>
                        <a:pt x="-8399" y="211054"/>
                        <a:pt x="-21734" y="104373"/>
                        <a:pt x="35416" y="42461"/>
                      </a:cubicBezTo>
                      <a:cubicBezTo>
                        <a:pt x="93518" y="-19452"/>
                        <a:pt x="200198" y="-12784"/>
                        <a:pt x="274493" y="56748"/>
                      </a:cubicBezTo>
                      <a:cubicBezTo>
                        <a:pt x="349741" y="126281"/>
                        <a:pt x="363076" y="232961"/>
                        <a:pt x="304973" y="2948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4" name="Google Shape;434;p1"/>
                <p:cNvGrpSpPr/>
                <p:nvPr/>
              </p:nvGrpSpPr>
              <p:grpSpPr>
                <a:xfrm>
                  <a:off x="4836618" y="4214284"/>
                  <a:ext cx="875553" cy="1073608"/>
                  <a:chOff x="4836618" y="4214284"/>
                  <a:chExt cx="875553" cy="1073608"/>
                </a:xfrm>
              </p:grpSpPr>
              <p:grpSp>
                <p:nvGrpSpPr>
                  <p:cNvPr id="435" name="Google Shape;435;p1"/>
                  <p:cNvGrpSpPr/>
                  <p:nvPr/>
                </p:nvGrpSpPr>
                <p:grpSpPr>
                  <a:xfrm>
                    <a:off x="4837570" y="4214284"/>
                    <a:ext cx="874601" cy="1073060"/>
                    <a:chOff x="4837570" y="4214284"/>
                    <a:chExt cx="874601" cy="1073060"/>
                  </a:xfrm>
                </p:grpSpPr>
                <p:sp>
                  <p:nvSpPr>
                    <p:cNvPr id="436" name="Google Shape;436;p1"/>
                    <p:cNvSpPr/>
                    <p:nvPr/>
                  </p:nvSpPr>
                  <p:spPr>
                    <a:xfrm>
                      <a:off x="4837570" y="4214284"/>
                      <a:ext cx="874601" cy="1073060"/>
                    </a:xfrm>
                    <a:custGeom>
                      <a:rect b="b" l="l" r="r" t="t"/>
                      <a:pathLst>
                        <a:path extrusionOk="0" h="1073060" w="874601">
                          <a:moveTo>
                            <a:pt x="841234" y="612985"/>
                          </a:moveTo>
                          <a:cubicBezTo>
                            <a:pt x="806944" y="540595"/>
                            <a:pt x="757414" y="484398"/>
                            <a:pt x="689787" y="447250"/>
                          </a:cubicBezTo>
                          <a:cubicBezTo>
                            <a:pt x="673594" y="439630"/>
                            <a:pt x="656449" y="432963"/>
                            <a:pt x="638352" y="431058"/>
                          </a:cubicBezTo>
                          <a:cubicBezTo>
                            <a:pt x="698359" y="18625"/>
                            <a:pt x="244017" y="-120440"/>
                            <a:pt x="83997" y="112923"/>
                          </a:cubicBezTo>
                          <a:cubicBezTo>
                            <a:pt x="80187" y="117685"/>
                            <a:pt x="77329" y="122448"/>
                            <a:pt x="74472" y="127210"/>
                          </a:cubicBezTo>
                          <a:cubicBezTo>
                            <a:pt x="-95073" y="383433"/>
                            <a:pt x="56374" y="595840"/>
                            <a:pt x="215442" y="807295"/>
                          </a:cubicBezTo>
                          <a:cubicBezTo>
                            <a:pt x="301167" y="1048278"/>
                            <a:pt x="442137" y="1121621"/>
                            <a:pt x="631684" y="1042563"/>
                          </a:cubicBezTo>
                          <a:cubicBezTo>
                            <a:pt x="664069" y="1029228"/>
                            <a:pt x="698359" y="1013988"/>
                            <a:pt x="729792" y="994938"/>
                          </a:cubicBezTo>
                          <a:cubicBezTo>
                            <a:pt x="789799" y="959695"/>
                            <a:pt x="837424" y="907308"/>
                            <a:pt x="860284" y="840633"/>
                          </a:cubicBezTo>
                          <a:cubicBezTo>
                            <a:pt x="886002" y="765385"/>
                            <a:pt x="875524" y="685375"/>
                            <a:pt x="841234" y="61298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37" name="Google Shape;437;p1"/>
                    <p:cNvSpPr/>
                    <p:nvPr/>
                  </p:nvSpPr>
                  <p:spPr>
                    <a:xfrm>
                      <a:off x="5099467" y="4245368"/>
                      <a:ext cx="265350" cy="217766"/>
                    </a:xfrm>
                    <a:custGeom>
                      <a:rect b="b" l="l" r="r" t="t"/>
                      <a:pathLst>
                        <a:path extrusionOk="0" h="217766" w="265350">
                          <a:moveTo>
                            <a:pt x="15458" y="25641"/>
                          </a:moveTo>
                          <a:cubicBezTo>
                            <a:pt x="18315" y="22784"/>
                            <a:pt x="21173" y="18974"/>
                            <a:pt x="24983" y="17069"/>
                          </a:cubicBezTo>
                          <a:cubicBezTo>
                            <a:pt x="44985" y="1829"/>
                            <a:pt x="71655" y="-1981"/>
                            <a:pt x="97373" y="876"/>
                          </a:cubicBezTo>
                          <a:cubicBezTo>
                            <a:pt x="152618" y="8496"/>
                            <a:pt x="208815" y="42786"/>
                            <a:pt x="242153" y="86601"/>
                          </a:cubicBezTo>
                          <a:cubicBezTo>
                            <a:pt x="261203" y="111366"/>
                            <a:pt x="271680" y="145656"/>
                            <a:pt x="261203" y="175184"/>
                          </a:cubicBezTo>
                          <a:cubicBezTo>
                            <a:pt x="250725" y="204711"/>
                            <a:pt x="215483" y="226619"/>
                            <a:pt x="186908" y="214236"/>
                          </a:cubicBezTo>
                          <a:cubicBezTo>
                            <a:pt x="158333" y="202806"/>
                            <a:pt x="147855" y="168516"/>
                            <a:pt x="124043" y="149466"/>
                          </a:cubicBezTo>
                          <a:cubicBezTo>
                            <a:pt x="105945" y="135179"/>
                            <a:pt x="82133" y="130416"/>
                            <a:pt x="59273" y="122796"/>
                          </a:cubicBezTo>
                          <a:cubicBezTo>
                            <a:pt x="37365" y="116129"/>
                            <a:pt x="13553" y="104699"/>
                            <a:pt x="4028" y="82791"/>
                          </a:cubicBezTo>
                          <a:cubicBezTo>
                            <a:pt x="-4545" y="64694"/>
                            <a:pt x="1170" y="40881"/>
                            <a:pt x="15458" y="2564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4470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38" name="Google Shape;438;p1"/>
                  <p:cNvSpPr/>
                  <p:nvPr/>
                </p:nvSpPr>
                <p:spPr>
                  <a:xfrm>
                    <a:off x="4836618" y="4341199"/>
                    <a:ext cx="647352" cy="946693"/>
                  </a:xfrm>
                  <a:custGeom>
                    <a:rect b="b" l="l" r="r" t="t"/>
                    <a:pathLst>
                      <a:path extrusionOk="0" h="946693" w="647352">
                        <a:moveTo>
                          <a:pt x="631684" y="916601"/>
                        </a:moveTo>
                        <a:cubicBezTo>
                          <a:pt x="441184" y="994706"/>
                          <a:pt x="301167" y="922316"/>
                          <a:pt x="215442" y="681333"/>
                        </a:cubicBezTo>
                        <a:cubicBezTo>
                          <a:pt x="56374" y="469878"/>
                          <a:pt x="-95073" y="257471"/>
                          <a:pt x="74472" y="1248"/>
                        </a:cubicBezTo>
                        <a:cubicBezTo>
                          <a:pt x="210679" y="-15897"/>
                          <a:pt x="404037" y="145076"/>
                          <a:pt x="532624" y="391773"/>
                        </a:cubicBezTo>
                        <a:cubicBezTo>
                          <a:pt x="636447" y="591798"/>
                          <a:pt x="670737" y="792776"/>
                          <a:pt x="631684" y="91660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39" name="Google Shape;439;p1"/>
              <p:cNvGrpSpPr/>
              <p:nvPr/>
            </p:nvGrpSpPr>
            <p:grpSpPr>
              <a:xfrm>
                <a:off x="6529387" y="2292783"/>
                <a:ext cx="1285712" cy="1076212"/>
                <a:chOff x="6529387" y="2292783"/>
                <a:chExt cx="1285712" cy="1076212"/>
              </a:xfrm>
            </p:grpSpPr>
            <p:sp>
              <p:nvSpPr>
                <p:cNvPr id="440" name="Google Shape;440;p1"/>
                <p:cNvSpPr/>
                <p:nvPr/>
              </p:nvSpPr>
              <p:spPr>
                <a:xfrm>
                  <a:off x="6529387" y="2910840"/>
                  <a:ext cx="738187" cy="458155"/>
                </a:xfrm>
                <a:custGeom>
                  <a:rect b="b" l="l" r="r" t="t"/>
                  <a:pathLst>
                    <a:path extrusionOk="0" h="458155" w="738187">
                      <a:moveTo>
                        <a:pt x="0" y="380047"/>
                      </a:moveTo>
                      <a:cubicBezTo>
                        <a:pt x="471488" y="657225"/>
                        <a:pt x="738188" y="107632"/>
                        <a:pt x="738188" y="107632"/>
                      </a:cubicBezTo>
                      <a:lnTo>
                        <a:pt x="573405" y="0"/>
                      </a:lnTo>
                      <a:cubicBezTo>
                        <a:pt x="354330" y="330517"/>
                        <a:pt x="207645" y="209550"/>
                        <a:pt x="52388" y="154305"/>
                      </a:cubicBezTo>
                    </a:path>
                  </a:pathLst>
                </a:custGeom>
                <a:solidFill>
                  <a:schemeClr val="accent3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41" name="Google Shape;441;p1"/>
                <p:cNvGrpSpPr/>
                <p:nvPr/>
              </p:nvGrpSpPr>
              <p:grpSpPr>
                <a:xfrm>
                  <a:off x="6901708" y="2292783"/>
                  <a:ext cx="913391" cy="789506"/>
                  <a:chOff x="6901708" y="2292783"/>
                  <a:chExt cx="913391" cy="789506"/>
                </a:xfrm>
              </p:grpSpPr>
              <p:sp>
                <p:nvSpPr>
                  <p:cNvPr id="442" name="Google Shape;442;p1"/>
                  <p:cNvSpPr/>
                  <p:nvPr/>
                </p:nvSpPr>
                <p:spPr>
                  <a:xfrm>
                    <a:off x="7041558" y="2869881"/>
                    <a:ext cx="275220" cy="212408"/>
                  </a:xfrm>
                  <a:custGeom>
                    <a:rect b="b" l="l" r="r" t="t"/>
                    <a:pathLst>
                      <a:path extrusionOk="0" h="212408" w="275220">
                        <a:moveTo>
                          <a:pt x="268879" y="191453"/>
                        </a:moveTo>
                        <a:cubicBezTo>
                          <a:pt x="246019" y="226696"/>
                          <a:pt x="168866" y="216218"/>
                          <a:pt x="96476" y="169546"/>
                        </a:cubicBezTo>
                        <a:cubicBezTo>
                          <a:pt x="24086" y="121921"/>
                          <a:pt x="-15919" y="55246"/>
                          <a:pt x="5989" y="20956"/>
                        </a:cubicBezTo>
                        <a:cubicBezTo>
                          <a:pt x="28849" y="-14287"/>
                          <a:pt x="106001" y="-3809"/>
                          <a:pt x="178391" y="42863"/>
                        </a:cubicBezTo>
                        <a:cubicBezTo>
                          <a:pt x="250781" y="89536"/>
                          <a:pt x="291739" y="156211"/>
                          <a:pt x="268879" y="19145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43" name="Google Shape;443;p1"/>
                  <p:cNvGrpSpPr/>
                  <p:nvPr/>
                </p:nvGrpSpPr>
                <p:grpSpPr>
                  <a:xfrm>
                    <a:off x="6901708" y="2292783"/>
                    <a:ext cx="913391" cy="721517"/>
                    <a:chOff x="6901708" y="2292783"/>
                    <a:chExt cx="913391" cy="721517"/>
                  </a:xfrm>
                </p:grpSpPr>
                <p:sp>
                  <p:nvSpPr>
                    <p:cNvPr id="444" name="Google Shape;444;p1"/>
                    <p:cNvSpPr/>
                    <p:nvPr/>
                  </p:nvSpPr>
                  <p:spPr>
                    <a:xfrm>
                      <a:off x="6901708" y="2292783"/>
                      <a:ext cx="913391" cy="721517"/>
                    </a:xfrm>
                    <a:custGeom>
                      <a:rect b="b" l="l" r="r" t="t"/>
                      <a:pathLst>
                        <a:path extrusionOk="0" h="721517" w="913391">
                          <a:moveTo>
                            <a:pt x="97262" y="418031"/>
                          </a:moveTo>
                          <a:cubicBezTo>
                            <a:pt x="97262" y="418031"/>
                            <a:pt x="82022" y="648536"/>
                            <a:pt x="292524" y="672349"/>
                          </a:cubicBezTo>
                          <a:cubicBezTo>
                            <a:pt x="292524" y="672349"/>
                            <a:pt x="482072" y="858086"/>
                            <a:pt x="627804" y="507566"/>
                          </a:cubicBezTo>
                          <a:lnTo>
                            <a:pt x="863072" y="420889"/>
                          </a:lnTo>
                          <a:cubicBezTo>
                            <a:pt x="900219" y="407554"/>
                            <a:pt x="921174" y="367549"/>
                            <a:pt x="910697" y="329449"/>
                          </a:cubicBezTo>
                          <a:cubicBezTo>
                            <a:pt x="891647" y="263726"/>
                            <a:pt x="821162" y="211339"/>
                            <a:pt x="582084" y="339926"/>
                          </a:cubicBezTo>
                          <a:cubicBezTo>
                            <a:pt x="582084" y="339926"/>
                            <a:pt x="685907" y="258011"/>
                            <a:pt x="784967" y="207529"/>
                          </a:cubicBezTo>
                          <a:cubicBezTo>
                            <a:pt x="860214" y="168476"/>
                            <a:pt x="844022" y="55129"/>
                            <a:pt x="760202" y="42746"/>
                          </a:cubicBezTo>
                          <a:cubicBezTo>
                            <a:pt x="730674" y="37984"/>
                            <a:pt x="691622" y="42746"/>
                            <a:pt x="641139" y="63701"/>
                          </a:cubicBezTo>
                          <a:cubicBezTo>
                            <a:pt x="641139" y="63701"/>
                            <a:pt x="536364" y="107516"/>
                            <a:pt x="454449" y="261821"/>
                          </a:cubicBezTo>
                          <a:cubicBezTo>
                            <a:pt x="454449" y="261821"/>
                            <a:pt x="549699" y="-36311"/>
                            <a:pt x="335387" y="3694"/>
                          </a:cubicBezTo>
                          <a:cubicBezTo>
                            <a:pt x="287762" y="12266"/>
                            <a:pt x="244899" y="41794"/>
                            <a:pt x="225849" y="85609"/>
                          </a:cubicBezTo>
                          <a:cubicBezTo>
                            <a:pt x="208704" y="123709"/>
                            <a:pt x="211562" y="166571"/>
                            <a:pt x="301097" y="181811"/>
                          </a:cubicBezTo>
                          <a:cubicBezTo>
                            <a:pt x="310622" y="183716"/>
                            <a:pt x="320147" y="186574"/>
                            <a:pt x="328719" y="192289"/>
                          </a:cubicBezTo>
                          <a:cubicBezTo>
                            <a:pt x="349674" y="205624"/>
                            <a:pt x="374439" y="236104"/>
                            <a:pt x="317289" y="288491"/>
                          </a:cubicBezTo>
                          <a:lnTo>
                            <a:pt x="218229" y="339926"/>
                          </a:lnTo>
                          <a:lnTo>
                            <a:pt x="197274" y="251344"/>
                          </a:lnTo>
                          <a:cubicBezTo>
                            <a:pt x="197274" y="251344"/>
                            <a:pt x="259187" y="126566"/>
                            <a:pt x="177272" y="108469"/>
                          </a:cubicBezTo>
                          <a:cubicBezTo>
                            <a:pt x="145839" y="101801"/>
                            <a:pt x="114407" y="112279"/>
                            <a:pt x="90594" y="134186"/>
                          </a:cubicBezTo>
                          <a:cubicBezTo>
                            <a:pt x="32492" y="186574"/>
                            <a:pt x="-83713" y="320876"/>
                            <a:pt x="97262" y="41803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5" name="Google Shape;445;p1"/>
                    <p:cNvSpPr/>
                    <p:nvPr/>
                  </p:nvSpPr>
                  <p:spPr>
                    <a:xfrm>
                      <a:off x="7037069" y="2543175"/>
                      <a:ext cx="62865" cy="60959"/>
                    </a:xfrm>
                    <a:custGeom>
                      <a:rect b="b" l="l" r="r" t="t"/>
                      <a:pathLst>
                        <a:path extrusionOk="0" h="60959" w="62865">
                          <a:moveTo>
                            <a:pt x="62865" y="0"/>
                          </a:moveTo>
                          <a:cubicBezTo>
                            <a:pt x="62865" y="0"/>
                            <a:pt x="50483" y="31433"/>
                            <a:pt x="0" y="6096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6" name="Google Shape;446;p1"/>
                    <p:cNvSpPr/>
                    <p:nvPr/>
                  </p:nvSpPr>
                  <p:spPr>
                    <a:xfrm>
                      <a:off x="7063740" y="2622232"/>
                      <a:ext cx="62865" cy="60959"/>
                    </a:xfrm>
                    <a:custGeom>
                      <a:rect b="b" l="l" r="r" t="t"/>
                      <a:pathLst>
                        <a:path extrusionOk="0" h="60959" w="62865">
                          <a:moveTo>
                            <a:pt x="62865" y="0"/>
                          </a:moveTo>
                          <a:cubicBezTo>
                            <a:pt x="62865" y="0"/>
                            <a:pt x="50482" y="31433"/>
                            <a:pt x="0" y="6096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47" name="Google Shape;447;p1"/>
                    <p:cNvSpPr/>
                    <p:nvPr/>
                  </p:nvSpPr>
                  <p:spPr>
                    <a:xfrm>
                      <a:off x="7299007" y="2586037"/>
                      <a:ext cx="178117" cy="148590"/>
                    </a:xfrm>
                    <a:custGeom>
                      <a:rect b="b" l="l" r="r" t="t"/>
                      <a:pathLst>
                        <a:path extrusionOk="0" h="148590" w="178117">
                          <a:moveTo>
                            <a:pt x="0" y="0"/>
                          </a:moveTo>
                          <a:cubicBezTo>
                            <a:pt x="0" y="0"/>
                            <a:pt x="117158" y="21908"/>
                            <a:pt x="178118" y="148590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448" name="Google Shape;448;p1"/>
            <p:cNvGrpSpPr/>
            <p:nvPr/>
          </p:nvGrpSpPr>
          <p:grpSpPr>
            <a:xfrm>
              <a:off x="5726429" y="1312350"/>
              <a:ext cx="1232544" cy="1220846"/>
              <a:chOff x="5269229" y="2091675"/>
              <a:chExt cx="1232544" cy="1220846"/>
            </a:xfrm>
          </p:grpSpPr>
          <p:grpSp>
            <p:nvGrpSpPr>
              <p:cNvPr id="449" name="Google Shape;449;p1"/>
              <p:cNvGrpSpPr/>
              <p:nvPr/>
            </p:nvGrpSpPr>
            <p:grpSpPr>
              <a:xfrm>
                <a:off x="5269229" y="2091675"/>
                <a:ext cx="1232544" cy="905842"/>
                <a:chOff x="5269229" y="2091675"/>
                <a:chExt cx="1232544" cy="905842"/>
              </a:xfrm>
            </p:grpSpPr>
            <p:grpSp>
              <p:nvGrpSpPr>
                <p:cNvPr id="450" name="Google Shape;450;p1"/>
                <p:cNvGrpSpPr/>
                <p:nvPr/>
              </p:nvGrpSpPr>
              <p:grpSpPr>
                <a:xfrm>
                  <a:off x="5426396" y="2091675"/>
                  <a:ext cx="757234" cy="815814"/>
                  <a:chOff x="5426396" y="2091675"/>
                  <a:chExt cx="757234" cy="815814"/>
                </a:xfrm>
              </p:grpSpPr>
              <p:grpSp>
                <p:nvGrpSpPr>
                  <p:cNvPr id="451" name="Google Shape;451;p1"/>
                  <p:cNvGrpSpPr/>
                  <p:nvPr/>
                </p:nvGrpSpPr>
                <p:grpSpPr>
                  <a:xfrm>
                    <a:off x="5813699" y="2176175"/>
                    <a:ext cx="357028" cy="731314"/>
                    <a:chOff x="5813699" y="2176175"/>
                    <a:chExt cx="357028" cy="731314"/>
                  </a:xfrm>
                </p:grpSpPr>
                <p:sp>
                  <p:nvSpPr>
                    <p:cNvPr id="452" name="Google Shape;452;p1"/>
                    <p:cNvSpPr/>
                    <p:nvPr/>
                  </p:nvSpPr>
                  <p:spPr>
                    <a:xfrm>
                      <a:off x="5813699" y="2176175"/>
                      <a:ext cx="357027" cy="731314"/>
                    </a:xfrm>
                    <a:custGeom>
                      <a:rect b="b" l="l" r="r" t="t"/>
                      <a:pathLst>
                        <a:path extrusionOk="0" h="731314" w="357027">
                          <a:moveTo>
                            <a:pt x="4170" y="325090"/>
                          </a:moveTo>
                          <a:cubicBezTo>
                            <a:pt x="-16785" y="526067"/>
                            <a:pt x="43223" y="707042"/>
                            <a:pt x="139425" y="728950"/>
                          </a:cubicBezTo>
                          <a:cubicBezTo>
                            <a:pt x="157523" y="733712"/>
                            <a:pt x="176573" y="730855"/>
                            <a:pt x="194670" y="724187"/>
                          </a:cubicBezTo>
                          <a:cubicBezTo>
                            <a:pt x="269918" y="693707"/>
                            <a:pt x="335640" y="567977"/>
                            <a:pt x="352785" y="406052"/>
                          </a:cubicBezTo>
                          <a:cubicBezTo>
                            <a:pt x="369930" y="244127"/>
                            <a:pt x="333735" y="95537"/>
                            <a:pt x="268965" y="31720"/>
                          </a:cubicBezTo>
                          <a:cubicBezTo>
                            <a:pt x="253725" y="16480"/>
                            <a:pt x="236580" y="6002"/>
                            <a:pt x="217530" y="2192"/>
                          </a:cubicBezTo>
                          <a:cubicBezTo>
                            <a:pt x="120375" y="-19715"/>
                            <a:pt x="25125" y="125065"/>
                            <a:pt x="4170" y="32509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3" name="Google Shape;453;p1"/>
                    <p:cNvSpPr/>
                    <p:nvPr/>
                  </p:nvSpPr>
                  <p:spPr>
                    <a:xfrm>
                      <a:off x="5919712" y="2207895"/>
                      <a:ext cx="251015" cy="692467"/>
                    </a:xfrm>
                    <a:custGeom>
                      <a:rect b="b" l="l" r="r" t="t"/>
                      <a:pathLst>
                        <a:path extrusionOk="0" h="692467" w="251015">
                          <a:moveTo>
                            <a:pt x="138188" y="362902"/>
                          </a:moveTo>
                          <a:lnTo>
                            <a:pt x="75" y="389572"/>
                          </a:lnTo>
                          <a:cubicBezTo>
                            <a:pt x="-1830" y="522922"/>
                            <a:pt x="32460" y="639127"/>
                            <a:pt x="88658" y="692468"/>
                          </a:cubicBezTo>
                          <a:cubicBezTo>
                            <a:pt x="163905" y="661988"/>
                            <a:pt x="229628" y="536258"/>
                            <a:pt x="246773" y="374333"/>
                          </a:cubicBezTo>
                          <a:cubicBezTo>
                            <a:pt x="263918" y="212408"/>
                            <a:pt x="227723" y="63817"/>
                            <a:pt x="162953" y="0"/>
                          </a:cubicBezTo>
                          <a:cubicBezTo>
                            <a:pt x="96278" y="26670"/>
                            <a:pt x="38175" y="127635"/>
                            <a:pt x="13410" y="261938"/>
                          </a:cubicBezTo>
                          <a:cubicBezTo>
                            <a:pt x="64845" y="304800"/>
                            <a:pt x="138188" y="362902"/>
                            <a:pt x="138188" y="36290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454" name="Google Shape;454;p1"/>
                  <p:cNvGrpSpPr/>
                  <p:nvPr/>
                </p:nvGrpSpPr>
                <p:grpSpPr>
                  <a:xfrm>
                    <a:off x="5426396" y="2219371"/>
                    <a:ext cx="320931" cy="657215"/>
                    <a:chOff x="5426396" y="2219371"/>
                    <a:chExt cx="320931" cy="657215"/>
                  </a:xfrm>
                </p:grpSpPr>
                <p:sp>
                  <p:nvSpPr>
                    <p:cNvPr id="455" name="Google Shape;455;p1"/>
                    <p:cNvSpPr/>
                    <p:nvPr/>
                  </p:nvSpPr>
                  <p:spPr>
                    <a:xfrm>
                      <a:off x="5426396" y="2219371"/>
                      <a:ext cx="320931" cy="657215"/>
                    </a:xfrm>
                    <a:custGeom>
                      <a:rect b="b" l="l" r="r" t="t"/>
                      <a:pathLst>
                        <a:path extrusionOk="0" h="657215" w="320931">
                          <a:moveTo>
                            <a:pt x="3806" y="292371"/>
                          </a:moveTo>
                          <a:cubicBezTo>
                            <a:pt x="-15244" y="472394"/>
                            <a:pt x="39048" y="635271"/>
                            <a:pt x="125726" y="655274"/>
                          </a:cubicBezTo>
                          <a:cubicBezTo>
                            <a:pt x="141919" y="659083"/>
                            <a:pt x="159063" y="657178"/>
                            <a:pt x="175256" y="650511"/>
                          </a:cubicBezTo>
                          <a:cubicBezTo>
                            <a:pt x="242883" y="622888"/>
                            <a:pt x="301938" y="510494"/>
                            <a:pt x="317178" y="364761"/>
                          </a:cubicBezTo>
                          <a:cubicBezTo>
                            <a:pt x="332419" y="219028"/>
                            <a:pt x="300033" y="85678"/>
                            <a:pt x="241931" y="28528"/>
                          </a:cubicBezTo>
                          <a:cubicBezTo>
                            <a:pt x="227644" y="15193"/>
                            <a:pt x="212403" y="5668"/>
                            <a:pt x="196211" y="1858"/>
                          </a:cubicBezTo>
                          <a:cubicBezTo>
                            <a:pt x="109533" y="-17192"/>
                            <a:pt x="23808" y="112348"/>
                            <a:pt x="3806" y="29237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56" name="Google Shape;456;p1"/>
                    <p:cNvSpPr/>
                    <p:nvPr/>
                  </p:nvSpPr>
                  <p:spPr>
                    <a:xfrm>
                      <a:off x="5522513" y="2248852"/>
                      <a:ext cx="224814" cy="621982"/>
                    </a:xfrm>
                    <a:custGeom>
                      <a:rect b="b" l="l" r="r" t="t"/>
                      <a:pathLst>
                        <a:path extrusionOk="0" h="621982" w="224814">
                          <a:moveTo>
                            <a:pt x="123907" y="325755"/>
                          </a:moveTo>
                          <a:lnTo>
                            <a:pt x="82" y="349568"/>
                          </a:lnTo>
                          <a:cubicBezTo>
                            <a:pt x="-1823" y="469582"/>
                            <a:pt x="29609" y="573405"/>
                            <a:pt x="79140" y="621982"/>
                          </a:cubicBezTo>
                          <a:cubicBezTo>
                            <a:pt x="146767" y="594360"/>
                            <a:pt x="205822" y="481965"/>
                            <a:pt x="221062" y="336232"/>
                          </a:cubicBezTo>
                          <a:cubicBezTo>
                            <a:pt x="236302" y="190500"/>
                            <a:pt x="203917" y="57150"/>
                            <a:pt x="145815" y="0"/>
                          </a:cubicBezTo>
                          <a:cubicBezTo>
                            <a:pt x="85807" y="24765"/>
                            <a:pt x="33420" y="114300"/>
                            <a:pt x="11512" y="235268"/>
                          </a:cubicBezTo>
                          <a:cubicBezTo>
                            <a:pt x="58184" y="273368"/>
                            <a:pt x="123907" y="325755"/>
                            <a:pt x="123907" y="32575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57" name="Google Shape;457;p1"/>
                  <p:cNvSpPr/>
                  <p:nvPr/>
                </p:nvSpPr>
                <p:spPr>
                  <a:xfrm>
                    <a:off x="6015990" y="2091675"/>
                    <a:ext cx="167640" cy="131459"/>
                  </a:xfrm>
                  <a:custGeom>
                    <a:rect b="b" l="l" r="r" t="t"/>
                    <a:pathLst>
                      <a:path extrusionOk="0" h="131459" w="167640">
                        <a:moveTo>
                          <a:pt x="167640" y="131460"/>
                        </a:moveTo>
                        <a:cubicBezTo>
                          <a:pt x="141922" y="44782"/>
                          <a:pt x="87630" y="-938"/>
                          <a:pt x="0" y="15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1"/>
                  <p:cNvSpPr/>
                  <p:nvPr/>
                </p:nvSpPr>
                <p:spPr>
                  <a:xfrm>
                    <a:off x="5447347" y="2105656"/>
                    <a:ext cx="187642" cy="104143"/>
                  </a:xfrm>
                  <a:custGeom>
                    <a:rect b="b" l="l" r="r" t="t"/>
                    <a:pathLst>
                      <a:path extrusionOk="0" h="104143" w="187642">
                        <a:moveTo>
                          <a:pt x="187643" y="2226"/>
                        </a:moveTo>
                        <a:cubicBezTo>
                          <a:pt x="97155" y="-9204"/>
                          <a:pt x="34290" y="23181"/>
                          <a:pt x="0" y="10414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59" name="Google Shape;459;p1"/>
                <p:cNvSpPr/>
                <p:nvPr/>
              </p:nvSpPr>
              <p:spPr>
                <a:xfrm>
                  <a:off x="6165523" y="2817477"/>
                  <a:ext cx="336250" cy="179104"/>
                </a:xfrm>
                <a:custGeom>
                  <a:rect b="b" l="l" r="r" t="t"/>
                  <a:pathLst>
                    <a:path extrusionOk="0" h="179104" w="336250">
                      <a:moveTo>
                        <a:pt x="9" y="91457"/>
                      </a:moveTo>
                      <a:cubicBezTo>
                        <a:pt x="-943" y="140987"/>
                        <a:pt x="73352" y="180040"/>
                        <a:pt x="165744" y="179087"/>
                      </a:cubicBezTo>
                      <a:cubicBezTo>
                        <a:pt x="258137" y="178135"/>
                        <a:pt x="334337" y="137177"/>
                        <a:pt x="336242" y="87647"/>
                      </a:cubicBezTo>
                      <a:cubicBezTo>
                        <a:pt x="337194" y="38117"/>
                        <a:pt x="262899" y="-935"/>
                        <a:pt x="170507" y="17"/>
                      </a:cubicBezTo>
                      <a:cubicBezTo>
                        <a:pt x="77162" y="1922"/>
                        <a:pt x="962" y="42880"/>
                        <a:pt x="9" y="9145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"/>
                <p:cNvSpPr/>
                <p:nvPr/>
              </p:nvSpPr>
              <p:spPr>
                <a:xfrm>
                  <a:off x="5269229" y="2818430"/>
                  <a:ext cx="181936" cy="179087"/>
                </a:xfrm>
                <a:custGeom>
                  <a:rect b="b" l="l" r="r" t="t"/>
                  <a:pathLst>
                    <a:path extrusionOk="0" h="179087" w="181936">
                      <a:moveTo>
                        <a:pt x="181928" y="87647"/>
                      </a:moveTo>
                      <a:cubicBezTo>
                        <a:pt x="180975" y="137177"/>
                        <a:pt x="104775" y="178135"/>
                        <a:pt x="11430" y="179087"/>
                      </a:cubicBezTo>
                      <a:cubicBezTo>
                        <a:pt x="7620" y="179087"/>
                        <a:pt x="3810" y="179087"/>
                        <a:pt x="0" y="179087"/>
                      </a:cubicBezTo>
                      <a:lnTo>
                        <a:pt x="0" y="970"/>
                      </a:lnTo>
                      <a:cubicBezTo>
                        <a:pt x="4763" y="970"/>
                        <a:pt x="10478" y="17"/>
                        <a:pt x="16192" y="17"/>
                      </a:cubicBezTo>
                      <a:cubicBezTo>
                        <a:pt x="108585" y="-935"/>
                        <a:pt x="182880" y="38117"/>
                        <a:pt x="181928" y="876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1" name="Google Shape;461;p1"/>
              <p:cNvGrpSpPr/>
              <p:nvPr/>
            </p:nvGrpSpPr>
            <p:grpSpPr>
              <a:xfrm>
                <a:off x="5446768" y="2928154"/>
                <a:ext cx="664674" cy="384367"/>
                <a:chOff x="5446768" y="2928154"/>
                <a:chExt cx="664674" cy="384367"/>
              </a:xfrm>
            </p:grpSpPr>
            <p:sp>
              <p:nvSpPr>
                <p:cNvPr id="462" name="Google Shape;462;p1"/>
                <p:cNvSpPr/>
                <p:nvPr/>
              </p:nvSpPr>
              <p:spPr>
                <a:xfrm>
                  <a:off x="5446768" y="2928154"/>
                  <a:ext cx="664674" cy="384367"/>
                </a:xfrm>
                <a:custGeom>
                  <a:rect b="b" l="l" r="r" t="t"/>
                  <a:pathLst>
                    <a:path extrusionOk="0" h="384367" w="664674">
                      <a:moveTo>
                        <a:pt x="656852" y="209381"/>
                      </a:moveTo>
                      <a:cubicBezTo>
                        <a:pt x="648279" y="240813"/>
                        <a:pt x="627324" y="269388"/>
                        <a:pt x="596844" y="295106"/>
                      </a:cubicBezTo>
                      <a:cubicBezTo>
                        <a:pt x="573032" y="315109"/>
                        <a:pt x="544457" y="333206"/>
                        <a:pt x="511119" y="347493"/>
                      </a:cubicBezTo>
                      <a:cubicBezTo>
                        <a:pt x="509214" y="348446"/>
                        <a:pt x="506357" y="349399"/>
                        <a:pt x="503499" y="350351"/>
                      </a:cubicBezTo>
                      <a:cubicBezTo>
                        <a:pt x="439682" y="377021"/>
                        <a:pt x="362529" y="390356"/>
                        <a:pt x="286329" y="381784"/>
                      </a:cubicBezTo>
                      <a:cubicBezTo>
                        <a:pt x="283472" y="381784"/>
                        <a:pt x="281567" y="380831"/>
                        <a:pt x="278709" y="380831"/>
                      </a:cubicBezTo>
                      <a:cubicBezTo>
                        <a:pt x="238704" y="375116"/>
                        <a:pt x="199652" y="363686"/>
                        <a:pt x="162504" y="345588"/>
                      </a:cubicBezTo>
                      <a:cubicBezTo>
                        <a:pt x="146312" y="337968"/>
                        <a:pt x="131072" y="328443"/>
                        <a:pt x="115832" y="317013"/>
                      </a:cubicBezTo>
                      <a:cubicBezTo>
                        <a:pt x="78684" y="289391"/>
                        <a:pt x="44394" y="252243"/>
                        <a:pt x="17724" y="203666"/>
                      </a:cubicBezTo>
                      <a:cubicBezTo>
                        <a:pt x="1532" y="175091"/>
                        <a:pt x="-5136" y="137943"/>
                        <a:pt x="4389" y="102701"/>
                      </a:cubicBezTo>
                      <a:cubicBezTo>
                        <a:pt x="24392" y="33168"/>
                        <a:pt x="100592" y="-3026"/>
                        <a:pt x="173934" y="21738"/>
                      </a:cubicBezTo>
                      <a:cubicBezTo>
                        <a:pt x="180602" y="24596"/>
                        <a:pt x="186317" y="26501"/>
                        <a:pt x="192984" y="28406"/>
                      </a:cubicBezTo>
                      <a:cubicBezTo>
                        <a:pt x="194889" y="29358"/>
                        <a:pt x="195842" y="29358"/>
                        <a:pt x="197747" y="30311"/>
                      </a:cubicBezTo>
                      <a:cubicBezTo>
                        <a:pt x="273947" y="54124"/>
                        <a:pt x="350147" y="50313"/>
                        <a:pt x="426347" y="28406"/>
                      </a:cubicBezTo>
                      <a:cubicBezTo>
                        <a:pt x="427299" y="28406"/>
                        <a:pt x="429204" y="27454"/>
                        <a:pt x="430157" y="27454"/>
                      </a:cubicBezTo>
                      <a:cubicBezTo>
                        <a:pt x="447302" y="22691"/>
                        <a:pt x="464447" y="16976"/>
                        <a:pt x="481592" y="10308"/>
                      </a:cubicBezTo>
                      <a:cubicBezTo>
                        <a:pt x="509214" y="-1121"/>
                        <a:pt x="538742" y="-3979"/>
                        <a:pt x="567317" y="6499"/>
                      </a:cubicBezTo>
                      <a:cubicBezTo>
                        <a:pt x="606369" y="19833"/>
                        <a:pt x="635897" y="51266"/>
                        <a:pt x="652089" y="91271"/>
                      </a:cubicBezTo>
                      <a:cubicBezTo>
                        <a:pt x="666377" y="125561"/>
                        <a:pt x="669235" y="168424"/>
                        <a:pt x="656852" y="2093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"/>
                <p:cNvSpPr/>
                <p:nvPr/>
              </p:nvSpPr>
              <p:spPr>
                <a:xfrm>
                  <a:off x="5609272" y="2991802"/>
                  <a:ext cx="502170" cy="320718"/>
                </a:xfrm>
                <a:custGeom>
                  <a:rect b="b" l="l" r="r" t="t"/>
                  <a:pathLst>
                    <a:path extrusionOk="0" h="320718" w="502170">
                      <a:moveTo>
                        <a:pt x="494348" y="145732"/>
                      </a:moveTo>
                      <a:cubicBezTo>
                        <a:pt x="485775" y="177165"/>
                        <a:pt x="464820" y="205740"/>
                        <a:pt x="434340" y="231457"/>
                      </a:cubicBezTo>
                      <a:cubicBezTo>
                        <a:pt x="410528" y="251460"/>
                        <a:pt x="381953" y="269557"/>
                        <a:pt x="348615" y="283845"/>
                      </a:cubicBezTo>
                      <a:cubicBezTo>
                        <a:pt x="346710" y="284797"/>
                        <a:pt x="343853" y="285750"/>
                        <a:pt x="340995" y="286702"/>
                      </a:cubicBezTo>
                      <a:cubicBezTo>
                        <a:pt x="277178" y="313372"/>
                        <a:pt x="200025" y="326707"/>
                        <a:pt x="123825" y="318135"/>
                      </a:cubicBezTo>
                      <a:cubicBezTo>
                        <a:pt x="120968" y="318135"/>
                        <a:pt x="119063" y="317182"/>
                        <a:pt x="116205" y="317182"/>
                      </a:cubicBezTo>
                      <a:cubicBezTo>
                        <a:pt x="76200" y="311467"/>
                        <a:pt x="37148" y="300038"/>
                        <a:pt x="0" y="281940"/>
                      </a:cubicBezTo>
                      <a:cubicBezTo>
                        <a:pt x="8573" y="124777"/>
                        <a:pt x="160020" y="0"/>
                        <a:pt x="344805" y="0"/>
                      </a:cubicBezTo>
                      <a:cubicBezTo>
                        <a:pt x="396240" y="0"/>
                        <a:pt x="445770" y="9525"/>
                        <a:pt x="489585" y="27622"/>
                      </a:cubicBezTo>
                      <a:cubicBezTo>
                        <a:pt x="503873" y="61913"/>
                        <a:pt x="506730" y="104775"/>
                        <a:pt x="494348" y="1457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64" name="Google Shape;464;p1"/>
            <p:cNvGrpSpPr/>
            <p:nvPr/>
          </p:nvGrpSpPr>
          <p:grpSpPr>
            <a:xfrm>
              <a:off x="4599622" y="1219972"/>
              <a:ext cx="3907155" cy="2843212"/>
              <a:chOff x="4142422" y="1999297"/>
              <a:chExt cx="3907155" cy="2843212"/>
            </a:xfrm>
          </p:grpSpPr>
          <p:grpSp>
            <p:nvGrpSpPr>
              <p:cNvPr id="465" name="Google Shape;465;p1"/>
              <p:cNvGrpSpPr/>
              <p:nvPr/>
            </p:nvGrpSpPr>
            <p:grpSpPr>
              <a:xfrm>
                <a:off x="7644765" y="2165032"/>
                <a:ext cx="404812" cy="831533"/>
                <a:chOff x="7644765" y="2165032"/>
                <a:chExt cx="404812" cy="831533"/>
              </a:xfrm>
            </p:grpSpPr>
            <p:sp>
              <p:nvSpPr>
                <p:cNvPr id="466" name="Google Shape;466;p1"/>
                <p:cNvSpPr/>
                <p:nvPr/>
              </p:nvSpPr>
              <p:spPr>
                <a:xfrm>
                  <a:off x="7644765" y="2825115"/>
                  <a:ext cx="171450" cy="171450"/>
                </a:xfrm>
                <a:custGeom>
                  <a:rect b="b" l="l" r="r" t="t"/>
                  <a:pathLst>
                    <a:path extrusionOk="0" h="171450" w="171450">
                      <a:moveTo>
                        <a:pt x="24765" y="85725"/>
                      </a:moveTo>
                      <a:lnTo>
                        <a:pt x="0" y="171450"/>
                      </a:lnTo>
                      <a:lnTo>
                        <a:pt x="85725" y="146685"/>
                      </a:lnTo>
                      <a:lnTo>
                        <a:pt x="171450" y="171450"/>
                      </a:lnTo>
                      <a:lnTo>
                        <a:pt x="146685" y="85725"/>
                      </a:lnTo>
                      <a:lnTo>
                        <a:pt x="171450" y="0"/>
                      </a:lnTo>
                      <a:lnTo>
                        <a:pt x="85725" y="247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"/>
                <p:cNvSpPr/>
                <p:nvPr/>
              </p:nvSpPr>
              <p:spPr>
                <a:xfrm>
                  <a:off x="7800975" y="2354579"/>
                  <a:ext cx="248602" cy="249554"/>
                </a:xfrm>
                <a:custGeom>
                  <a:rect b="b" l="l" r="r" t="t"/>
                  <a:pathLst>
                    <a:path extrusionOk="0" h="249554" w="248602">
                      <a:moveTo>
                        <a:pt x="80010" y="80963"/>
                      </a:moveTo>
                      <a:lnTo>
                        <a:pt x="0" y="124778"/>
                      </a:lnTo>
                      <a:lnTo>
                        <a:pt x="80010" y="168592"/>
                      </a:lnTo>
                      <a:lnTo>
                        <a:pt x="123825" y="249555"/>
                      </a:lnTo>
                      <a:lnTo>
                        <a:pt x="168593" y="168592"/>
                      </a:lnTo>
                      <a:lnTo>
                        <a:pt x="248603" y="124778"/>
                      </a:lnTo>
                      <a:lnTo>
                        <a:pt x="168593" y="80963"/>
                      </a:lnTo>
                      <a:lnTo>
                        <a:pt x="1238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"/>
                <p:cNvSpPr/>
                <p:nvPr/>
              </p:nvSpPr>
              <p:spPr>
                <a:xfrm>
                  <a:off x="7716202" y="2165032"/>
                  <a:ext cx="113347" cy="113347"/>
                </a:xfrm>
                <a:custGeom>
                  <a:rect b="b" l="l" r="r" t="t"/>
                  <a:pathLst>
                    <a:path extrusionOk="0" h="113347" w="113347">
                      <a:moveTo>
                        <a:pt x="36195" y="37147"/>
                      </a:moveTo>
                      <a:lnTo>
                        <a:pt x="0" y="56197"/>
                      </a:lnTo>
                      <a:lnTo>
                        <a:pt x="36195" y="76200"/>
                      </a:lnTo>
                      <a:lnTo>
                        <a:pt x="56197" y="113347"/>
                      </a:lnTo>
                      <a:lnTo>
                        <a:pt x="76200" y="76200"/>
                      </a:lnTo>
                      <a:lnTo>
                        <a:pt x="113347" y="56197"/>
                      </a:lnTo>
                      <a:lnTo>
                        <a:pt x="76200" y="37147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9" name="Google Shape;469;p1"/>
              <p:cNvGrpSpPr/>
              <p:nvPr/>
            </p:nvGrpSpPr>
            <p:grpSpPr>
              <a:xfrm>
                <a:off x="4142422" y="1999297"/>
                <a:ext cx="430529" cy="505777"/>
                <a:chOff x="4142422" y="1999297"/>
                <a:chExt cx="430529" cy="505777"/>
              </a:xfrm>
            </p:grpSpPr>
            <p:sp>
              <p:nvSpPr>
                <p:cNvPr id="470" name="Google Shape;470;p1"/>
                <p:cNvSpPr/>
                <p:nvPr/>
              </p:nvSpPr>
              <p:spPr>
                <a:xfrm>
                  <a:off x="4205287" y="2358390"/>
                  <a:ext cx="146685" cy="146684"/>
                </a:xfrm>
                <a:custGeom>
                  <a:rect b="b" l="l" r="r" t="t"/>
                  <a:pathLst>
                    <a:path extrusionOk="0" h="146684" w="146685">
                      <a:moveTo>
                        <a:pt x="20955" y="73342"/>
                      </a:moveTo>
                      <a:lnTo>
                        <a:pt x="0" y="146685"/>
                      </a:lnTo>
                      <a:lnTo>
                        <a:pt x="73343" y="124777"/>
                      </a:lnTo>
                      <a:lnTo>
                        <a:pt x="146685" y="146685"/>
                      </a:lnTo>
                      <a:lnTo>
                        <a:pt x="124777" y="73342"/>
                      </a:lnTo>
                      <a:lnTo>
                        <a:pt x="146685" y="0"/>
                      </a:lnTo>
                      <a:lnTo>
                        <a:pt x="73343" y="209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"/>
                <p:cNvSpPr/>
                <p:nvPr/>
              </p:nvSpPr>
              <p:spPr>
                <a:xfrm>
                  <a:off x="4142422" y="1999297"/>
                  <a:ext cx="248602" cy="249554"/>
                </a:xfrm>
                <a:custGeom>
                  <a:rect b="b" l="l" r="r" t="t"/>
                  <a:pathLst>
                    <a:path extrusionOk="0" h="249554" w="248602">
                      <a:moveTo>
                        <a:pt x="80010" y="80963"/>
                      </a:moveTo>
                      <a:lnTo>
                        <a:pt x="0" y="124777"/>
                      </a:lnTo>
                      <a:lnTo>
                        <a:pt x="80010" y="168592"/>
                      </a:lnTo>
                      <a:lnTo>
                        <a:pt x="124777" y="249555"/>
                      </a:lnTo>
                      <a:lnTo>
                        <a:pt x="168592" y="168592"/>
                      </a:lnTo>
                      <a:lnTo>
                        <a:pt x="248602" y="124777"/>
                      </a:lnTo>
                      <a:lnTo>
                        <a:pt x="168592" y="80963"/>
                      </a:lnTo>
                      <a:lnTo>
                        <a:pt x="12477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"/>
                <p:cNvSpPr/>
                <p:nvPr/>
              </p:nvSpPr>
              <p:spPr>
                <a:xfrm>
                  <a:off x="4460557" y="2011679"/>
                  <a:ext cx="112394" cy="112395"/>
                </a:xfrm>
                <a:custGeom>
                  <a:rect b="b" l="l" r="r" t="t"/>
                  <a:pathLst>
                    <a:path extrusionOk="0" h="112395" w="112394">
                      <a:moveTo>
                        <a:pt x="36195" y="36195"/>
                      </a:moveTo>
                      <a:lnTo>
                        <a:pt x="0" y="56198"/>
                      </a:lnTo>
                      <a:lnTo>
                        <a:pt x="36195" y="76200"/>
                      </a:lnTo>
                      <a:lnTo>
                        <a:pt x="56197" y="112395"/>
                      </a:lnTo>
                      <a:lnTo>
                        <a:pt x="76200" y="76200"/>
                      </a:lnTo>
                      <a:lnTo>
                        <a:pt x="112395" y="56198"/>
                      </a:lnTo>
                      <a:lnTo>
                        <a:pt x="76200" y="36195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3" name="Google Shape;473;p1"/>
              <p:cNvGrpSpPr/>
              <p:nvPr/>
            </p:nvGrpSpPr>
            <p:grpSpPr>
              <a:xfrm>
                <a:off x="6734175" y="4513897"/>
                <a:ext cx="310514" cy="328612"/>
                <a:chOff x="6734175" y="4513897"/>
                <a:chExt cx="310514" cy="328612"/>
              </a:xfrm>
            </p:grpSpPr>
            <p:sp>
              <p:nvSpPr>
                <p:cNvPr id="474" name="Google Shape;474;p1"/>
                <p:cNvSpPr/>
                <p:nvPr/>
              </p:nvSpPr>
              <p:spPr>
                <a:xfrm>
                  <a:off x="6734175" y="4513897"/>
                  <a:ext cx="248602" cy="249555"/>
                </a:xfrm>
                <a:custGeom>
                  <a:rect b="b" l="l" r="r" t="t"/>
                  <a:pathLst>
                    <a:path extrusionOk="0" h="249555" w="248602">
                      <a:moveTo>
                        <a:pt x="80963" y="80963"/>
                      </a:moveTo>
                      <a:lnTo>
                        <a:pt x="0" y="124778"/>
                      </a:lnTo>
                      <a:lnTo>
                        <a:pt x="80963" y="168593"/>
                      </a:lnTo>
                      <a:lnTo>
                        <a:pt x="124778" y="249555"/>
                      </a:lnTo>
                      <a:lnTo>
                        <a:pt x="168593" y="168593"/>
                      </a:lnTo>
                      <a:lnTo>
                        <a:pt x="248603" y="124778"/>
                      </a:lnTo>
                      <a:lnTo>
                        <a:pt x="168593" y="80963"/>
                      </a:lnTo>
                      <a:lnTo>
                        <a:pt x="1247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"/>
                <p:cNvSpPr/>
                <p:nvPr/>
              </p:nvSpPr>
              <p:spPr>
                <a:xfrm>
                  <a:off x="6931342" y="4730115"/>
                  <a:ext cx="113347" cy="112394"/>
                </a:xfrm>
                <a:custGeom>
                  <a:rect b="b" l="l" r="r" t="t"/>
                  <a:pathLst>
                    <a:path extrusionOk="0" h="112394" w="113347">
                      <a:moveTo>
                        <a:pt x="37147" y="36195"/>
                      </a:moveTo>
                      <a:lnTo>
                        <a:pt x="0" y="56197"/>
                      </a:lnTo>
                      <a:lnTo>
                        <a:pt x="37147" y="76200"/>
                      </a:lnTo>
                      <a:lnTo>
                        <a:pt x="57150" y="112395"/>
                      </a:lnTo>
                      <a:lnTo>
                        <a:pt x="77152" y="76200"/>
                      </a:lnTo>
                      <a:lnTo>
                        <a:pt x="113347" y="56197"/>
                      </a:lnTo>
                      <a:lnTo>
                        <a:pt x="77152" y="36195"/>
                      </a:lnTo>
                      <a:lnTo>
                        <a:pt x="57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6" name="Google Shape;476;p1"/>
              <p:cNvGrpSpPr/>
              <p:nvPr/>
            </p:nvGrpSpPr>
            <p:grpSpPr>
              <a:xfrm>
                <a:off x="4756785" y="3482340"/>
                <a:ext cx="376237" cy="573404"/>
                <a:chOff x="4756785" y="3482340"/>
                <a:chExt cx="376237" cy="573404"/>
              </a:xfrm>
            </p:grpSpPr>
            <p:sp>
              <p:nvSpPr>
                <p:cNvPr id="477" name="Google Shape;477;p1"/>
                <p:cNvSpPr/>
                <p:nvPr/>
              </p:nvSpPr>
              <p:spPr>
                <a:xfrm>
                  <a:off x="4756785" y="3856672"/>
                  <a:ext cx="198119" cy="199072"/>
                </a:xfrm>
                <a:custGeom>
                  <a:rect b="b" l="l" r="r" t="t"/>
                  <a:pathLst>
                    <a:path extrusionOk="0" h="199072" w="198119">
                      <a:moveTo>
                        <a:pt x="28575" y="100013"/>
                      </a:moveTo>
                      <a:lnTo>
                        <a:pt x="0" y="199072"/>
                      </a:lnTo>
                      <a:lnTo>
                        <a:pt x="99060" y="169545"/>
                      </a:lnTo>
                      <a:lnTo>
                        <a:pt x="198120" y="199072"/>
                      </a:lnTo>
                      <a:lnTo>
                        <a:pt x="169545" y="100013"/>
                      </a:lnTo>
                      <a:lnTo>
                        <a:pt x="198120" y="0"/>
                      </a:lnTo>
                      <a:lnTo>
                        <a:pt x="99060" y="295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"/>
                <p:cNvSpPr/>
                <p:nvPr/>
              </p:nvSpPr>
              <p:spPr>
                <a:xfrm>
                  <a:off x="4887277" y="3482340"/>
                  <a:ext cx="176212" cy="176212"/>
                </a:xfrm>
                <a:custGeom>
                  <a:rect b="b" l="l" r="r" t="t"/>
                  <a:pathLst>
                    <a:path extrusionOk="0" h="176212" w="176212">
                      <a:moveTo>
                        <a:pt x="57150" y="57150"/>
                      </a:moveTo>
                      <a:lnTo>
                        <a:pt x="0" y="87630"/>
                      </a:lnTo>
                      <a:lnTo>
                        <a:pt x="57150" y="119063"/>
                      </a:lnTo>
                      <a:lnTo>
                        <a:pt x="88582" y="176213"/>
                      </a:lnTo>
                      <a:lnTo>
                        <a:pt x="120015" y="119063"/>
                      </a:lnTo>
                      <a:lnTo>
                        <a:pt x="176213" y="87630"/>
                      </a:lnTo>
                      <a:lnTo>
                        <a:pt x="120015" y="57150"/>
                      </a:lnTo>
                      <a:lnTo>
                        <a:pt x="8858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"/>
                <p:cNvSpPr/>
                <p:nvPr/>
              </p:nvSpPr>
              <p:spPr>
                <a:xfrm>
                  <a:off x="5019675" y="3737609"/>
                  <a:ext cx="113347" cy="113347"/>
                </a:xfrm>
                <a:custGeom>
                  <a:rect b="b" l="l" r="r" t="t"/>
                  <a:pathLst>
                    <a:path extrusionOk="0" h="113347" w="113347">
                      <a:moveTo>
                        <a:pt x="37147" y="37147"/>
                      </a:moveTo>
                      <a:lnTo>
                        <a:pt x="0" y="57150"/>
                      </a:lnTo>
                      <a:lnTo>
                        <a:pt x="37147" y="77153"/>
                      </a:lnTo>
                      <a:lnTo>
                        <a:pt x="56197" y="113347"/>
                      </a:lnTo>
                      <a:lnTo>
                        <a:pt x="76200" y="77153"/>
                      </a:lnTo>
                      <a:lnTo>
                        <a:pt x="113347" y="57150"/>
                      </a:lnTo>
                      <a:lnTo>
                        <a:pt x="76200" y="37147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80" name="Google Shape;480;p1"/>
          <p:cNvGrpSpPr/>
          <p:nvPr/>
        </p:nvGrpSpPr>
        <p:grpSpPr>
          <a:xfrm>
            <a:off x="333655" y="334109"/>
            <a:ext cx="879691" cy="1117051"/>
            <a:chOff x="713225" y="216499"/>
            <a:chExt cx="960152" cy="1219222"/>
          </a:xfrm>
        </p:grpSpPr>
        <p:grpSp>
          <p:nvGrpSpPr>
            <p:cNvPr id="481" name="Google Shape;481;p1"/>
            <p:cNvGrpSpPr/>
            <p:nvPr/>
          </p:nvGrpSpPr>
          <p:grpSpPr>
            <a:xfrm>
              <a:off x="713225" y="603500"/>
              <a:ext cx="960152" cy="832221"/>
              <a:chOff x="916100" y="365175"/>
              <a:chExt cx="960152" cy="832221"/>
            </a:xfrm>
          </p:grpSpPr>
          <p:sp>
            <p:nvSpPr>
              <p:cNvPr id="482" name="Google Shape;482;p1"/>
              <p:cNvSpPr/>
              <p:nvPr/>
            </p:nvSpPr>
            <p:spPr>
              <a:xfrm>
                <a:off x="916100" y="365175"/>
                <a:ext cx="709200" cy="709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83" name="Google Shape;483;p1"/>
              <p:cNvSpPr/>
              <p:nvPr/>
            </p:nvSpPr>
            <p:spPr>
              <a:xfrm>
                <a:off x="1422352" y="743496"/>
                <a:ext cx="453900" cy="4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484" name="Google Shape;484;p1"/>
              <p:cNvGrpSpPr/>
              <p:nvPr/>
            </p:nvGrpSpPr>
            <p:grpSpPr>
              <a:xfrm>
                <a:off x="976367" y="467794"/>
                <a:ext cx="253090" cy="275739"/>
                <a:chOff x="976372" y="467765"/>
                <a:chExt cx="287668" cy="313411"/>
              </a:xfrm>
            </p:grpSpPr>
            <p:sp>
              <p:nvSpPr>
                <p:cNvPr id="485" name="Google Shape;485;p1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7" name="Google Shape;487;p1"/>
              <p:cNvGrpSpPr/>
              <p:nvPr/>
            </p:nvGrpSpPr>
            <p:grpSpPr>
              <a:xfrm rot="1390016">
                <a:off x="1504979" y="771939"/>
                <a:ext cx="177758" cy="218879"/>
                <a:chOff x="976372" y="467765"/>
                <a:chExt cx="287668" cy="313411"/>
              </a:xfrm>
            </p:grpSpPr>
            <p:sp>
              <p:nvSpPr>
                <p:cNvPr id="488" name="Google Shape;488;p1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0" name="Google Shape;490;p1"/>
            <p:cNvGrpSpPr/>
            <p:nvPr/>
          </p:nvGrpSpPr>
          <p:grpSpPr>
            <a:xfrm>
              <a:off x="1287525" y="216499"/>
              <a:ext cx="310800" cy="310800"/>
              <a:chOff x="1287525" y="216499"/>
              <a:chExt cx="310800" cy="310800"/>
            </a:xfrm>
          </p:grpSpPr>
          <p:sp>
            <p:nvSpPr>
              <p:cNvPr id="491" name="Google Shape;491;p1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492" name="Google Shape;492;p1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493" name="Google Shape;493;p1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>
                <a:latin typeface="Baumans"/>
                <a:ea typeface="Baumans"/>
                <a:cs typeface="Baumans"/>
                <a:sym typeface="Baumans"/>
              </a:rPr>
              <a:t>TABL</a:t>
            </a:r>
            <a:r>
              <a:rPr lang="en"/>
              <a:t>A DE CONTENIDOS</a:t>
            </a:r>
            <a:endParaRPr b="1"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500" name="Google Shape;500;p3"/>
          <p:cNvSpPr txBox="1"/>
          <p:nvPr>
            <p:ph idx="2" type="title"/>
          </p:nvPr>
        </p:nvSpPr>
        <p:spPr>
          <a:xfrm>
            <a:off x="2380026" y="1471413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1" name="Google Shape;501;p3"/>
          <p:cNvSpPr txBox="1"/>
          <p:nvPr>
            <p:ph idx="3" type="subTitle"/>
          </p:nvPr>
        </p:nvSpPr>
        <p:spPr>
          <a:xfrm>
            <a:off x="3344675" y="1513738"/>
            <a:ext cx="3589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 a Cockoctel</a:t>
            </a:r>
            <a:endParaRPr/>
          </a:p>
        </p:txBody>
      </p:sp>
      <p:sp>
        <p:nvSpPr>
          <p:cNvPr id="502" name="Google Shape;502;p3"/>
          <p:cNvSpPr txBox="1"/>
          <p:nvPr>
            <p:ph idx="5" type="title"/>
          </p:nvPr>
        </p:nvSpPr>
        <p:spPr>
          <a:xfrm>
            <a:off x="2419876" y="2039288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3"/>
          <p:cNvSpPr txBox="1"/>
          <p:nvPr>
            <p:ph idx="6" type="subTitle"/>
          </p:nvPr>
        </p:nvSpPr>
        <p:spPr>
          <a:xfrm>
            <a:off x="3344613" y="2082863"/>
            <a:ext cx="4087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504" name="Google Shape;504;p3"/>
          <p:cNvSpPr txBox="1"/>
          <p:nvPr>
            <p:ph idx="8" type="title"/>
          </p:nvPr>
        </p:nvSpPr>
        <p:spPr>
          <a:xfrm>
            <a:off x="2419876" y="2607163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5" name="Google Shape;505;p3"/>
          <p:cNvSpPr txBox="1"/>
          <p:nvPr>
            <p:ph idx="9" type="subTitle"/>
          </p:nvPr>
        </p:nvSpPr>
        <p:spPr>
          <a:xfrm>
            <a:off x="3344625" y="2608875"/>
            <a:ext cx="4804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Innovación y Diferenciador</a:t>
            </a:r>
            <a:endParaRPr/>
          </a:p>
        </p:txBody>
      </p:sp>
      <p:grpSp>
        <p:nvGrpSpPr>
          <p:cNvPr id="506" name="Google Shape;506;p3"/>
          <p:cNvGrpSpPr/>
          <p:nvPr/>
        </p:nvGrpSpPr>
        <p:grpSpPr>
          <a:xfrm>
            <a:off x="647527" y="946860"/>
            <a:ext cx="1584338" cy="1584338"/>
            <a:chOff x="5095947" y="2193396"/>
            <a:chExt cx="1269603" cy="1269603"/>
          </a:xfrm>
        </p:grpSpPr>
        <p:grpSp>
          <p:nvGrpSpPr>
            <p:cNvPr id="507" name="Google Shape;507;p3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508" name="Google Shape;508;p3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3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512" name="Google Shape;512;p3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0" name="Google Shape;520;p3"/>
          <p:cNvGrpSpPr/>
          <p:nvPr/>
        </p:nvGrpSpPr>
        <p:grpSpPr>
          <a:xfrm>
            <a:off x="7162335" y="1761906"/>
            <a:ext cx="1420788" cy="854761"/>
            <a:chOff x="6806200" y="3843964"/>
            <a:chExt cx="1261801" cy="759113"/>
          </a:xfrm>
        </p:grpSpPr>
        <p:grpSp>
          <p:nvGrpSpPr>
            <p:cNvPr id="521" name="Google Shape;521;p3"/>
            <p:cNvGrpSpPr/>
            <p:nvPr/>
          </p:nvGrpSpPr>
          <p:grpSpPr>
            <a:xfrm>
              <a:off x="6806200" y="3843964"/>
              <a:ext cx="1261801" cy="759113"/>
              <a:chOff x="6806200" y="3843964"/>
              <a:chExt cx="1261801" cy="759113"/>
            </a:xfrm>
          </p:grpSpPr>
          <p:sp>
            <p:nvSpPr>
              <p:cNvPr id="522" name="Google Shape;522;p3"/>
              <p:cNvSpPr/>
              <p:nvPr/>
            </p:nvSpPr>
            <p:spPr>
              <a:xfrm>
                <a:off x="6806200" y="3843964"/>
                <a:ext cx="1261801" cy="759113"/>
              </a:xfrm>
              <a:custGeom>
                <a:rect b="b" l="l" r="r" t="t"/>
                <a:pathLst>
                  <a:path extrusionOk="0" h="759113" w="1261801">
                    <a:moveTo>
                      <a:pt x="746172" y="747086"/>
                    </a:moveTo>
                    <a:cubicBezTo>
                      <a:pt x="1086215" y="680411"/>
                      <a:pt x="1310053" y="354656"/>
                      <a:pt x="1252903" y="14613"/>
                    </a:cubicBezTo>
                    <a:cubicBezTo>
                      <a:pt x="1250997" y="5088"/>
                      <a:pt x="1242425" y="-1579"/>
                      <a:pt x="1232900" y="326"/>
                    </a:cubicBezTo>
                    <a:lnTo>
                      <a:pt x="13700" y="239403"/>
                    </a:lnTo>
                    <a:cubicBezTo>
                      <a:pt x="4175" y="241308"/>
                      <a:pt x="-1540" y="250833"/>
                      <a:pt x="365" y="260358"/>
                    </a:cubicBezTo>
                    <a:cubicBezTo>
                      <a:pt x="75612" y="596591"/>
                      <a:pt x="406130" y="813761"/>
                      <a:pt x="746172" y="747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6872287" y="3854767"/>
                <a:ext cx="1125323" cy="677382"/>
              </a:xfrm>
              <a:custGeom>
                <a:rect b="b" l="l" r="r" t="t"/>
                <a:pathLst>
                  <a:path extrusionOk="0" h="677382" w="1125323">
                    <a:moveTo>
                      <a:pt x="666750" y="666750"/>
                    </a:moveTo>
                    <a:cubicBezTo>
                      <a:pt x="974407" y="606742"/>
                      <a:pt x="1175385" y="307657"/>
                      <a:pt x="1114425" y="0"/>
                    </a:cubicBezTo>
                    <a:lnTo>
                      <a:pt x="0" y="219075"/>
                    </a:lnTo>
                    <a:cubicBezTo>
                      <a:pt x="60007" y="526732"/>
                      <a:pt x="359093" y="726757"/>
                      <a:pt x="666750" y="66675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6913244" y="3862387"/>
                <a:ext cx="1041584" cy="627246"/>
              </a:xfrm>
              <a:custGeom>
                <a:rect b="b" l="l" r="r" t="t"/>
                <a:pathLst>
                  <a:path extrusionOk="0" h="627246" w="1041584">
                    <a:moveTo>
                      <a:pt x="617220" y="617220"/>
                    </a:moveTo>
                    <a:cubicBezTo>
                      <a:pt x="902018" y="561022"/>
                      <a:pt x="1087755" y="284797"/>
                      <a:pt x="1031558" y="0"/>
                    </a:cubicBezTo>
                    <a:lnTo>
                      <a:pt x="0" y="202882"/>
                    </a:lnTo>
                    <a:cubicBezTo>
                      <a:pt x="56198" y="487680"/>
                      <a:pt x="332423" y="673418"/>
                      <a:pt x="617220" y="6172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3"/>
            <p:cNvGrpSpPr/>
            <p:nvPr/>
          </p:nvGrpSpPr>
          <p:grpSpPr>
            <a:xfrm>
              <a:off x="6972518" y="3902563"/>
              <a:ext cx="937082" cy="534930"/>
              <a:chOff x="6972518" y="3902563"/>
              <a:chExt cx="937082" cy="534930"/>
            </a:xfrm>
          </p:grpSpPr>
          <p:grpSp>
            <p:nvGrpSpPr>
              <p:cNvPr id="526" name="Google Shape;526;p3"/>
              <p:cNvGrpSpPr/>
              <p:nvPr/>
            </p:nvGrpSpPr>
            <p:grpSpPr>
              <a:xfrm>
                <a:off x="6972518" y="3902563"/>
                <a:ext cx="937082" cy="534930"/>
                <a:chOff x="6972518" y="3902563"/>
                <a:chExt cx="937082" cy="534930"/>
              </a:xfrm>
            </p:grpSpPr>
            <p:sp>
              <p:nvSpPr>
                <p:cNvPr id="527" name="Google Shape;527;p3"/>
                <p:cNvSpPr/>
                <p:nvPr/>
              </p:nvSpPr>
              <p:spPr>
                <a:xfrm>
                  <a:off x="7470102" y="4051217"/>
                  <a:ext cx="339423" cy="369472"/>
                </a:xfrm>
                <a:custGeom>
                  <a:rect b="b" l="l" r="r" t="t"/>
                  <a:pathLst>
                    <a:path extrusionOk="0" h="369472" w="339423">
                      <a:moveTo>
                        <a:pt x="355" y="33102"/>
                      </a:moveTo>
                      <a:lnTo>
                        <a:pt x="50838" y="345523"/>
                      </a:lnTo>
                      <a:cubicBezTo>
                        <a:pt x="53695" y="361715"/>
                        <a:pt x="70840" y="373145"/>
                        <a:pt x="87985" y="368382"/>
                      </a:cubicBezTo>
                      <a:cubicBezTo>
                        <a:pt x="187045" y="340760"/>
                        <a:pt x="271818" y="284563"/>
                        <a:pt x="332778" y="212173"/>
                      </a:cubicBezTo>
                      <a:cubicBezTo>
                        <a:pt x="344208" y="198838"/>
                        <a:pt x="340398" y="179788"/>
                        <a:pt x="325158" y="170263"/>
                      </a:cubicBezTo>
                      <a:lnTo>
                        <a:pt x="46075" y="4527"/>
                      </a:lnTo>
                      <a:cubicBezTo>
                        <a:pt x="24168" y="-8808"/>
                        <a:pt x="-3455" y="9290"/>
                        <a:pt x="355" y="331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3"/>
                <p:cNvSpPr/>
                <p:nvPr/>
              </p:nvSpPr>
              <p:spPr>
                <a:xfrm>
                  <a:off x="7523477" y="3902563"/>
                  <a:ext cx="386123" cy="312679"/>
                </a:xfrm>
                <a:custGeom>
                  <a:rect b="b" l="l" r="r" t="t"/>
                  <a:pathLst>
                    <a:path extrusionOk="0" h="312679" w="386123">
                      <a:moveTo>
                        <a:pt x="11750" y="125559"/>
                      </a:moveTo>
                      <a:lnTo>
                        <a:pt x="279403" y="307486"/>
                      </a:lnTo>
                      <a:cubicBezTo>
                        <a:pt x="293690" y="317011"/>
                        <a:pt x="313692" y="313201"/>
                        <a:pt x="323217" y="297961"/>
                      </a:cubicBezTo>
                      <a:cubicBezTo>
                        <a:pt x="371795" y="216999"/>
                        <a:pt x="394655" y="121749"/>
                        <a:pt x="383225" y="24594"/>
                      </a:cubicBezTo>
                      <a:cubicBezTo>
                        <a:pt x="381320" y="7449"/>
                        <a:pt x="364175" y="-3029"/>
                        <a:pt x="347030" y="781"/>
                      </a:cubicBezTo>
                      <a:lnTo>
                        <a:pt x="23180" y="75076"/>
                      </a:lnTo>
                      <a:cubicBezTo>
                        <a:pt x="-1585" y="80791"/>
                        <a:pt x="-8252" y="111271"/>
                        <a:pt x="11750" y="1255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3"/>
                <p:cNvSpPr/>
                <p:nvPr/>
              </p:nvSpPr>
              <p:spPr>
                <a:xfrm>
                  <a:off x="6972518" y="4020123"/>
                  <a:ext cx="387720" cy="326384"/>
                </a:xfrm>
                <a:custGeom>
                  <a:rect b="b" l="l" r="r" t="t"/>
                  <a:pathLst>
                    <a:path extrusionOk="0" h="326384" w="387720">
                      <a:moveTo>
                        <a:pt x="353159" y="379"/>
                      </a:moveTo>
                      <a:lnTo>
                        <a:pt x="25499" y="54671"/>
                      </a:lnTo>
                      <a:cubicBezTo>
                        <a:pt x="8354" y="57529"/>
                        <a:pt x="-3076" y="74674"/>
                        <a:pt x="734" y="89914"/>
                      </a:cubicBezTo>
                      <a:cubicBezTo>
                        <a:pt x="27404" y="184211"/>
                        <a:pt x="84554" y="263269"/>
                        <a:pt x="159801" y="320419"/>
                      </a:cubicBezTo>
                      <a:cubicBezTo>
                        <a:pt x="173137" y="330896"/>
                        <a:pt x="194092" y="327086"/>
                        <a:pt x="203617" y="312799"/>
                      </a:cubicBezTo>
                      <a:lnTo>
                        <a:pt x="382687" y="42289"/>
                      </a:lnTo>
                      <a:cubicBezTo>
                        <a:pt x="396974" y="22286"/>
                        <a:pt x="378876" y="-3431"/>
                        <a:pt x="353159" y="3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3"/>
                <p:cNvSpPr/>
                <p:nvPr/>
              </p:nvSpPr>
              <p:spPr>
                <a:xfrm>
                  <a:off x="7181653" y="4069302"/>
                  <a:ext cx="326644" cy="368191"/>
                </a:xfrm>
                <a:custGeom>
                  <a:rect b="b" l="l" r="r" t="t"/>
                  <a:pathLst>
                    <a:path extrusionOk="0" h="368191" w="326644">
                      <a:moveTo>
                        <a:pt x="202127" y="12160"/>
                      </a:moveTo>
                      <a:lnTo>
                        <a:pt x="5912" y="271240"/>
                      </a:lnTo>
                      <a:cubicBezTo>
                        <a:pt x="-4566" y="284575"/>
                        <a:pt x="-756" y="304578"/>
                        <a:pt x="14484" y="312198"/>
                      </a:cubicBezTo>
                      <a:cubicBezTo>
                        <a:pt x="98304" y="356965"/>
                        <a:pt x="198317" y="376968"/>
                        <a:pt x="300234" y="364585"/>
                      </a:cubicBezTo>
                      <a:cubicBezTo>
                        <a:pt x="317379" y="362680"/>
                        <a:pt x="329762" y="346488"/>
                        <a:pt x="325952" y="329343"/>
                      </a:cubicBezTo>
                      <a:lnTo>
                        <a:pt x="254514" y="21685"/>
                      </a:lnTo>
                      <a:cubicBezTo>
                        <a:pt x="249752" y="-2127"/>
                        <a:pt x="217367" y="-7842"/>
                        <a:pt x="202127" y="12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1" name="Google Shape;531;p3"/>
              <p:cNvSpPr/>
              <p:nvPr/>
            </p:nvSpPr>
            <p:spPr>
              <a:xfrm>
                <a:off x="7428547" y="4076700"/>
                <a:ext cx="70484" cy="281940"/>
              </a:xfrm>
              <a:custGeom>
                <a:rect b="b" l="l" r="r" t="t"/>
                <a:pathLst>
                  <a:path extrusionOk="0" h="281940" w="70484">
                    <a:moveTo>
                      <a:pt x="70485" y="281940"/>
                    </a:moveTo>
                    <a:lnTo>
                      <a:pt x="8572" y="14288"/>
                    </a:lnTo>
                    <a:cubicBezTo>
                      <a:pt x="7620" y="8572"/>
                      <a:pt x="3810" y="3810"/>
                      <a:pt x="0" y="0"/>
                    </a:cubicBezTo>
                    <a:lnTo>
                      <a:pt x="70485" y="28194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2" name="Google Shape;532;p3"/>
          <p:cNvGrpSpPr/>
          <p:nvPr/>
        </p:nvGrpSpPr>
        <p:grpSpPr>
          <a:xfrm rot="1952492">
            <a:off x="267330" y="2430623"/>
            <a:ext cx="1094447" cy="1094447"/>
            <a:chOff x="5095947" y="2193396"/>
            <a:chExt cx="1269603" cy="1269603"/>
          </a:xfrm>
        </p:grpSpPr>
        <p:grpSp>
          <p:nvGrpSpPr>
            <p:cNvPr id="533" name="Google Shape;533;p3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534" name="Google Shape;534;p3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3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3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3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538" name="Google Shape;538;p3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3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3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3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3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3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3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6" name="Google Shape;546;p3"/>
          <p:cNvGrpSpPr/>
          <p:nvPr/>
        </p:nvGrpSpPr>
        <p:grpSpPr>
          <a:xfrm>
            <a:off x="906233" y="2445998"/>
            <a:ext cx="415863" cy="415863"/>
            <a:chOff x="1353508" y="4570898"/>
            <a:chExt cx="415863" cy="415863"/>
          </a:xfrm>
        </p:grpSpPr>
        <p:sp>
          <p:nvSpPr>
            <p:cNvPr id="547" name="Google Shape;547;p3"/>
            <p:cNvSpPr/>
            <p:nvPr/>
          </p:nvSpPr>
          <p:spPr>
            <a:xfrm>
              <a:off x="1353508" y="4570898"/>
              <a:ext cx="415863" cy="41586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548" name="Google Shape;548;p3"/>
            <p:cNvGrpSpPr/>
            <p:nvPr/>
          </p:nvGrpSpPr>
          <p:grpSpPr>
            <a:xfrm rot="1390016">
              <a:off x="1429211" y="4596957"/>
              <a:ext cx="162862" cy="200537"/>
              <a:chOff x="976372" y="467765"/>
              <a:chExt cx="287668" cy="313411"/>
            </a:xfrm>
          </p:grpSpPr>
          <p:sp>
            <p:nvSpPr>
              <p:cNvPr id="549" name="Google Shape;549;p3"/>
              <p:cNvSpPr/>
              <p:nvPr/>
            </p:nvSpPr>
            <p:spPr>
              <a:xfrm>
                <a:off x="976372" y="467765"/>
                <a:ext cx="206609" cy="313411"/>
              </a:xfrm>
              <a:custGeom>
                <a:rect b="b" l="l" r="r" t="t"/>
                <a:pathLst>
                  <a:path extrusionOk="0" h="313411" w="206609">
                    <a:moveTo>
                      <a:pt x="205375" y="48510"/>
                    </a:moveTo>
                    <a:cubicBezTo>
                      <a:pt x="194897" y="-3878"/>
                      <a:pt x="130127" y="-12450"/>
                      <a:pt x="96790" y="16125"/>
                    </a:cubicBezTo>
                    <a:cubicBezTo>
                      <a:pt x="12017" y="88515"/>
                      <a:pt x="-10843" y="175192"/>
                      <a:pt x="4397" y="258060"/>
                    </a:cubicBezTo>
                    <a:cubicBezTo>
                      <a:pt x="9160" y="282825"/>
                      <a:pt x="22495" y="312352"/>
                      <a:pt x="48212" y="313305"/>
                    </a:cubicBezTo>
                    <a:cubicBezTo>
                      <a:pt x="72025" y="315210"/>
                      <a:pt x="89170" y="291397"/>
                      <a:pt x="101552" y="270442"/>
                    </a:cubicBezTo>
                    <a:cubicBezTo>
                      <a:pt x="128222" y="223770"/>
                      <a:pt x="155845" y="177097"/>
                      <a:pt x="182515" y="131377"/>
                    </a:cubicBezTo>
                    <a:cubicBezTo>
                      <a:pt x="195850" y="108517"/>
                      <a:pt x="211090" y="76132"/>
                      <a:pt x="205375" y="485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"/>
              <p:cNvSpPr/>
              <p:nvPr/>
            </p:nvSpPr>
            <p:spPr>
              <a:xfrm>
                <a:off x="1194716" y="552551"/>
                <a:ext cx="69324" cy="104766"/>
              </a:xfrm>
              <a:custGeom>
                <a:rect b="b" l="l" r="r" t="t"/>
                <a:pathLst>
                  <a:path extrusionOk="0" h="104766" w="69324">
                    <a:moveTo>
                      <a:pt x="68946" y="16111"/>
                    </a:moveTo>
                    <a:cubicBezTo>
                      <a:pt x="65136" y="-1034"/>
                      <a:pt x="43228" y="-3891"/>
                      <a:pt x="32751" y="4681"/>
                    </a:cubicBezTo>
                    <a:cubicBezTo>
                      <a:pt x="4176" y="29446"/>
                      <a:pt x="-3444" y="58021"/>
                      <a:pt x="1318" y="85644"/>
                    </a:cubicBezTo>
                    <a:cubicBezTo>
                      <a:pt x="3223" y="94216"/>
                      <a:pt x="7033" y="103741"/>
                      <a:pt x="15606" y="104694"/>
                    </a:cubicBezTo>
                    <a:cubicBezTo>
                      <a:pt x="23226" y="105646"/>
                      <a:pt x="28941" y="97074"/>
                      <a:pt x="33703" y="90406"/>
                    </a:cubicBezTo>
                    <a:cubicBezTo>
                      <a:pt x="43228" y="75166"/>
                      <a:pt x="51801" y="58974"/>
                      <a:pt x="61326" y="43734"/>
                    </a:cubicBezTo>
                    <a:cubicBezTo>
                      <a:pt x="65136" y="36114"/>
                      <a:pt x="70851" y="25636"/>
                      <a:pt x="68946" y="161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1" name="Google Shape;551;p3"/>
          <p:cNvGrpSpPr/>
          <p:nvPr/>
        </p:nvGrpSpPr>
        <p:grpSpPr>
          <a:xfrm>
            <a:off x="408855" y="795584"/>
            <a:ext cx="782117" cy="934540"/>
            <a:chOff x="408855" y="795584"/>
            <a:chExt cx="782117" cy="934540"/>
          </a:xfrm>
        </p:grpSpPr>
        <p:grpSp>
          <p:nvGrpSpPr>
            <p:cNvPr id="552" name="Google Shape;552;p3"/>
            <p:cNvGrpSpPr/>
            <p:nvPr/>
          </p:nvGrpSpPr>
          <p:grpSpPr>
            <a:xfrm>
              <a:off x="408855" y="1080355"/>
              <a:ext cx="649769" cy="649769"/>
              <a:chOff x="889680" y="4224280"/>
              <a:chExt cx="649769" cy="649769"/>
            </a:xfrm>
          </p:grpSpPr>
          <p:sp>
            <p:nvSpPr>
              <p:cNvPr id="553" name="Google Shape;553;p3"/>
              <p:cNvSpPr/>
              <p:nvPr/>
            </p:nvSpPr>
            <p:spPr>
              <a:xfrm>
                <a:off x="889680" y="4224280"/>
                <a:ext cx="649769" cy="649769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554" name="Google Shape;554;p3"/>
              <p:cNvGrpSpPr/>
              <p:nvPr/>
            </p:nvGrpSpPr>
            <p:grpSpPr>
              <a:xfrm>
                <a:off x="944897" y="4318299"/>
                <a:ext cx="231881" cy="252632"/>
                <a:chOff x="976372" y="467765"/>
                <a:chExt cx="287668" cy="313411"/>
              </a:xfrm>
            </p:grpSpPr>
            <p:sp>
              <p:nvSpPr>
                <p:cNvPr id="555" name="Google Shape;555;p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57" name="Google Shape;557;p3"/>
            <p:cNvGrpSpPr/>
            <p:nvPr/>
          </p:nvGrpSpPr>
          <p:grpSpPr>
            <a:xfrm>
              <a:off x="906217" y="795584"/>
              <a:ext cx="284755" cy="284755"/>
              <a:chOff x="1287525" y="216499"/>
              <a:chExt cx="310800" cy="310800"/>
            </a:xfrm>
          </p:grpSpPr>
          <p:sp>
            <p:nvSpPr>
              <p:cNvPr id="558" name="Google Shape;558;p3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559" name="Google Shape;559;p3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560" name="Google Shape;560;p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62" name="Google Shape;562;p3"/>
          <p:cNvGrpSpPr/>
          <p:nvPr/>
        </p:nvGrpSpPr>
        <p:grpSpPr>
          <a:xfrm flipH="1">
            <a:off x="7519697" y="1154526"/>
            <a:ext cx="629764" cy="799688"/>
            <a:chOff x="713225" y="216499"/>
            <a:chExt cx="960152" cy="1219222"/>
          </a:xfrm>
        </p:grpSpPr>
        <p:grpSp>
          <p:nvGrpSpPr>
            <p:cNvPr id="563" name="Google Shape;563;p3"/>
            <p:cNvGrpSpPr/>
            <p:nvPr/>
          </p:nvGrpSpPr>
          <p:grpSpPr>
            <a:xfrm>
              <a:off x="713225" y="603500"/>
              <a:ext cx="960152" cy="832221"/>
              <a:chOff x="916100" y="365175"/>
              <a:chExt cx="960152" cy="832221"/>
            </a:xfrm>
          </p:grpSpPr>
          <p:sp>
            <p:nvSpPr>
              <p:cNvPr id="564" name="Google Shape;564;p3"/>
              <p:cNvSpPr/>
              <p:nvPr/>
            </p:nvSpPr>
            <p:spPr>
              <a:xfrm>
                <a:off x="916100" y="365175"/>
                <a:ext cx="709200" cy="709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65" name="Google Shape;565;p3"/>
              <p:cNvSpPr/>
              <p:nvPr/>
            </p:nvSpPr>
            <p:spPr>
              <a:xfrm>
                <a:off x="1422352" y="743496"/>
                <a:ext cx="453900" cy="4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566" name="Google Shape;566;p3"/>
              <p:cNvGrpSpPr/>
              <p:nvPr/>
            </p:nvGrpSpPr>
            <p:grpSpPr>
              <a:xfrm>
                <a:off x="976367" y="467794"/>
                <a:ext cx="253090" cy="275739"/>
                <a:chOff x="976372" y="467765"/>
                <a:chExt cx="287668" cy="313411"/>
              </a:xfrm>
            </p:grpSpPr>
            <p:sp>
              <p:nvSpPr>
                <p:cNvPr id="567" name="Google Shape;567;p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9" name="Google Shape;569;p3"/>
              <p:cNvGrpSpPr/>
              <p:nvPr/>
            </p:nvGrpSpPr>
            <p:grpSpPr>
              <a:xfrm rot="1390016">
                <a:off x="1504979" y="771939"/>
                <a:ext cx="177758" cy="218879"/>
                <a:chOff x="976372" y="467765"/>
                <a:chExt cx="287668" cy="313411"/>
              </a:xfrm>
            </p:grpSpPr>
            <p:sp>
              <p:nvSpPr>
                <p:cNvPr id="570" name="Google Shape;570;p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2" name="Google Shape;572;p3"/>
            <p:cNvGrpSpPr/>
            <p:nvPr/>
          </p:nvGrpSpPr>
          <p:grpSpPr>
            <a:xfrm>
              <a:off x="1287525" y="216499"/>
              <a:ext cx="310800" cy="310800"/>
              <a:chOff x="1287525" y="216499"/>
              <a:chExt cx="310800" cy="310800"/>
            </a:xfrm>
          </p:grpSpPr>
          <p:sp>
            <p:nvSpPr>
              <p:cNvPr id="573" name="Google Shape;573;p3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574" name="Google Shape;574;p3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575" name="Google Shape;575;p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77" name="Google Shape;577;p3"/>
          <p:cNvGrpSpPr/>
          <p:nvPr/>
        </p:nvGrpSpPr>
        <p:grpSpPr>
          <a:xfrm>
            <a:off x="408847" y="1873522"/>
            <a:ext cx="1161725" cy="1159302"/>
            <a:chOff x="408847" y="1873522"/>
            <a:chExt cx="1161725" cy="1159302"/>
          </a:xfrm>
        </p:grpSpPr>
        <p:sp>
          <p:nvSpPr>
            <p:cNvPr id="578" name="Google Shape;578;p3"/>
            <p:cNvSpPr/>
            <p:nvPr/>
          </p:nvSpPr>
          <p:spPr>
            <a:xfrm>
              <a:off x="1423887" y="2886140"/>
              <a:ext cx="146685" cy="146684"/>
            </a:xfrm>
            <a:custGeom>
              <a:rect b="b" l="l" r="r" t="t"/>
              <a:pathLst>
                <a:path extrusionOk="0" h="146684" w="146685">
                  <a:moveTo>
                    <a:pt x="20955" y="73342"/>
                  </a:moveTo>
                  <a:lnTo>
                    <a:pt x="0" y="146685"/>
                  </a:lnTo>
                  <a:lnTo>
                    <a:pt x="73343" y="124777"/>
                  </a:lnTo>
                  <a:lnTo>
                    <a:pt x="146685" y="146685"/>
                  </a:lnTo>
                  <a:lnTo>
                    <a:pt x="124777" y="73342"/>
                  </a:lnTo>
                  <a:lnTo>
                    <a:pt x="146685" y="0"/>
                  </a:lnTo>
                  <a:lnTo>
                    <a:pt x="73343" y="20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08847" y="1873522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4777" y="249555"/>
                  </a:lnTo>
                  <a:lnTo>
                    <a:pt x="168592" y="168592"/>
                  </a:lnTo>
                  <a:lnTo>
                    <a:pt x="248602" y="124777"/>
                  </a:lnTo>
                  <a:lnTo>
                    <a:pt x="168592" y="80963"/>
                  </a:lnTo>
                  <a:lnTo>
                    <a:pt x="124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3"/>
          <p:cNvGrpSpPr/>
          <p:nvPr/>
        </p:nvGrpSpPr>
        <p:grpSpPr>
          <a:xfrm>
            <a:off x="7761262" y="1410697"/>
            <a:ext cx="985687" cy="1759102"/>
            <a:chOff x="7761237" y="2358247"/>
            <a:chExt cx="985687" cy="1759102"/>
          </a:xfrm>
        </p:grpSpPr>
        <p:sp>
          <p:nvSpPr>
            <p:cNvPr id="581" name="Google Shape;581;p3"/>
            <p:cNvSpPr/>
            <p:nvPr/>
          </p:nvSpPr>
          <p:spPr>
            <a:xfrm>
              <a:off x="7761237" y="3970665"/>
              <a:ext cx="146685" cy="146684"/>
            </a:xfrm>
            <a:custGeom>
              <a:rect b="b" l="l" r="r" t="t"/>
              <a:pathLst>
                <a:path extrusionOk="0" h="146684" w="146685">
                  <a:moveTo>
                    <a:pt x="20955" y="73342"/>
                  </a:moveTo>
                  <a:lnTo>
                    <a:pt x="0" y="146685"/>
                  </a:lnTo>
                  <a:lnTo>
                    <a:pt x="73343" y="124777"/>
                  </a:lnTo>
                  <a:lnTo>
                    <a:pt x="146685" y="146685"/>
                  </a:lnTo>
                  <a:lnTo>
                    <a:pt x="124777" y="73342"/>
                  </a:lnTo>
                  <a:lnTo>
                    <a:pt x="146685" y="0"/>
                  </a:lnTo>
                  <a:lnTo>
                    <a:pt x="73343" y="20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8498322" y="2358247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4777" y="249555"/>
                  </a:lnTo>
                  <a:lnTo>
                    <a:pt x="168592" y="168592"/>
                  </a:lnTo>
                  <a:lnTo>
                    <a:pt x="248602" y="124777"/>
                  </a:lnTo>
                  <a:lnTo>
                    <a:pt x="168592" y="80963"/>
                  </a:lnTo>
                  <a:lnTo>
                    <a:pt x="124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3"/>
          <p:cNvSpPr txBox="1"/>
          <p:nvPr>
            <p:ph idx="8" type="title"/>
          </p:nvPr>
        </p:nvSpPr>
        <p:spPr>
          <a:xfrm>
            <a:off x="2419851" y="3168988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4" name="Google Shape;584;p3"/>
          <p:cNvSpPr txBox="1"/>
          <p:nvPr>
            <p:ph idx="9" type="subTitle"/>
          </p:nvPr>
        </p:nvSpPr>
        <p:spPr>
          <a:xfrm>
            <a:off x="3344625" y="3168988"/>
            <a:ext cx="4804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</a:t>
            </a:r>
            <a:endParaRPr/>
          </a:p>
        </p:txBody>
      </p:sp>
      <p:grpSp>
        <p:nvGrpSpPr>
          <p:cNvPr id="585" name="Google Shape;585;p3"/>
          <p:cNvGrpSpPr/>
          <p:nvPr/>
        </p:nvGrpSpPr>
        <p:grpSpPr>
          <a:xfrm>
            <a:off x="7162310" y="2442231"/>
            <a:ext cx="1420788" cy="854761"/>
            <a:chOff x="6806200" y="3843964"/>
            <a:chExt cx="1261801" cy="759113"/>
          </a:xfrm>
        </p:grpSpPr>
        <p:grpSp>
          <p:nvGrpSpPr>
            <p:cNvPr id="586" name="Google Shape;586;p3"/>
            <p:cNvGrpSpPr/>
            <p:nvPr/>
          </p:nvGrpSpPr>
          <p:grpSpPr>
            <a:xfrm>
              <a:off x="6806200" y="3843964"/>
              <a:ext cx="1261801" cy="759113"/>
              <a:chOff x="6806200" y="3843964"/>
              <a:chExt cx="1261801" cy="759113"/>
            </a:xfrm>
          </p:grpSpPr>
          <p:sp>
            <p:nvSpPr>
              <p:cNvPr id="587" name="Google Shape;587;p3"/>
              <p:cNvSpPr/>
              <p:nvPr/>
            </p:nvSpPr>
            <p:spPr>
              <a:xfrm>
                <a:off x="6806200" y="3843964"/>
                <a:ext cx="1261801" cy="759113"/>
              </a:xfrm>
              <a:custGeom>
                <a:rect b="b" l="l" r="r" t="t"/>
                <a:pathLst>
                  <a:path extrusionOk="0" h="759113" w="1261801">
                    <a:moveTo>
                      <a:pt x="746172" y="747086"/>
                    </a:moveTo>
                    <a:cubicBezTo>
                      <a:pt x="1086215" y="680411"/>
                      <a:pt x="1310053" y="354656"/>
                      <a:pt x="1252903" y="14613"/>
                    </a:cubicBezTo>
                    <a:cubicBezTo>
                      <a:pt x="1250997" y="5088"/>
                      <a:pt x="1242425" y="-1579"/>
                      <a:pt x="1232900" y="326"/>
                    </a:cubicBezTo>
                    <a:lnTo>
                      <a:pt x="13700" y="239403"/>
                    </a:lnTo>
                    <a:cubicBezTo>
                      <a:pt x="4175" y="241308"/>
                      <a:pt x="-1540" y="250833"/>
                      <a:pt x="365" y="260358"/>
                    </a:cubicBezTo>
                    <a:cubicBezTo>
                      <a:pt x="75612" y="596591"/>
                      <a:pt x="406130" y="813761"/>
                      <a:pt x="746172" y="7470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"/>
              <p:cNvSpPr/>
              <p:nvPr/>
            </p:nvSpPr>
            <p:spPr>
              <a:xfrm>
                <a:off x="6872287" y="3854767"/>
                <a:ext cx="1125323" cy="677382"/>
              </a:xfrm>
              <a:custGeom>
                <a:rect b="b" l="l" r="r" t="t"/>
                <a:pathLst>
                  <a:path extrusionOk="0" h="677382" w="1125323">
                    <a:moveTo>
                      <a:pt x="666750" y="666750"/>
                    </a:moveTo>
                    <a:cubicBezTo>
                      <a:pt x="974407" y="606742"/>
                      <a:pt x="1175385" y="307657"/>
                      <a:pt x="1114425" y="0"/>
                    </a:cubicBezTo>
                    <a:lnTo>
                      <a:pt x="0" y="219075"/>
                    </a:lnTo>
                    <a:cubicBezTo>
                      <a:pt x="60007" y="526732"/>
                      <a:pt x="359093" y="726757"/>
                      <a:pt x="666750" y="66675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"/>
              <p:cNvSpPr/>
              <p:nvPr/>
            </p:nvSpPr>
            <p:spPr>
              <a:xfrm>
                <a:off x="6913244" y="3862387"/>
                <a:ext cx="1041584" cy="627246"/>
              </a:xfrm>
              <a:custGeom>
                <a:rect b="b" l="l" r="r" t="t"/>
                <a:pathLst>
                  <a:path extrusionOk="0" h="627246" w="1041584">
                    <a:moveTo>
                      <a:pt x="617220" y="617220"/>
                    </a:moveTo>
                    <a:cubicBezTo>
                      <a:pt x="902018" y="561022"/>
                      <a:pt x="1087755" y="284797"/>
                      <a:pt x="1031558" y="0"/>
                    </a:cubicBezTo>
                    <a:lnTo>
                      <a:pt x="0" y="202882"/>
                    </a:lnTo>
                    <a:cubicBezTo>
                      <a:pt x="56198" y="487680"/>
                      <a:pt x="332423" y="673418"/>
                      <a:pt x="617220" y="6172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3"/>
            <p:cNvGrpSpPr/>
            <p:nvPr/>
          </p:nvGrpSpPr>
          <p:grpSpPr>
            <a:xfrm>
              <a:off x="6972518" y="3902563"/>
              <a:ext cx="937082" cy="534930"/>
              <a:chOff x="6972518" y="3902563"/>
              <a:chExt cx="937082" cy="534930"/>
            </a:xfrm>
          </p:grpSpPr>
          <p:grpSp>
            <p:nvGrpSpPr>
              <p:cNvPr id="591" name="Google Shape;591;p3"/>
              <p:cNvGrpSpPr/>
              <p:nvPr/>
            </p:nvGrpSpPr>
            <p:grpSpPr>
              <a:xfrm>
                <a:off x="6972518" y="3902563"/>
                <a:ext cx="937082" cy="534930"/>
                <a:chOff x="6972518" y="3902563"/>
                <a:chExt cx="937082" cy="534930"/>
              </a:xfrm>
            </p:grpSpPr>
            <p:sp>
              <p:nvSpPr>
                <p:cNvPr id="592" name="Google Shape;592;p3"/>
                <p:cNvSpPr/>
                <p:nvPr/>
              </p:nvSpPr>
              <p:spPr>
                <a:xfrm>
                  <a:off x="7470102" y="4051217"/>
                  <a:ext cx="339423" cy="369472"/>
                </a:xfrm>
                <a:custGeom>
                  <a:rect b="b" l="l" r="r" t="t"/>
                  <a:pathLst>
                    <a:path extrusionOk="0" h="369472" w="339423">
                      <a:moveTo>
                        <a:pt x="355" y="33102"/>
                      </a:moveTo>
                      <a:lnTo>
                        <a:pt x="50838" y="345523"/>
                      </a:lnTo>
                      <a:cubicBezTo>
                        <a:pt x="53695" y="361715"/>
                        <a:pt x="70840" y="373145"/>
                        <a:pt x="87985" y="368382"/>
                      </a:cubicBezTo>
                      <a:cubicBezTo>
                        <a:pt x="187045" y="340760"/>
                        <a:pt x="271818" y="284563"/>
                        <a:pt x="332778" y="212173"/>
                      </a:cubicBezTo>
                      <a:cubicBezTo>
                        <a:pt x="344208" y="198838"/>
                        <a:pt x="340398" y="179788"/>
                        <a:pt x="325158" y="170263"/>
                      </a:cubicBezTo>
                      <a:lnTo>
                        <a:pt x="46075" y="4527"/>
                      </a:lnTo>
                      <a:cubicBezTo>
                        <a:pt x="24168" y="-8808"/>
                        <a:pt x="-3455" y="9290"/>
                        <a:pt x="355" y="331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3"/>
                <p:cNvSpPr/>
                <p:nvPr/>
              </p:nvSpPr>
              <p:spPr>
                <a:xfrm>
                  <a:off x="7523477" y="3902563"/>
                  <a:ext cx="386123" cy="312679"/>
                </a:xfrm>
                <a:custGeom>
                  <a:rect b="b" l="l" r="r" t="t"/>
                  <a:pathLst>
                    <a:path extrusionOk="0" h="312679" w="386123">
                      <a:moveTo>
                        <a:pt x="11750" y="125559"/>
                      </a:moveTo>
                      <a:lnTo>
                        <a:pt x="279403" y="307486"/>
                      </a:lnTo>
                      <a:cubicBezTo>
                        <a:pt x="293690" y="317011"/>
                        <a:pt x="313692" y="313201"/>
                        <a:pt x="323217" y="297961"/>
                      </a:cubicBezTo>
                      <a:cubicBezTo>
                        <a:pt x="371795" y="216999"/>
                        <a:pt x="394655" y="121749"/>
                        <a:pt x="383225" y="24594"/>
                      </a:cubicBezTo>
                      <a:cubicBezTo>
                        <a:pt x="381320" y="7449"/>
                        <a:pt x="364175" y="-3029"/>
                        <a:pt x="347030" y="781"/>
                      </a:cubicBezTo>
                      <a:lnTo>
                        <a:pt x="23180" y="75076"/>
                      </a:lnTo>
                      <a:cubicBezTo>
                        <a:pt x="-1585" y="80791"/>
                        <a:pt x="-8252" y="111271"/>
                        <a:pt x="11750" y="12555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3"/>
                <p:cNvSpPr/>
                <p:nvPr/>
              </p:nvSpPr>
              <p:spPr>
                <a:xfrm>
                  <a:off x="6972518" y="4020123"/>
                  <a:ext cx="387720" cy="326384"/>
                </a:xfrm>
                <a:custGeom>
                  <a:rect b="b" l="l" r="r" t="t"/>
                  <a:pathLst>
                    <a:path extrusionOk="0" h="326384" w="387720">
                      <a:moveTo>
                        <a:pt x="353159" y="379"/>
                      </a:moveTo>
                      <a:lnTo>
                        <a:pt x="25499" y="54671"/>
                      </a:lnTo>
                      <a:cubicBezTo>
                        <a:pt x="8354" y="57529"/>
                        <a:pt x="-3076" y="74674"/>
                        <a:pt x="734" y="89914"/>
                      </a:cubicBezTo>
                      <a:cubicBezTo>
                        <a:pt x="27404" y="184211"/>
                        <a:pt x="84554" y="263269"/>
                        <a:pt x="159801" y="320419"/>
                      </a:cubicBezTo>
                      <a:cubicBezTo>
                        <a:pt x="173137" y="330896"/>
                        <a:pt x="194092" y="327086"/>
                        <a:pt x="203617" y="312799"/>
                      </a:cubicBezTo>
                      <a:lnTo>
                        <a:pt x="382687" y="42289"/>
                      </a:lnTo>
                      <a:cubicBezTo>
                        <a:pt x="396974" y="22286"/>
                        <a:pt x="378876" y="-3431"/>
                        <a:pt x="353159" y="3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3"/>
                <p:cNvSpPr/>
                <p:nvPr/>
              </p:nvSpPr>
              <p:spPr>
                <a:xfrm>
                  <a:off x="7181653" y="4069302"/>
                  <a:ext cx="326644" cy="368191"/>
                </a:xfrm>
                <a:custGeom>
                  <a:rect b="b" l="l" r="r" t="t"/>
                  <a:pathLst>
                    <a:path extrusionOk="0" h="368191" w="326644">
                      <a:moveTo>
                        <a:pt x="202127" y="12160"/>
                      </a:moveTo>
                      <a:lnTo>
                        <a:pt x="5912" y="271240"/>
                      </a:lnTo>
                      <a:cubicBezTo>
                        <a:pt x="-4566" y="284575"/>
                        <a:pt x="-756" y="304578"/>
                        <a:pt x="14484" y="312198"/>
                      </a:cubicBezTo>
                      <a:cubicBezTo>
                        <a:pt x="98304" y="356965"/>
                        <a:pt x="198317" y="376968"/>
                        <a:pt x="300234" y="364585"/>
                      </a:cubicBezTo>
                      <a:cubicBezTo>
                        <a:pt x="317379" y="362680"/>
                        <a:pt x="329762" y="346488"/>
                        <a:pt x="325952" y="329343"/>
                      </a:cubicBezTo>
                      <a:lnTo>
                        <a:pt x="254514" y="21685"/>
                      </a:lnTo>
                      <a:cubicBezTo>
                        <a:pt x="249752" y="-2127"/>
                        <a:pt x="217367" y="-7842"/>
                        <a:pt x="202127" y="12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6" name="Google Shape;596;p3"/>
              <p:cNvSpPr/>
              <p:nvPr/>
            </p:nvSpPr>
            <p:spPr>
              <a:xfrm>
                <a:off x="7428547" y="4076700"/>
                <a:ext cx="70484" cy="281940"/>
              </a:xfrm>
              <a:custGeom>
                <a:rect b="b" l="l" r="r" t="t"/>
                <a:pathLst>
                  <a:path extrusionOk="0" h="281940" w="70484">
                    <a:moveTo>
                      <a:pt x="70485" y="281940"/>
                    </a:moveTo>
                    <a:lnTo>
                      <a:pt x="8572" y="14288"/>
                    </a:lnTo>
                    <a:cubicBezTo>
                      <a:pt x="7620" y="8572"/>
                      <a:pt x="3810" y="3810"/>
                      <a:pt x="0" y="0"/>
                    </a:cubicBezTo>
                    <a:lnTo>
                      <a:pt x="70485" y="28194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3"/>
          <p:cNvGrpSpPr/>
          <p:nvPr/>
        </p:nvGrpSpPr>
        <p:grpSpPr>
          <a:xfrm>
            <a:off x="7761237" y="2091022"/>
            <a:ext cx="985687" cy="1759102"/>
            <a:chOff x="7761237" y="2358247"/>
            <a:chExt cx="985687" cy="1759102"/>
          </a:xfrm>
        </p:grpSpPr>
        <p:sp>
          <p:nvSpPr>
            <p:cNvPr id="598" name="Google Shape;598;p3"/>
            <p:cNvSpPr/>
            <p:nvPr/>
          </p:nvSpPr>
          <p:spPr>
            <a:xfrm>
              <a:off x="7761237" y="3970665"/>
              <a:ext cx="146685" cy="146684"/>
            </a:xfrm>
            <a:custGeom>
              <a:rect b="b" l="l" r="r" t="t"/>
              <a:pathLst>
                <a:path extrusionOk="0" h="146684" w="146685">
                  <a:moveTo>
                    <a:pt x="20955" y="73342"/>
                  </a:moveTo>
                  <a:lnTo>
                    <a:pt x="0" y="146685"/>
                  </a:lnTo>
                  <a:lnTo>
                    <a:pt x="73343" y="124777"/>
                  </a:lnTo>
                  <a:lnTo>
                    <a:pt x="146685" y="146685"/>
                  </a:lnTo>
                  <a:lnTo>
                    <a:pt x="124777" y="73342"/>
                  </a:lnTo>
                  <a:lnTo>
                    <a:pt x="146685" y="0"/>
                  </a:lnTo>
                  <a:lnTo>
                    <a:pt x="73343" y="20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8498322" y="2358247"/>
              <a:ext cx="248602" cy="249554"/>
            </a:xfrm>
            <a:custGeom>
              <a:rect b="b" l="l" r="r" t="t"/>
              <a:pathLst>
                <a:path extrusionOk="0" h="249554" w="248602">
                  <a:moveTo>
                    <a:pt x="80010" y="80963"/>
                  </a:moveTo>
                  <a:lnTo>
                    <a:pt x="0" y="124777"/>
                  </a:lnTo>
                  <a:lnTo>
                    <a:pt x="80010" y="168592"/>
                  </a:lnTo>
                  <a:lnTo>
                    <a:pt x="124777" y="249555"/>
                  </a:lnTo>
                  <a:lnTo>
                    <a:pt x="168592" y="168592"/>
                  </a:lnTo>
                  <a:lnTo>
                    <a:pt x="248602" y="124777"/>
                  </a:lnTo>
                  <a:lnTo>
                    <a:pt x="168592" y="80963"/>
                  </a:lnTo>
                  <a:lnTo>
                    <a:pt x="1247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3"/>
          <p:cNvSpPr txBox="1"/>
          <p:nvPr>
            <p:ph idx="8" type="title"/>
          </p:nvPr>
        </p:nvSpPr>
        <p:spPr>
          <a:xfrm>
            <a:off x="2419864" y="3703988"/>
            <a:ext cx="736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01" name="Google Shape;601;p3"/>
          <p:cNvSpPr txBox="1"/>
          <p:nvPr>
            <p:ph idx="9" type="subTitle"/>
          </p:nvPr>
        </p:nvSpPr>
        <p:spPr>
          <a:xfrm>
            <a:off x="3344638" y="3703988"/>
            <a:ext cx="4804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 de Negocio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"/>
          <p:cNvSpPr txBox="1"/>
          <p:nvPr>
            <p:ph type="title"/>
          </p:nvPr>
        </p:nvSpPr>
        <p:spPr>
          <a:xfrm>
            <a:off x="4046400" y="203674"/>
            <a:ext cx="435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Introducción a Cockoctel</a:t>
            </a:r>
            <a:endParaRPr sz="2800"/>
          </a:p>
        </p:txBody>
      </p:sp>
      <p:sp>
        <p:nvSpPr>
          <p:cNvPr id="607" name="Google Shape;607;p5"/>
          <p:cNvSpPr txBox="1"/>
          <p:nvPr>
            <p:ph idx="1" type="subTitle"/>
          </p:nvPr>
        </p:nvSpPr>
        <p:spPr>
          <a:xfrm>
            <a:off x="4793025" y="858375"/>
            <a:ext cx="36663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Centralizar información sobre bebidas alcohólicas y sus preparaciones.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Fomentar el consumo responsable con información educativa.</a:t>
            </a:r>
            <a:endParaRPr/>
          </a:p>
        </p:txBody>
      </p:sp>
      <p:grpSp>
        <p:nvGrpSpPr>
          <p:cNvPr id="608" name="Google Shape;608;p5"/>
          <p:cNvGrpSpPr/>
          <p:nvPr/>
        </p:nvGrpSpPr>
        <p:grpSpPr>
          <a:xfrm>
            <a:off x="-103265" y="465907"/>
            <a:ext cx="3509954" cy="3996690"/>
            <a:chOff x="-103265" y="465907"/>
            <a:chExt cx="3509954" cy="3996690"/>
          </a:xfrm>
        </p:grpSpPr>
        <p:sp>
          <p:nvSpPr>
            <p:cNvPr id="609" name="Google Shape;609;p5"/>
            <p:cNvSpPr/>
            <p:nvPr/>
          </p:nvSpPr>
          <p:spPr>
            <a:xfrm flipH="1">
              <a:off x="-103265" y="708376"/>
              <a:ext cx="3509954" cy="3285786"/>
            </a:xfrm>
            <a:custGeom>
              <a:rect b="b" l="l" r="r" t="t"/>
              <a:pathLst>
                <a:path extrusionOk="0" h="3285786" w="3509954">
                  <a:moveTo>
                    <a:pt x="3225527" y="2701708"/>
                  </a:moveTo>
                  <a:cubicBezTo>
                    <a:pt x="3241720" y="2555976"/>
                    <a:pt x="3188380" y="2415006"/>
                    <a:pt x="3115037" y="2294038"/>
                  </a:cubicBezTo>
                  <a:cubicBezTo>
                    <a:pt x="3068365" y="2217838"/>
                    <a:pt x="3011215" y="2141638"/>
                    <a:pt x="3006452" y="2050198"/>
                  </a:cubicBezTo>
                  <a:cubicBezTo>
                    <a:pt x="2998832" y="1914943"/>
                    <a:pt x="3102655" y="1795881"/>
                    <a:pt x="3196952" y="1690153"/>
                  </a:cubicBezTo>
                  <a:cubicBezTo>
                    <a:pt x="3308395" y="1565376"/>
                    <a:pt x="3416980" y="1432978"/>
                    <a:pt x="3471272" y="1277721"/>
                  </a:cubicBezTo>
                  <a:cubicBezTo>
                    <a:pt x="3583667" y="954823"/>
                    <a:pt x="3436030" y="610971"/>
                    <a:pt x="3222670" y="365226"/>
                  </a:cubicBezTo>
                  <a:cubicBezTo>
                    <a:pt x="3089320" y="210921"/>
                    <a:pt x="2923584" y="77571"/>
                    <a:pt x="2722607" y="23278"/>
                  </a:cubicBezTo>
                  <a:cubicBezTo>
                    <a:pt x="2522582" y="-31014"/>
                    <a:pt x="2283505" y="8038"/>
                    <a:pt x="2125390" y="157581"/>
                  </a:cubicBezTo>
                  <a:cubicBezTo>
                    <a:pt x="1977752" y="296646"/>
                    <a:pt x="1902505" y="521436"/>
                    <a:pt x="1714862" y="593826"/>
                  </a:cubicBezTo>
                  <a:cubicBezTo>
                    <a:pt x="1565319" y="650976"/>
                    <a:pt x="1405299" y="583348"/>
                    <a:pt x="1278617" y="499528"/>
                  </a:cubicBezTo>
                  <a:cubicBezTo>
                    <a:pt x="1151935" y="415708"/>
                    <a:pt x="1030967" y="310933"/>
                    <a:pt x="877614" y="286168"/>
                  </a:cubicBezTo>
                  <a:cubicBezTo>
                    <a:pt x="738549" y="263308"/>
                    <a:pt x="589007" y="312838"/>
                    <a:pt x="468992" y="397611"/>
                  </a:cubicBezTo>
                  <a:cubicBezTo>
                    <a:pt x="348977" y="482383"/>
                    <a:pt x="255632" y="600493"/>
                    <a:pt x="177527" y="724318"/>
                  </a:cubicBezTo>
                  <a:cubicBezTo>
                    <a:pt x="51797" y="925296"/>
                    <a:pt x="-38691" y="1166278"/>
                    <a:pt x="16554" y="1386306"/>
                  </a:cubicBezTo>
                  <a:cubicBezTo>
                    <a:pt x="74657" y="1616811"/>
                    <a:pt x="278492" y="1770163"/>
                    <a:pt x="478517" y="1893988"/>
                  </a:cubicBezTo>
                  <a:cubicBezTo>
                    <a:pt x="635680" y="1991143"/>
                    <a:pt x="804272" y="2080678"/>
                    <a:pt x="984294" y="2128303"/>
                  </a:cubicBezTo>
                  <a:cubicBezTo>
                    <a:pt x="1005249" y="2139733"/>
                    <a:pt x="1025252" y="2152116"/>
                    <a:pt x="1044302" y="2164498"/>
                  </a:cubicBezTo>
                  <a:cubicBezTo>
                    <a:pt x="1324337" y="2352141"/>
                    <a:pt x="1423397" y="2715043"/>
                    <a:pt x="1650092" y="2963646"/>
                  </a:cubicBezTo>
                  <a:cubicBezTo>
                    <a:pt x="1883455" y="3218916"/>
                    <a:pt x="2257787" y="3336073"/>
                    <a:pt x="2612117" y="3265588"/>
                  </a:cubicBezTo>
                  <a:cubicBezTo>
                    <a:pt x="2755945" y="3237013"/>
                    <a:pt x="2897867" y="3177958"/>
                    <a:pt x="3012167" y="3080803"/>
                  </a:cubicBezTo>
                  <a:cubicBezTo>
                    <a:pt x="3125515" y="2983648"/>
                    <a:pt x="3209334" y="2846488"/>
                    <a:pt x="3225527" y="2701708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 flipH="1">
              <a:off x="270697" y="4193992"/>
              <a:ext cx="2764155" cy="268605"/>
            </a:xfrm>
            <a:custGeom>
              <a:rect b="b" l="l" r="r" t="t"/>
              <a:pathLst>
                <a:path extrusionOk="0" h="268605" w="2764155">
                  <a:moveTo>
                    <a:pt x="2764155" y="134302"/>
                  </a:moveTo>
                  <a:cubicBezTo>
                    <a:pt x="2764155" y="208475"/>
                    <a:pt x="2145378" y="268605"/>
                    <a:pt x="1382078" y="268605"/>
                  </a:cubicBezTo>
                  <a:cubicBezTo>
                    <a:pt x="618777" y="268605"/>
                    <a:pt x="0" y="208476"/>
                    <a:pt x="0" y="134302"/>
                  </a:cubicBezTo>
                  <a:cubicBezTo>
                    <a:pt x="0" y="60129"/>
                    <a:pt x="618777" y="0"/>
                    <a:pt x="1382078" y="0"/>
                  </a:cubicBezTo>
                  <a:cubicBezTo>
                    <a:pt x="2145378" y="0"/>
                    <a:pt x="2764155" y="60129"/>
                    <a:pt x="2764155" y="1343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1" name="Google Shape;611;p5"/>
            <p:cNvGrpSpPr/>
            <p:nvPr/>
          </p:nvGrpSpPr>
          <p:grpSpPr>
            <a:xfrm flipH="1">
              <a:off x="348145" y="465907"/>
              <a:ext cx="2570341" cy="3888358"/>
              <a:chOff x="4830288" y="1383982"/>
              <a:chExt cx="2570341" cy="3888358"/>
            </a:xfrm>
          </p:grpSpPr>
          <p:grpSp>
            <p:nvGrpSpPr>
              <p:cNvPr id="612" name="Google Shape;612;p5"/>
              <p:cNvGrpSpPr/>
              <p:nvPr/>
            </p:nvGrpSpPr>
            <p:grpSpPr>
              <a:xfrm>
                <a:off x="5359136" y="4352925"/>
                <a:ext cx="1606758" cy="919415"/>
                <a:chOff x="5359136" y="4352925"/>
                <a:chExt cx="1606758" cy="919415"/>
              </a:xfrm>
            </p:grpSpPr>
            <p:grpSp>
              <p:nvGrpSpPr>
                <p:cNvPr id="613" name="Google Shape;613;p5"/>
                <p:cNvGrpSpPr/>
                <p:nvPr/>
              </p:nvGrpSpPr>
              <p:grpSpPr>
                <a:xfrm>
                  <a:off x="5359136" y="4764508"/>
                  <a:ext cx="789770" cy="507832"/>
                  <a:chOff x="5359136" y="4764508"/>
                  <a:chExt cx="789770" cy="507832"/>
                </a:xfrm>
              </p:grpSpPr>
              <p:grpSp>
                <p:nvGrpSpPr>
                  <p:cNvPr id="614" name="Google Shape;614;p5"/>
                  <p:cNvGrpSpPr/>
                  <p:nvPr/>
                </p:nvGrpSpPr>
                <p:grpSpPr>
                  <a:xfrm>
                    <a:off x="5359136" y="4850130"/>
                    <a:ext cx="789770" cy="422210"/>
                    <a:chOff x="5359136" y="4850130"/>
                    <a:chExt cx="789770" cy="422210"/>
                  </a:xfrm>
                </p:grpSpPr>
                <p:grpSp>
                  <p:nvGrpSpPr>
                    <p:cNvPr id="615" name="Google Shape;615;p5"/>
                    <p:cNvGrpSpPr/>
                    <p:nvPr/>
                  </p:nvGrpSpPr>
                  <p:grpSpPr>
                    <a:xfrm>
                      <a:off x="5359136" y="4850130"/>
                      <a:ext cx="789770" cy="422210"/>
                      <a:chOff x="5359136" y="4850130"/>
                      <a:chExt cx="789770" cy="422210"/>
                    </a:xfrm>
                  </p:grpSpPr>
                  <p:sp>
                    <p:nvSpPr>
                      <p:cNvPr id="616" name="Google Shape;616;p5"/>
                      <p:cNvSpPr/>
                      <p:nvPr/>
                    </p:nvSpPr>
                    <p:spPr>
                      <a:xfrm>
                        <a:off x="5359136" y="4850130"/>
                        <a:ext cx="789770" cy="422210"/>
                      </a:xfrm>
                      <a:custGeom>
                        <a:rect b="b" l="l" r="r" t="t"/>
                        <a:pathLst>
                          <a:path extrusionOk="0" h="422210" w="789770">
                            <a:moveTo>
                              <a:pt x="782584" y="272415"/>
                            </a:moveTo>
                            <a:cubicBezTo>
                              <a:pt x="768297" y="323850"/>
                              <a:pt x="725434" y="361950"/>
                              <a:pt x="673999" y="371475"/>
                            </a:cubicBezTo>
                            <a:cubicBezTo>
                              <a:pt x="624469" y="381000"/>
                              <a:pt x="553031" y="389572"/>
                              <a:pt x="487309" y="376238"/>
                            </a:cubicBezTo>
                            <a:cubicBezTo>
                              <a:pt x="487309" y="376238"/>
                              <a:pt x="333004" y="441960"/>
                              <a:pt x="153934" y="416242"/>
                            </a:cubicBezTo>
                            <a:cubicBezTo>
                              <a:pt x="139647" y="414338"/>
                              <a:pt x="124406" y="411480"/>
                              <a:pt x="109167" y="407670"/>
                            </a:cubicBezTo>
                            <a:cubicBezTo>
                              <a:pt x="59636" y="396240"/>
                              <a:pt x="20584" y="359092"/>
                              <a:pt x="7249" y="310515"/>
                            </a:cubicBezTo>
                            <a:cubicBezTo>
                              <a:pt x="-26089" y="180975"/>
                              <a:pt x="60589" y="94297"/>
                              <a:pt x="164411" y="75247"/>
                            </a:cubicBezTo>
                            <a:cubicBezTo>
                              <a:pt x="221561" y="64770"/>
                              <a:pt x="284427" y="76200"/>
                              <a:pt x="334909" y="112395"/>
                            </a:cubicBezTo>
                            <a:cubicBezTo>
                              <a:pt x="334909" y="112395"/>
                              <a:pt x="382534" y="59055"/>
                              <a:pt x="434922" y="35242"/>
                            </a:cubicBezTo>
                            <a:lnTo>
                              <a:pt x="662569" y="0"/>
                            </a:lnTo>
                            <a:cubicBezTo>
                              <a:pt x="662569" y="952"/>
                              <a:pt x="825446" y="121920"/>
                              <a:pt x="782584" y="27241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17" name="Google Shape;617;p5"/>
                      <p:cNvSpPr/>
                      <p:nvPr/>
                    </p:nvSpPr>
                    <p:spPr>
                      <a:xfrm>
                        <a:off x="5402579" y="4958324"/>
                        <a:ext cx="184967" cy="123738"/>
                      </a:xfrm>
                      <a:custGeom>
                        <a:rect b="b" l="l" r="r" t="t"/>
                        <a:pathLst>
                          <a:path extrusionOk="0" h="123738" w="184967">
                            <a:moveTo>
                              <a:pt x="178117" y="18488"/>
                            </a:moveTo>
                            <a:cubicBezTo>
                              <a:pt x="172403" y="12773"/>
                              <a:pt x="164783" y="8963"/>
                              <a:pt x="157163" y="6105"/>
                            </a:cubicBezTo>
                            <a:cubicBezTo>
                              <a:pt x="107633" y="-10087"/>
                              <a:pt x="53340" y="7057"/>
                              <a:pt x="18098" y="44205"/>
                            </a:cubicBezTo>
                            <a:cubicBezTo>
                              <a:pt x="7620" y="55635"/>
                              <a:pt x="0" y="69923"/>
                              <a:pt x="0" y="85163"/>
                            </a:cubicBezTo>
                            <a:cubicBezTo>
                              <a:pt x="0" y="100403"/>
                              <a:pt x="8573" y="116595"/>
                              <a:pt x="21908" y="121357"/>
                            </a:cubicBezTo>
                            <a:cubicBezTo>
                              <a:pt x="38100" y="128025"/>
                              <a:pt x="56198" y="119453"/>
                              <a:pt x="71438" y="110880"/>
                            </a:cubicBezTo>
                            <a:cubicBezTo>
                              <a:pt x="100013" y="96593"/>
                              <a:pt x="128588" y="81353"/>
                              <a:pt x="156210" y="67065"/>
                            </a:cubicBezTo>
                            <a:cubicBezTo>
                              <a:pt x="162878" y="63255"/>
                              <a:pt x="170498" y="59445"/>
                              <a:pt x="175260" y="54682"/>
                            </a:cubicBezTo>
                            <a:cubicBezTo>
                              <a:pt x="180023" y="49920"/>
                              <a:pt x="184785" y="42300"/>
                              <a:pt x="184785" y="33728"/>
                            </a:cubicBezTo>
                            <a:cubicBezTo>
                              <a:pt x="185738" y="28965"/>
                              <a:pt x="182880" y="23250"/>
                              <a:pt x="178117" y="1848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44705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18" name="Google Shape;618;p5"/>
                    <p:cNvSpPr/>
                    <p:nvPr/>
                  </p:nvSpPr>
                  <p:spPr>
                    <a:xfrm>
                      <a:off x="5694045" y="4963477"/>
                      <a:ext cx="74295" cy="96202"/>
                    </a:xfrm>
                    <a:custGeom>
                      <a:rect b="b" l="l" r="r" t="t"/>
                      <a:pathLst>
                        <a:path extrusionOk="0" h="96202" w="74295">
                          <a:moveTo>
                            <a:pt x="0" y="0"/>
                          </a:moveTo>
                          <a:cubicBezTo>
                            <a:pt x="0" y="0"/>
                            <a:pt x="54292" y="41910"/>
                            <a:pt x="74295" y="96203"/>
                          </a:cubicBezTo>
                        </a:path>
                      </a:pathLst>
                    </a:custGeom>
                    <a:solidFill>
                      <a:srgbClr val="9A381D"/>
                    </a:solidFill>
                    <a:ln cap="rnd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19" name="Google Shape;619;p5"/>
                  <p:cNvSpPr/>
                  <p:nvPr/>
                </p:nvSpPr>
                <p:spPr>
                  <a:xfrm>
                    <a:off x="5746268" y="4764508"/>
                    <a:ext cx="293698" cy="174100"/>
                  </a:xfrm>
                  <a:custGeom>
                    <a:rect b="b" l="l" r="r" t="t"/>
                    <a:pathLst>
                      <a:path extrusionOk="0" h="174100" w="293698">
                        <a:moveTo>
                          <a:pt x="164" y="98957"/>
                        </a:moveTo>
                        <a:cubicBezTo>
                          <a:pt x="3974" y="146582"/>
                          <a:pt x="72554" y="179919"/>
                          <a:pt x="153517" y="173251"/>
                        </a:cubicBezTo>
                        <a:cubicBezTo>
                          <a:pt x="234479" y="166584"/>
                          <a:pt x="297344" y="122769"/>
                          <a:pt x="293534" y="75144"/>
                        </a:cubicBezTo>
                        <a:cubicBezTo>
                          <a:pt x="289724" y="27519"/>
                          <a:pt x="221144" y="-5818"/>
                          <a:pt x="140182" y="849"/>
                        </a:cubicBezTo>
                        <a:cubicBezTo>
                          <a:pt x="59219" y="8469"/>
                          <a:pt x="-3646" y="51332"/>
                          <a:pt x="164" y="9895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0" name="Google Shape;620;p5"/>
                <p:cNvGrpSpPr/>
                <p:nvPr/>
              </p:nvGrpSpPr>
              <p:grpSpPr>
                <a:xfrm>
                  <a:off x="6174927" y="4750911"/>
                  <a:ext cx="790967" cy="494228"/>
                  <a:chOff x="6174927" y="4750911"/>
                  <a:chExt cx="790967" cy="494228"/>
                </a:xfrm>
              </p:grpSpPr>
              <p:grpSp>
                <p:nvGrpSpPr>
                  <p:cNvPr id="621" name="Google Shape;621;p5"/>
                  <p:cNvGrpSpPr/>
                  <p:nvPr/>
                </p:nvGrpSpPr>
                <p:grpSpPr>
                  <a:xfrm>
                    <a:off x="6174927" y="4841557"/>
                    <a:ext cx="790967" cy="403582"/>
                    <a:chOff x="6174927" y="4841557"/>
                    <a:chExt cx="790967" cy="403582"/>
                  </a:xfrm>
                </p:grpSpPr>
                <p:sp>
                  <p:nvSpPr>
                    <p:cNvPr id="622" name="Google Shape;622;p5"/>
                    <p:cNvSpPr/>
                    <p:nvPr/>
                  </p:nvSpPr>
                  <p:spPr>
                    <a:xfrm>
                      <a:off x="6174927" y="4841557"/>
                      <a:ext cx="790967" cy="403582"/>
                    </a:xfrm>
                    <a:custGeom>
                      <a:rect b="b" l="l" r="r" t="t"/>
                      <a:pathLst>
                        <a:path extrusionOk="0" h="403582" w="790967">
                          <a:moveTo>
                            <a:pt x="9654" y="276225"/>
                          </a:moveTo>
                          <a:cubicBezTo>
                            <a:pt x="25847" y="326708"/>
                            <a:pt x="70615" y="362903"/>
                            <a:pt x="123002" y="370523"/>
                          </a:cubicBezTo>
                          <a:cubicBezTo>
                            <a:pt x="172532" y="378143"/>
                            <a:pt x="243970" y="382905"/>
                            <a:pt x="309692" y="367665"/>
                          </a:cubicBezTo>
                          <a:cubicBezTo>
                            <a:pt x="309692" y="367665"/>
                            <a:pt x="466855" y="426720"/>
                            <a:pt x="644020" y="393383"/>
                          </a:cubicBezTo>
                          <a:cubicBezTo>
                            <a:pt x="658307" y="390525"/>
                            <a:pt x="673547" y="387668"/>
                            <a:pt x="688787" y="382905"/>
                          </a:cubicBezTo>
                          <a:cubicBezTo>
                            <a:pt x="737365" y="369570"/>
                            <a:pt x="775465" y="330518"/>
                            <a:pt x="785942" y="280988"/>
                          </a:cubicBezTo>
                          <a:cubicBezTo>
                            <a:pt x="813565" y="149543"/>
                            <a:pt x="723077" y="66675"/>
                            <a:pt x="618302" y="53340"/>
                          </a:cubicBezTo>
                          <a:cubicBezTo>
                            <a:pt x="560200" y="45720"/>
                            <a:pt x="498287" y="59055"/>
                            <a:pt x="449710" y="98108"/>
                          </a:cubicBezTo>
                          <a:cubicBezTo>
                            <a:pt x="449710" y="98108"/>
                            <a:pt x="400180" y="46673"/>
                            <a:pt x="345887" y="24765"/>
                          </a:cubicBezTo>
                          <a:lnTo>
                            <a:pt x="117287" y="0"/>
                          </a:lnTo>
                          <a:cubicBezTo>
                            <a:pt x="117287" y="0"/>
                            <a:pt x="-39875" y="128588"/>
                            <a:pt x="9654" y="2762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3" name="Google Shape;623;p5"/>
                    <p:cNvSpPr/>
                    <p:nvPr/>
                  </p:nvSpPr>
                  <p:spPr>
                    <a:xfrm>
                      <a:off x="6734945" y="4928023"/>
                      <a:ext cx="182182" cy="118973"/>
                    </a:xfrm>
                    <a:custGeom>
                      <a:rect b="b" l="l" r="r" t="t"/>
                      <a:pathLst>
                        <a:path extrusionOk="0" h="118973" w="182182">
                          <a:moveTo>
                            <a:pt x="6850" y="19261"/>
                          </a:moveTo>
                          <a:cubicBezTo>
                            <a:pt x="12565" y="13546"/>
                            <a:pt x="20185" y="9736"/>
                            <a:pt x="26852" y="6879"/>
                          </a:cubicBezTo>
                          <a:cubicBezTo>
                            <a:pt x="74477" y="-10266"/>
                            <a:pt x="127817" y="5926"/>
                            <a:pt x="163060" y="41169"/>
                          </a:cubicBezTo>
                          <a:cubicBezTo>
                            <a:pt x="173537" y="51646"/>
                            <a:pt x="181158" y="65934"/>
                            <a:pt x="182110" y="80221"/>
                          </a:cubicBezTo>
                          <a:cubicBezTo>
                            <a:pt x="183062" y="95461"/>
                            <a:pt x="174490" y="110701"/>
                            <a:pt x="161155" y="116416"/>
                          </a:cubicBezTo>
                          <a:cubicBezTo>
                            <a:pt x="144962" y="123084"/>
                            <a:pt x="127817" y="115464"/>
                            <a:pt x="112577" y="107844"/>
                          </a:cubicBezTo>
                          <a:cubicBezTo>
                            <a:pt x="84955" y="94509"/>
                            <a:pt x="56380" y="80221"/>
                            <a:pt x="28758" y="66886"/>
                          </a:cubicBezTo>
                          <a:cubicBezTo>
                            <a:pt x="22090" y="63076"/>
                            <a:pt x="15423" y="60219"/>
                            <a:pt x="9708" y="55456"/>
                          </a:cubicBezTo>
                          <a:cubicBezTo>
                            <a:pt x="3992" y="50694"/>
                            <a:pt x="183" y="43074"/>
                            <a:pt x="183" y="35454"/>
                          </a:cubicBezTo>
                          <a:cubicBezTo>
                            <a:pt x="-770" y="28786"/>
                            <a:pt x="2087" y="23071"/>
                            <a:pt x="6850" y="1926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44705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4" name="Google Shape;624;p5"/>
                    <p:cNvSpPr/>
                    <p:nvPr/>
                  </p:nvSpPr>
                  <p:spPr>
                    <a:xfrm>
                      <a:off x="6554152" y="4939665"/>
                      <a:ext cx="70484" cy="99059"/>
                    </a:xfrm>
                    <a:custGeom>
                      <a:rect b="b" l="l" r="r" t="t"/>
                      <a:pathLst>
                        <a:path extrusionOk="0" h="99059" w="70484">
                          <a:moveTo>
                            <a:pt x="70485" y="0"/>
                          </a:moveTo>
                          <a:cubicBezTo>
                            <a:pt x="70485" y="0"/>
                            <a:pt x="18097" y="44767"/>
                            <a:pt x="0" y="99060"/>
                          </a:cubicBezTo>
                        </a:path>
                      </a:pathLst>
                    </a:custGeom>
                    <a:solidFill>
                      <a:srgbClr val="9A381D"/>
                    </a:solidFill>
                    <a:ln cap="rnd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25" name="Google Shape;625;p5"/>
                  <p:cNvSpPr/>
                  <p:nvPr/>
                </p:nvSpPr>
                <p:spPr>
                  <a:xfrm>
                    <a:off x="6275028" y="4750911"/>
                    <a:ext cx="293452" cy="172718"/>
                  </a:xfrm>
                  <a:custGeom>
                    <a:rect b="b" l="l" r="r" t="t"/>
                    <a:pathLst>
                      <a:path extrusionOk="0" h="172718" w="293452">
                        <a:moveTo>
                          <a:pt x="293411" y="91598"/>
                        </a:moveTo>
                        <a:cubicBezTo>
                          <a:pt x="291506" y="139223"/>
                          <a:pt x="224831" y="175418"/>
                          <a:pt x="143869" y="172561"/>
                        </a:cubicBezTo>
                        <a:cubicBezTo>
                          <a:pt x="62906" y="169703"/>
                          <a:pt x="-1864" y="128746"/>
                          <a:pt x="41" y="81121"/>
                        </a:cubicBezTo>
                        <a:cubicBezTo>
                          <a:pt x="1946" y="33496"/>
                          <a:pt x="68621" y="-2699"/>
                          <a:pt x="149584" y="158"/>
                        </a:cubicBezTo>
                        <a:cubicBezTo>
                          <a:pt x="230546" y="3016"/>
                          <a:pt x="295316" y="43973"/>
                          <a:pt x="293411" y="915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6" name="Google Shape;626;p5"/>
                <p:cNvGrpSpPr/>
                <p:nvPr/>
              </p:nvGrpSpPr>
              <p:grpSpPr>
                <a:xfrm>
                  <a:off x="5809778" y="4352925"/>
                  <a:ext cx="206211" cy="524452"/>
                  <a:chOff x="5809778" y="4352925"/>
                  <a:chExt cx="206211" cy="524452"/>
                </a:xfrm>
              </p:grpSpPr>
              <p:sp>
                <p:nvSpPr>
                  <p:cNvPr id="627" name="Google Shape;627;p5"/>
                  <p:cNvSpPr/>
                  <p:nvPr/>
                </p:nvSpPr>
                <p:spPr>
                  <a:xfrm>
                    <a:off x="5809778" y="4352925"/>
                    <a:ext cx="205258" cy="524452"/>
                  </a:xfrm>
                  <a:custGeom>
                    <a:rect b="b" l="l" r="r" t="t"/>
                    <a:pathLst>
                      <a:path extrusionOk="0" h="524452" w="205258">
                        <a:moveTo>
                          <a:pt x="205259" y="0"/>
                        </a:moveTo>
                        <a:lnTo>
                          <a:pt x="34761" y="0"/>
                        </a:lnTo>
                        <a:cubicBezTo>
                          <a:pt x="16664" y="225743"/>
                          <a:pt x="-3339" y="401003"/>
                          <a:pt x="471" y="479107"/>
                        </a:cubicBezTo>
                        <a:cubicBezTo>
                          <a:pt x="3329" y="533400"/>
                          <a:pt x="172874" y="539115"/>
                          <a:pt x="181446" y="495300"/>
                        </a:cubicBezTo>
                        <a:cubicBezTo>
                          <a:pt x="183351" y="488632"/>
                          <a:pt x="183351" y="481013"/>
                          <a:pt x="183351" y="474345"/>
                        </a:cubicBezTo>
                        <a:cubicBezTo>
                          <a:pt x="184304" y="427672"/>
                          <a:pt x="187161" y="191453"/>
                          <a:pt x="20525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5"/>
                  <p:cNvSpPr/>
                  <p:nvPr/>
                </p:nvSpPr>
                <p:spPr>
                  <a:xfrm>
                    <a:off x="5833109" y="4352925"/>
                    <a:ext cx="182880" cy="184784"/>
                  </a:xfrm>
                  <a:custGeom>
                    <a:rect b="b" l="l" r="r" t="t"/>
                    <a:pathLst>
                      <a:path extrusionOk="0" h="184784" w="182880">
                        <a:moveTo>
                          <a:pt x="91440" y="173355"/>
                        </a:moveTo>
                        <a:cubicBezTo>
                          <a:pt x="117158" y="178118"/>
                          <a:pt x="142875" y="181928"/>
                          <a:pt x="169545" y="184785"/>
                        </a:cubicBezTo>
                        <a:cubicBezTo>
                          <a:pt x="172403" y="123825"/>
                          <a:pt x="177165" y="59055"/>
                          <a:pt x="182880" y="0"/>
                        </a:cubicBezTo>
                        <a:lnTo>
                          <a:pt x="12383" y="0"/>
                        </a:lnTo>
                        <a:cubicBezTo>
                          <a:pt x="8573" y="52388"/>
                          <a:pt x="3810" y="101918"/>
                          <a:pt x="0" y="148590"/>
                        </a:cubicBezTo>
                        <a:cubicBezTo>
                          <a:pt x="29528" y="160020"/>
                          <a:pt x="60960" y="167640"/>
                          <a:pt x="91440" y="1733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9" name="Google Shape;629;p5"/>
                <p:cNvGrpSpPr/>
                <p:nvPr/>
              </p:nvGrpSpPr>
              <p:grpSpPr>
                <a:xfrm>
                  <a:off x="6313169" y="4352925"/>
                  <a:ext cx="205258" cy="524452"/>
                  <a:chOff x="6313169" y="4352925"/>
                  <a:chExt cx="205258" cy="524452"/>
                </a:xfrm>
              </p:grpSpPr>
              <p:sp>
                <p:nvSpPr>
                  <p:cNvPr id="630" name="Google Shape;630;p5"/>
                  <p:cNvSpPr/>
                  <p:nvPr/>
                </p:nvSpPr>
                <p:spPr>
                  <a:xfrm>
                    <a:off x="6313169" y="4352925"/>
                    <a:ext cx="205258" cy="524452"/>
                  </a:xfrm>
                  <a:custGeom>
                    <a:rect b="b" l="l" r="r" t="t"/>
                    <a:pathLst>
                      <a:path extrusionOk="0" h="524452" w="205258">
                        <a:moveTo>
                          <a:pt x="0" y="0"/>
                        </a:moveTo>
                        <a:lnTo>
                          <a:pt x="170498" y="0"/>
                        </a:lnTo>
                        <a:cubicBezTo>
                          <a:pt x="188595" y="225743"/>
                          <a:pt x="208598" y="401003"/>
                          <a:pt x="204788" y="479107"/>
                        </a:cubicBezTo>
                        <a:cubicBezTo>
                          <a:pt x="201930" y="533400"/>
                          <a:pt x="32385" y="539115"/>
                          <a:pt x="23813" y="495300"/>
                        </a:cubicBezTo>
                        <a:cubicBezTo>
                          <a:pt x="22860" y="488632"/>
                          <a:pt x="21908" y="481013"/>
                          <a:pt x="21908" y="474345"/>
                        </a:cubicBezTo>
                        <a:cubicBezTo>
                          <a:pt x="21908" y="427672"/>
                          <a:pt x="19050" y="19145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5"/>
                  <p:cNvSpPr/>
                  <p:nvPr/>
                </p:nvSpPr>
                <p:spPr>
                  <a:xfrm>
                    <a:off x="6313169" y="4352925"/>
                    <a:ext cx="180975" cy="183832"/>
                  </a:xfrm>
                  <a:custGeom>
                    <a:rect b="b" l="l" r="r" t="t"/>
                    <a:pathLst>
                      <a:path extrusionOk="0" h="183832" w="180975">
                        <a:moveTo>
                          <a:pt x="40958" y="177165"/>
                        </a:moveTo>
                        <a:cubicBezTo>
                          <a:pt x="79058" y="167640"/>
                          <a:pt x="115253" y="154305"/>
                          <a:pt x="150495" y="136207"/>
                        </a:cubicBezTo>
                        <a:cubicBezTo>
                          <a:pt x="160973" y="131445"/>
                          <a:pt x="170498" y="125730"/>
                          <a:pt x="180975" y="120015"/>
                        </a:cubicBezTo>
                        <a:cubicBezTo>
                          <a:pt x="177165" y="81915"/>
                          <a:pt x="174308" y="41910"/>
                          <a:pt x="170498" y="0"/>
                        </a:cubicBezTo>
                        <a:lnTo>
                          <a:pt x="0" y="0"/>
                        </a:lnTo>
                        <a:cubicBezTo>
                          <a:pt x="5715" y="59055"/>
                          <a:pt x="9525" y="122872"/>
                          <a:pt x="13335" y="183832"/>
                        </a:cubicBezTo>
                        <a:cubicBezTo>
                          <a:pt x="22860" y="181928"/>
                          <a:pt x="31433" y="180022"/>
                          <a:pt x="40958" y="17716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32" name="Google Shape;632;p5"/>
              <p:cNvGrpSpPr/>
              <p:nvPr/>
            </p:nvGrpSpPr>
            <p:grpSpPr>
              <a:xfrm>
                <a:off x="4830288" y="3334807"/>
                <a:ext cx="999964" cy="920444"/>
                <a:chOff x="4830288" y="3334807"/>
                <a:chExt cx="999964" cy="920444"/>
              </a:xfrm>
            </p:grpSpPr>
            <p:sp>
              <p:nvSpPr>
                <p:cNvPr id="633" name="Google Shape;633;p5"/>
                <p:cNvSpPr/>
                <p:nvPr/>
              </p:nvSpPr>
              <p:spPr>
                <a:xfrm>
                  <a:off x="4830288" y="3334807"/>
                  <a:ext cx="771200" cy="920444"/>
                </a:xfrm>
                <a:custGeom>
                  <a:rect b="b" l="l" r="r" t="t"/>
                  <a:pathLst>
                    <a:path extrusionOk="0" h="920444" w="771200">
                      <a:moveTo>
                        <a:pt x="655159" y="315172"/>
                      </a:moveTo>
                      <a:cubicBezTo>
                        <a:pt x="655159" y="315172"/>
                        <a:pt x="658017" y="317077"/>
                        <a:pt x="661827" y="321839"/>
                      </a:cubicBezTo>
                      <a:cubicBezTo>
                        <a:pt x="679924" y="340889"/>
                        <a:pt x="730407" y="398992"/>
                        <a:pt x="757077" y="475192"/>
                      </a:cubicBezTo>
                      <a:cubicBezTo>
                        <a:pt x="795177" y="584730"/>
                        <a:pt x="754219" y="707602"/>
                        <a:pt x="658017" y="771420"/>
                      </a:cubicBezTo>
                      <a:cubicBezTo>
                        <a:pt x="611344" y="801899"/>
                        <a:pt x="548479" y="819997"/>
                        <a:pt x="468469" y="788564"/>
                      </a:cubicBezTo>
                      <a:cubicBezTo>
                        <a:pt x="452277" y="782849"/>
                        <a:pt x="435132" y="788564"/>
                        <a:pt x="426559" y="802852"/>
                      </a:cubicBezTo>
                      <a:cubicBezTo>
                        <a:pt x="396079" y="857145"/>
                        <a:pt x="317022" y="966682"/>
                        <a:pt x="218914" y="899055"/>
                      </a:cubicBezTo>
                      <a:cubicBezTo>
                        <a:pt x="202721" y="887624"/>
                        <a:pt x="190339" y="872385"/>
                        <a:pt x="184624" y="853335"/>
                      </a:cubicBezTo>
                      <a:cubicBezTo>
                        <a:pt x="174146" y="818092"/>
                        <a:pt x="182719" y="758085"/>
                        <a:pt x="293209" y="684742"/>
                      </a:cubicBezTo>
                      <a:cubicBezTo>
                        <a:pt x="293209" y="684742"/>
                        <a:pt x="209389" y="587587"/>
                        <a:pt x="226534" y="496147"/>
                      </a:cubicBezTo>
                      <a:cubicBezTo>
                        <a:pt x="226534" y="496147"/>
                        <a:pt x="18889" y="519007"/>
                        <a:pt x="792" y="349462"/>
                      </a:cubicBezTo>
                      <a:cubicBezTo>
                        <a:pt x="-2066" y="324697"/>
                        <a:pt x="2697" y="298027"/>
                        <a:pt x="16984" y="277072"/>
                      </a:cubicBezTo>
                      <a:cubicBezTo>
                        <a:pt x="32224" y="255164"/>
                        <a:pt x="56989" y="238020"/>
                        <a:pt x="97947" y="266595"/>
                      </a:cubicBezTo>
                      <a:cubicBezTo>
                        <a:pt x="97947" y="266595"/>
                        <a:pt x="226534" y="369464"/>
                        <a:pt x="268444" y="384705"/>
                      </a:cubicBezTo>
                      <a:cubicBezTo>
                        <a:pt x="268444" y="384705"/>
                        <a:pt x="296067" y="343747"/>
                        <a:pt x="326547" y="329460"/>
                      </a:cubicBezTo>
                      <a:cubicBezTo>
                        <a:pt x="326547" y="329460"/>
                        <a:pt x="166527" y="141817"/>
                        <a:pt x="271302" y="29422"/>
                      </a:cubicBezTo>
                      <a:cubicBezTo>
                        <a:pt x="295114" y="3705"/>
                        <a:pt x="332262" y="-7725"/>
                        <a:pt x="364647" y="5609"/>
                      </a:cubicBezTo>
                      <a:cubicBezTo>
                        <a:pt x="394174" y="17039"/>
                        <a:pt x="423702" y="49425"/>
                        <a:pt x="422749" y="131339"/>
                      </a:cubicBezTo>
                      <a:cubicBezTo>
                        <a:pt x="422749" y="173249"/>
                        <a:pt x="432274" y="215160"/>
                        <a:pt x="447514" y="257070"/>
                      </a:cubicBezTo>
                      <a:cubicBezTo>
                        <a:pt x="447514" y="257070"/>
                        <a:pt x="499902" y="252307"/>
                        <a:pt x="534192" y="267547"/>
                      </a:cubicBezTo>
                      <a:cubicBezTo>
                        <a:pt x="534192" y="267547"/>
                        <a:pt x="524667" y="66570"/>
                        <a:pt x="679924" y="72285"/>
                      </a:cubicBezTo>
                      <a:cubicBezTo>
                        <a:pt x="679924" y="72285"/>
                        <a:pt x="776127" y="97050"/>
                        <a:pt x="710404" y="210397"/>
                      </a:cubicBezTo>
                      <a:lnTo>
                        <a:pt x="655159" y="3151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5"/>
                <p:cNvSpPr/>
                <p:nvPr/>
              </p:nvSpPr>
              <p:spPr>
                <a:xfrm rot="-1509322">
                  <a:off x="5336046" y="3781575"/>
                  <a:ext cx="249516" cy="308563"/>
                </a:xfrm>
                <a:custGeom>
                  <a:rect b="b" l="l" r="r" t="t"/>
                  <a:pathLst>
                    <a:path extrusionOk="0" h="308617" w="249560">
                      <a:moveTo>
                        <a:pt x="249561" y="154309"/>
                      </a:moveTo>
                      <a:cubicBezTo>
                        <a:pt x="249561" y="239531"/>
                        <a:pt x="193695" y="308617"/>
                        <a:pt x="124780" y="308617"/>
                      </a:cubicBezTo>
                      <a:cubicBezTo>
                        <a:pt x="55866" y="308617"/>
                        <a:pt x="0" y="239531"/>
                        <a:pt x="0" y="154309"/>
                      </a:cubicBezTo>
                      <a:cubicBezTo>
                        <a:pt x="0" y="69086"/>
                        <a:pt x="55866" y="0"/>
                        <a:pt x="124780" y="0"/>
                      </a:cubicBezTo>
                      <a:cubicBezTo>
                        <a:pt x="193694" y="0"/>
                        <a:pt x="249561" y="69086"/>
                        <a:pt x="249561" y="15430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5"/>
                <p:cNvSpPr/>
                <p:nvPr/>
              </p:nvSpPr>
              <p:spPr>
                <a:xfrm>
                  <a:off x="5410710" y="3508057"/>
                  <a:ext cx="419542" cy="492703"/>
                </a:xfrm>
                <a:custGeom>
                  <a:rect b="b" l="l" r="r" t="t"/>
                  <a:pathLst>
                    <a:path extrusionOk="0" h="492703" w="419542">
                      <a:moveTo>
                        <a:pt x="419542" y="116205"/>
                      </a:moveTo>
                      <a:cubicBezTo>
                        <a:pt x="379537" y="240030"/>
                        <a:pt x="255712" y="366713"/>
                        <a:pt x="175702" y="439103"/>
                      </a:cubicBezTo>
                      <a:cubicBezTo>
                        <a:pt x="162367" y="451485"/>
                        <a:pt x="149985" y="461963"/>
                        <a:pt x="139507" y="471488"/>
                      </a:cubicBezTo>
                      <a:cubicBezTo>
                        <a:pt x="109980" y="497205"/>
                        <a:pt x="66165" y="500063"/>
                        <a:pt x="33780" y="477203"/>
                      </a:cubicBezTo>
                      <a:cubicBezTo>
                        <a:pt x="31875" y="475298"/>
                        <a:pt x="29970" y="474345"/>
                        <a:pt x="28065" y="472440"/>
                      </a:cubicBezTo>
                      <a:cubicBezTo>
                        <a:pt x="-11940" y="438150"/>
                        <a:pt x="-8130" y="374333"/>
                        <a:pt x="32827" y="340995"/>
                      </a:cubicBezTo>
                      <a:cubicBezTo>
                        <a:pt x="41400" y="334328"/>
                        <a:pt x="50925" y="326708"/>
                        <a:pt x="59497" y="319088"/>
                      </a:cubicBezTo>
                      <a:cubicBezTo>
                        <a:pt x="197610" y="198120"/>
                        <a:pt x="310957" y="0"/>
                        <a:pt x="310957" y="0"/>
                      </a:cubicBezTo>
                      <a:lnTo>
                        <a:pt x="419542" y="1162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5"/>
                <p:cNvSpPr/>
                <p:nvPr/>
              </p:nvSpPr>
              <p:spPr>
                <a:xfrm>
                  <a:off x="5606415" y="3508057"/>
                  <a:ext cx="222884" cy="419100"/>
                </a:xfrm>
                <a:custGeom>
                  <a:rect b="b" l="l" r="r" t="t"/>
                  <a:pathLst>
                    <a:path extrusionOk="0" h="419100" w="222884">
                      <a:moveTo>
                        <a:pt x="115252" y="0"/>
                      </a:moveTo>
                      <a:cubicBezTo>
                        <a:pt x="115252" y="0"/>
                        <a:pt x="75247" y="69533"/>
                        <a:pt x="14288" y="150495"/>
                      </a:cubicBezTo>
                      <a:cubicBezTo>
                        <a:pt x="14288" y="164783"/>
                        <a:pt x="13335" y="180023"/>
                        <a:pt x="13335" y="194310"/>
                      </a:cubicBezTo>
                      <a:cubicBezTo>
                        <a:pt x="11430" y="251460"/>
                        <a:pt x="12382" y="309563"/>
                        <a:pt x="6667" y="366713"/>
                      </a:cubicBezTo>
                      <a:cubicBezTo>
                        <a:pt x="4763" y="383858"/>
                        <a:pt x="2857" y="401955"/>
                        <a:pt x="0" y="419100"/>
                      </a:cubicBezTo>
                      <a:cubicBezTo>
                        <a:pt x="79057" y="344805"/>
                        <a:pt x="185738" y="228600"/>
                        <a:pt x="222885" y="115253"/>
                      </a:cubicBezTo>
                      <a:lnTo>
                        <a:pt x="1152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37" name="Google Shape;637;p5"/>
                <p:cNvGrpSpPr/>
                <p:nvPr/>
              </p:nvGrpSpPr>
              <p:grpSpPr>
                <a:xfrm>
                  <a:off x="5222557" y="3668077"/>
                  <a:ext cx="149545" cy="128587"/>
                  <a:chOff x="5222557" y="3668077"/>
                  <a:chExt cx="149545" cy="128587"/>
                </a:xfrm>
              </p:grpSpPr>
              <p:sp>
                <p:nvSpPr>
                  <p:cNvPr id="638" name="Google Shape;638;p5"/>
                  <p:cNvSpPr/>
                  <p:nvPr/>
                </p:nvSpPr>
                <p:spPr>
                  <a:xfrm>
                    <a:off x="5222557" y="3729037"/>
                    <a:ext cx="81914" cy="67627"/>
                  </a:xfrm>
                  <a:custGeom>
                    <a:rect b="b" l="l" r="r" t="t"/>
                    <a:pathLst>
                      <a:path extrusionOk="0" h="67627" w="81914">
                        <a:moveTo>
                          <a:pt x="0" y="0"/>
                        </a:moveTo>
                        <a:cubicBezTo>
                          <a:pt x="0" y="0"/>
                          <a:pt x="60008" y="17145"/>
                          <a:pt x="81915" y="67628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5"/>
                  <p:cNvSpPr/>
                  <p:nvPr/>
                </p:nvSpPr>
                <p:spPr>
                  <a:xfrm>
                    <a:off x="5340667" y="3668077"/>
                    <a:ext cx="31435" cy="93344"/>
                  </a:xfrm>
                  <a:custGeom>
                    <a:rect b="b" l="l" r="r" t="t"/>
                    <a:pathLst>
                      <a:path extrusionOk="0" h="93344" w="31435">
                        <a:moveTo>
                          <a:pt x="31433" y="93345"/>
                        </a:moveTo>
                        <a:cubicBezTo>
                          <a:pt x="31433" y="93345"/>
                          <a:pt x="32385" y="28575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40" name="Google Shape;640;p5"/>
              <p:cNvGrpSpPr/>
              <p:nvPr/>
            </p:nvGrpSpPr>
            <p:grpSpPr>
              <a:xfrm>
                <a:off x="5674042" y="1383982"/>
                <a:ext cx="946785" cy="3042998"/>
                <a:chOff x="5674042" y="1383982"/>
                <a:chExt cx="946785" cy="3042998"/>
              </a:xfrm>
            </p:grpSpPr>
            <p:grpSp>
              <p:nvGrpSpPr>
                <p:cNvPr id="641" name="Google Shape;641;p5"/>
                <p:cNvGrpSpPr/>
                <p:nvPr/>
              </p:nvGrpSpPr>
              <p:grpSpPr>
                <a:xfrm>
                  <a:off x="5674042" y="1510664"/>
                  <a:ext cx="946785" cy="2916316"/>
                  <a:chOff x="5674042" y="1510664"/>
                  <a:chExt cx="946785" cy="2916316"/>
                </a:xfrm>
              </p:grpSpPr>
              <p:sp>
                <p:nvSpPr>
                  <p:cNvPr id="642" name="Google Shape;642;p5"/>
                  <p:cNvSpPr/>
                  <p:nvPr/>
                </p:nvSpPr>
                <p:spPr>
                  <a:xfrm>
                    <a:off x="5674042" y="1510664"/>
                    <a:ext cx="946785" cy="2916316"/>
                  </a:xfrm>
                  <a:custGeom>
                    <a:rect b="b" l="l" r="r" t="t"/>
                    <a:pathLst>
                      <a:path extrusionOk="0" h="2916316" w="946785">
                        <a:moveTo>
                          <a:pt x="946785" y="1423035"/>
                        </a:moveTo>
                        <a:lnTo>
                          <a:pt x="946785" y="2680335"/>
                        </a:lnTo>
                        <a:cubicBezTo>
                          <a:pt x="946785" y="2714625"/>
                          <a:pt x="938213" y="2747963"/>
                          <a:pt x="922973" y="2776538"/>
                        </a:cubicBezTo>
                        <a:cubicBezTo>
                          <a:pt x="921068" y="2780348"/>
                          <a:pt x="919163" y="2783205"/>
                          <a:pt x="917258" y="2786063"/>
                        </a:cubicBezTo>
                        <a:cubicBezTo>
                          <a:pt x="889635" y="2830830"/>
                          <a:pt x="844868" y="2865120"/>
                          <a:pt x="790575" y="2878455"/>
                        </a:cubicBezTo>
                        <a:cubicBezTo>
                          <a:pt x="698183" y="2900363"/>
                          <a:pt x="605790" y="2912745"/>
                          <a:pt x="513398" y="2915603"/>
                        </a:cubicBezTo>
                        <a:lnTo>
                          <a:pt x="513398" y="2915603"/>
                        </a:lnTo>
                        <a:cubicBezTo>
                          <a:pt x="488633" y="2916555"/>
                          <a:pt x="463867" y="2916555"/>
                          <a:pt x="439103" y="2915603"/>
                        </a:cubicBezTo>
                        <a:cubicBezTo>
                          <a:pt x="344805" y="2912745"/>
                          <a:pt x="251460" y="2900363"/>
                          <a:pt x="157163" y="2878455"/>
                        </a:cubicBezTo>
                        <a:cubicBezTo>
                          <a:pt x="65723" y="2856548"/>
                          <a:pt x="0" y="2774633"/>
                          <a:pt x="0" y="2680335"/>
                        </a:cubicBezTo>
                        <a:lnTo>
                          <a:pt x="0" y="1423035"/>
                        </a:lnTo>
                        <a:cubicBezTo>
                          <a:pt x="0" y="1412558"/>
                          <a:pt x="0" y="1401128"/>
                          <a:pt x="953" y="1390650"/>
                        </a:cubicBezTo>
                        <a:cubicBezTo>
                          <a:pt x="7620" y="1270635"/>
                          <a:pt x="52388" y="1157288"/>
                          <a:pt x="124778" y="1064895"/>
                        </a:cubicBezTo>
                        <a:cubicBezTo>
                          <a:pt x="185738" y="987743"/>
                          <a:pt x="220028" y="892493"/>
                          <a:pt x="225742" y="793432"/>
                        </a:cubicBezTo>
                        <a:lnTo>
                          <a:pt x="228600" y="745808"/>
                        </a:lnTo>
                        <a:lnTo>
                          <a:pt x="269558" y="263843"/>
                        </a:lnTo>
                        <a:lnTo>
                          <a:pt x="279083" y="92393"/>
                        </a:lnTo>
                        <a:cubicBezTo>
                          <a:pt x="263842" y="90488"/>
                          <a:pt x="252413" y="78105"/>
                          <a:pt x="252413" y="62865"/>
                        </a:cubicBezTo>
                        <a:lnTo>
                          <a:pt x="252413" y="29528"/>
                        </a:lnTo>
                        <a:cubicBezTo>
                          <a:pt x="252413" y="13335"/>
                          <a:pt x="265748" y="0"/>
                          <a:pt x="281940" y="0"/>
                        </a:cubicBezTo>
                        <a:lnTo>
                          <a:pt x="661988" y="0"/>
                        </a:lnTo>
                        <a:cubicBezTo>
                          <a:pt x="678180" y="0"/>
                          <a:pt x="691515" y="13335"/>
                          <a:pt x="691515" y="29528"/>
                        </a:cubicBezTo>
                        <a:lnTo>
                          <a:pt x="691515" y="62865"/>
                        </a:lnTo>
                        <a:cubicBezTo>
                          <a:pt x="691515" y="78105"/>
                          <a:pt x="680085" y="90488"/>
                          <a:pt x="664845" y="92393"/>
                        </a:cubicBezTo>
                        <a:lnTo>
                          <a:pt x="675323" y="262890"/>
                        </a:lnTo>
                        <a:lnTo>
                          <a:pt x="716280" y="745808"/>
                        </a:lnTo>
                        <a:lnTo>
                          <a:pt x="719138" y="793432"/>
                        </a:lnTo>
                        <a:cubicBezTo>
                          <a:pt x="724852" y="891540"/>
                          <a:pt x="759143" y="987743"/>
                          <a:pt x="820102" y="1064895"/>
                        </a:cubicBezTo>
                        <a:cubicBezTo>
                          <a:pt x="901065" y="1164908"/>
                          <a:pt x="946785" y="1290638"/>
                          <a:pt x="946785" y="14230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5"/>
                  <p:cNvSpPr/>
                  <p:nvPr/>
                </p:nvSpPr>
                <p:spPr>
                  <a:xfrm>
                    <a:off x="5674995" y="2895369"/>
                    <a:ext cx="721995" cy="1273700"/>
                  </a:xfrm>
                  <a:custGeom>
                    <a:rect b="b" l="l" r="r" t="t"/>
                    <a:pathLst>
                      <a:path extrusionOk="0" h="1273700" w="721995">
                        <a:moveTo>
                          <a:pt x="721995" y="6898"/>
                        </a:moveTo>
                        <a:cubicBezTo>
                          <a:pt x="487680" y="-5484"/>
                          <a:pt x="246697" y="-722"/>
                          <a:pt x="952" y="17376"/>
                        </a:cubicBezTo>
                        <a:cubicBezTo>
                          <a:pt x="0" y="27853"/>
                          <a:pt x="0" y="39283"/>
                          <a:pt x="0" y="49761"/>
                        </a:cubicBezTo>
                        <a:lnTo>
                          <a:pt x="0" y="1227051"/>
                        </a:lnTo>
                        <a:cubicBezTo>
                          <a:pt x="236220" y="1280391"/>
                          <a:pt x="477202" y="1287059"/>
                          <a:pt x="721995" y="1251816"/>
                        </a:cubicBezTo>
                        <a:lnTo>
                          <a:pt x="721995" y="689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5"/>
                  <p:cNvSpPr/>
                  <p:nvPr/>
                </p:nvSpPr>
                <p:spPr>
                  <a:xfrm>
                    <a:off x="5746797" y="2570865"/>
                    <a:ext cx="206609" cy="313411"/>
                  </a:xfrm>
                  <a:custGeom>
                    <a:rect b="b" l="l" r="r" t="t"/>
                    <a:pathLst>
                      <a:path extrusionOk="0" h="313411" w="206609">
                        <a:moveTo>
                          <a:pt x="205375" y="48510"/>
                        </a:moveTo>
                        <a:cubicBezTo>
                          <a:pt x="194897" y="-3878"/>
                          <a:pt x="130127" y="-12450"/>
                          <a:pt x="96790" y="16125"/>
                        </a:cubicBezTo>
                        <a:cubicBezTo>
                          <a:pt x="12017" y="88515"/>
                          <a:pt x="-10843" y="175192"/>
                          <a:pt x="4397" y="258060"/>
                        </a:cubicBezTo>
                        <a:cubicBezTo>
                          <a:pt x="9160" y="282825"/>
                          <a:pt x="22495" y="312352"/>
                          <a:pt x="48212" y="313305"/>
                        </a:cubicBezTo>
                        <a:cubicBezTo>
                          <a:pt x="72025" y="315210"/>
                          <a:pt x="89170" y="291397"/>
                          <a:pt x="101552" y="270442"/>
                        </a:cubicBezTo>
                        <a:cubicBezTo>
                          <a:pt x="128222" y="223770"/>
                          <a:pt x="155845" y="177097"/>
                          <a:pt x="182515" y="131377"/>
                        </a:cubicBezTo>
                        <a:cubicBezTo>
                          <a:pt x="195850" y="108517"/>
                          <a:pt x="211090" y="76132"/>
                          <a:pt x="205375" y="4851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4705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5"/>
                  <p:cNvSpPr/>
                  <p:nvPr/>
                </p:nvSpPr>
                <p:spPr>
                  <a:xfrm>
                    <a:off x="5965141" y="2655651"/>
                    <a:ext cx="69324" cy="104766"/>
                  </a:xfrm>
                  <a:custGeom>
                    <a:rect b="b" l="l" r="r" t="t"/>
                    <a:pathLst>
                      <a:path extrusionOk="0" h="104766" w="69324">
                        <a:moveTo>
                          <a:pt x="68946" y="16111"/>
                        </a:moveTo>
                        <a:cubicBezTo>
                          <a:pt x="65136" y="-1034"/>
                          <a:pt x="43228" y="-3891"/>
                          <a:pt x="32751" y="4681"/>
                        </a:cubicBezTo>
                        <a:cubicBezTo>
                          <a:pt x="4176" y="29446"/>
                          <a:pt x="-3444" y="58021"/>
                          <a:pt x="1318" y="85644"/>
                        </a:cubicBezTo>
                        <a:cubicBezTo>
                          <a:pt x="3223" y="94216"/>
                          <a:pt x="7033" y="103741"/>
                          <a:pt x="15606" y="104694"/>
                        </a:cubicBezTo>
                        <a:cubicBezTo>
                          <a:pt x="23226" y="105646"/>
                          <a:pt x="28941" y="97074"/>
                          <a:pt x="33703" y="90406"/>
                        </a:cubicBezTo>
                        <a:cubicBezTo>
                          <a:pt x="43228" y="75166"/>
                          <a:pt x="51801" y="58974"/>
                          <a:pt x="61326" y="43734"/>
                        </a:cubicBezTo>
                        <a:cubicBezTo>
                          <a:pt x="65136" y="36114"/>
                          <a:pt x="70851" y="25636"/>
                          <a:pt x="68946" y="1611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4705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5"/>
                  <p:cNvSpPr/>
                  <p:nvPr/>
                </p:nvSpPr>
                <p:spPr>
                  <a:xfrm>
                    <a:off x="5903595" y="1771994"/>
                    <a:ext cx="488632" cy="485430"/>
                  </a:xfrm>
                  <a:custGeom>
                    <a:rect b="b" l="l" r="r" t="t"/>
                    <a:pathLst>
                      <a:path extrusionOk="0" h="485430" w="488632">
                        <a:moveTo>
                          <a:pt x="488633" y="485430"/>
                        </a:moveTo>
                        <a:cubicBezTo>
                          <a:pt x="323850" y="474000"/>
                          <a:pt x="160972" y="474000"/>
                          <a:pt x="0" y="484478"/>
                        </a:cubicBezTo>
                        <a:lnTo>
                          <a:pt x="40958" y="2513"/>
                        </a:lnTo>
                        <a:cubicBezTo>
                          <a:pt x="179070" y="-345"/>
                          <a:pt x="314325" y="-1297"/>
                          <a:pt x="447675" y="2513"/>
                        </a:cubicBezTo>
                        <a:lnTo>
                          <a:pt x="488633" y="48543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5"/>
                  <p:cNvSpPr/>
                  <p:nvPr/>
                </p:nvSpPr>
                <p:spPr>
                  <a:xfrm>
                    <a:off x="5928131" y="1642855"/>
                    <a:ext cx="141935" cy="789959"/>
                  </a:xfrm>
                  <a:custGeom>
                    <a:rect b="b" l="l" r="r" t="t"/>
                    <a:pathLst>
                      <a:path extrusionOk="0" h="789959" w="141935">
                        <a:moveTo>
                          <a:pt x="36424" y="788877"/>
                        </a:moveTo>
                        <a:cubicBezTo>
                          <a:pt x="52616" y="792687"/>
                          <a:pt x="69761" y="786019"/>
                          <a:pt x="82144" y="775542"/>
                        </a:cubicBezTo>
                        <a:cubicBezTo>
                          <a:pt x="94526" y="764112"/>
                          <a:pt x="103099" y="749824"/>
                          <a:pt x="109766" y="734584"/>
                        </a:cubicBezTo>
                        <a:cubicBezTo>
                          <a:pt x="144056" y="666957"/>
                          <a:pt x="156439" y="101172"/>
                          <a:pt x="119291" y="35449"/>
                        </a:cubicBezTo>
                        <a:cubicBezTo>
                          <a:pt x="112624" y="24972"/>
                          <a:pt x="105956" y="13542"/>
                          <a:pt x="95479" y="6874"/>
                        </a:cubicBezTo>
                        <a:cubicBezTo>
                          <a:pt x="85001" y="207"/>
                          <a:pt x="70714" y="-2651"/>
                          <a:pt x="60236" y="3064"/>
                        </a:cubicBezTo>
                        <a:cubicBezTo>
                          <a:pt x="44996" y="11637"/>
                          <a:pt x="43091" y="31639"/>
                          <a:pt x="42139" y="49737"/>
                        </a:cubicBezTo>
                        <a:cubicBezTo>
                          <a:pt x="40234" y="89742"/>
                          <a:pt x="15469" y="605997"/>
                          <a:pt x="3086" y="692674"/>
                        </a:cubicBezTo>
                        <a:cubicBezTo>
                          <a:pt x="229" y="710772"/>
                          <a:pt x="-1676" y="729822"/>
                          <a:pt x="2134" y="747919"/>
                        </a:cubicBezTo>
                        <a:cubicBezTo>
                          <a:pt x="5944" y="766017"/>
                          <a:pt x="18326" y="784114"/>
                          <a:pt x="36424" y="788877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4705"/>
                    </a:srgbClr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8" name="Google Shape;648;p5"/>
                <p:cNvGrpSpPr/>
                <p:nvPr/>
              </p:nvGrpSpPr>
              <p:grpSpPr>
                <a:xfrm>
                  <a:off x="5904093" y="1383982"/>
                  <a:ext cx="487635" cy="126682"/>
                  <a:chOff x="5904093" y="1383982"/>
                  <a:chExt cx="487635" cy="126682"/>
                </a:xfrm>
              </p:grpSpPr>
              <p:sp>
                <p:nvSpPr>
                  <p:cNvPr id="649" name="Google Shape;649;p5"/>
                  <p:cNvSpPr/>
                  <p:nvPr/>
                </p:nvSpPr>
                <p:spPr>
                  <a:xfrm>
                    <a:off x="5904093" y="1383982"/>
                    <a:ext cx="487635" cy="126682"/>
                  </a:xfrm>
                  <a:custGeom>
                    <a:rect b="b" l="l" r="r" t="t"/>
                    <a:pathLst>
                      <a:path extrusionOk="0" h="126682" w="487635">
                        <a:moveTo>
                          <a:pt x="461464" y="126682"/>
                        </a:moveTo>
                        <a:lnTo>
                          <a:pt x="26172" y="126682"/>
                        </a:lnTo>
                        <a:cubicBezTo>
                          <a:pt x="8074" y="126682"/>
                          <a:pt x="-4308" y="106680"/>
                          <a:pt x="1407" y="87630"/>
                        </a:cubicBezTo>
                        <a:lnTo>
                          <a:pt x="19504" y="21907"/>
                        </a:lnTo>
                        <a:cubicBezTo>
                          <a:pt x="23314" y="8573"/>
                          <a:pt x="35697" y="0"/>
                          <a:pt x="49032" y="0"/>
                        </a:cubicBezTo>
                        <a:lnTo>
                          <a:pt x="438604" y="0"/>
                        </a:lnTo>
                        <a:cubicBezTo>
                          <a:pt x="451939" y="0"/>
                          <a:pt x="464322" y="8573"/>
                          <a:pt x="468132" y="21907"/>
                        </a:cubicBezTo>
                        <a:lnTo>
                          <a:pt x="486229" y="87630"/>
                        </a:lnTo>
                        <a:cubicBezTo>
                          <a:pt x="491944" y="106680"/>
                          <a:pt x="479562" y="126682"/>
                          <a:pt x="461464" y="1266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50" name="Google Shape;650;p5"/>
                  <p:cNvGrpSpPr/>
                  <p:nvPr/>
                </p:nvGrpSpPr>
                <p:grpSpPr>
                  <a:xfrm>
                    <a:off x="5935027" y="1417319"/>
                    <a:ext cx="419099" cy="93344"/>
                    <a:chOff x="5935027" y="1417319"/>
                    <a:chExt cx="419099" cy="93344"/>
                  </a:xfrm>
                </p:grpSpPr>
                <p:sp>
                  <p:nvSpPr>
                    <p:cNvPr id="651" name="Google Shape;651;p5"/>
                    <p:cNvSpPr/>
                    <p:nvPr/>
                  </p:nvSpPr>
                  <p:spPr>
                    <a:xfrm>
                      <a:off x="5935027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2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2" y="0"/>
                          </a:cubicBezTo>
                          <a:cubicBezTo>
                            <a:pt x="54292" y="953"/>
                            <a:pt x="69532" y="41910"/>
                            <a:pt x="69532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2" name="Google Shape;652;p5"/>
                    <p:cNvSpPr/>
                    <p:nvPr/>
                  </p:nvSpPr>
                  <p:spPr>
                    <a:xfrm>
                      <a:off x="6005512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3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2" y="0"/>
                          </a:cubicBezTo>
                          <a:cubicBezTo>
                            <a:pt x="53340" y="953"/>
                            <a:pt x="69533" y="41910"/>
                            <a:pt x="69533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3" name="Google Shape;653;p5"/>
                    <p:cNvSpPr/>
                    <p:nvPr/>
                  </p:nvSpPr>
                  <p:spPr>
                    <a:xfrm>
                      <a:off x="6075045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3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2" y="0"/>
                          </a:cubicBezTo>
                          <a:cubicBezTo>
                            <a:pt x="54292" y="953"/>
                            <a:pt x="69533" y="41910"/>
                            <a:pt x="69533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5"/>
                    <p:cNvSpPr/>
                    <p:nvPr/>
                  </p:nvSpPr>
                  <p:spPr>
                    <a:xfrm>
                      <a:off x="6144577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2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2" y="0"/>
                          </a:cubicBezTo>
                          <a:cubicBezTo>
                            <a:pt x="54292" y="953"/>
                            <a:pt x="69532" y="41910"/>
                            <a:pt x="69532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5"/>
                    <p:cNvSpPr/>
                    <p:nvPr/>
                  </p:nvSpPr>
                  <p:spPr>
                    <a:xfrm>
                      <a:off x="6214109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3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3" y="0"/>
                          </a:cubicBezTo>
                          <a:cubicBezTo>
                            <a:pt x="54293" y="953"/>
                            <a:pt x="69533" y="41910"/>
                            <a:pt x="69533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6" name="Google Shape;656;p5"/>
                    <p:cNvSpPr/>
                    <p:nvPr/>
                  </p:nvSpPr>
                  <p:spPr>
                    <a:xfrm>
                      <a:off x="6284594" y="1417319"/>
                      <a:ext cx="69532" cy="93344"/>
                    </a:xfrm>
                    <a:custGeom>
                      <a:rect b="b" l="l" r="r" t="t"/>
                      <a:pathLst>
                        <a:path extrusionOk="0" h="93344" w="69532">
                          <a:moveTo>
                            <a:pt x="69533" y="93345"/>
                          </a:moveTo>
                          <a:lnTo>
                            <a:pt x="0" y="93345"/>
                          </a:lnTo>
                          <a:cubicBezTo>
                            <a:pt x="0" y="41910"/>
                            <a:pt x="15240" y="0"/>
                            <a:pt x="35243" y="0"/>
                          </a:cubicBezTo>
                          <a:cubicBezTo>
                            <a:pt x="53340" y="953"/>
                            <a:pt x="69533" y="41910"/>
                            <a:pt x="69533" y="9334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sp>
            <p:nvSpPr>
              <p:cNvPr id="657" name="Google Shape;657;p5"/>
              <p:cNvSpPr/>
              <p:nvPr/>
            </p:nvSpPr>
            <p:spPr>
              <a:xfrm>
                <a:off x="6113145" y="1511617"/>
                <a:ext cx="507682" cy="2915364"/>
              </a:xfrm>
              <a:custGeom>
                <a:rect b="b" l="l" r="r" t="t"/>
                <a:pathLst>
                  <a:path extrusionOk="0" h="2915364" w="507682">
                    <a:moveTo>
                      <a:pt x="507683" y="1422083"/>
                    </a:moveTo>
                    <a:lnTo>
                      <a:pt x="507683" y="2679383"/>
                    </a:lnTo>
                    <a:cubicBezTo>
                      <a:pt x="507683" y="2713673"/>
                      <a:pt x="499110" y="2747010"/>
                      <a:pt x="483870" y="2775585"/>
                    </a:cubicBezTo>
                    <a:cubicBezTo>
                      <a:pt x="481965" y="2778443"/>
                      <a:pt x="480060" y="2781300"/>
                      <a:pt x="478155" y="2785110"/>
                    </a:cubicBezTo>
                    <a:cubicBezTo>
                      <a:pt x="450533" y="2829878"/>
                      <a:pt x="405765" y="2864168"/>
                      <a:pt x="351473" y="2877503"/>
                    </a:cubicBezTo>
                    <a:cubicBezTo>
                      <a:pt x="259080" y="2899410"/>
                      <a:pt x="166687" y="2911793"/>
                      <a:pt x="74295" y="2914650"/>
                    </a:cubicBezTo>
                    <a:lnTo>
                      <a:pt x="74295" y="2914650"/>
                    </a:lnTo>
                    <a:cubicBezTo>
                      <a:pt x="49530" y="2915603"/>
                      <a:pt x="24765" y="2915603"/>
                      <a:pt x="0" y="2914650"/>
                    </a:cubicBezTo>
                    <a:cubicBezTo>
                      <a:pt x="67627" y="2908935"/>
                      <a:pt x="360045" y="2895600"/>
                      <a:pt x="366712" y="2662238"/>
                    </a:cubicBezTo>
                    <a:lnTo>
                      <a:pt x="366712" y="1404938"/>
                    </a:lnTo>
                    <a:cubicBezTo>
                      <a:pt x="366712" y="1272540"/>
                      <a:pt x="320992" y="1146810"/>
                      <a:pt x="241935" y="1046798"/>
                    </a:cubicBezTo>
                    <a:cubicBezTo>
                      <a:pt x="180023" y="969645"/>
                      <a:pt x="146685" y="874395"/>
                      <a:pt x="140970" y="775335"/>
                    </a:cubicBezTo>
                    <a:lnTo>
                      <a:pt x="138112" y="727710"/>
                    </a:lnTo>
                    <a:lnTo>
                      <a:pt x="97155" y="245745"/>
                    </a:lnTo>
                    <a:lnTo>
                      <a:pt x="86677" y="75247"/>
                    </a:lnTo>
                    <a:cubicBezTo>
                      <a:pt x="101917" y="73343"/>
                      <a:pt x="113348" y="60960"/>
                      <a:pt x="113348" y="45720"/>
                    </a:cubicBezTo>
                    <a:lnTo>
                      <a:pt x="113348" y="12382"/>
                    </a:lnTo>
                    <a:cubicBezTo>
                      <a:pt x="113348" y="7620"/>
                      <a:pt x="112395" y="3810"/>
                      <a:pt x="110490" y="0"/>
                    </a:cubicBezTo>
                    <a:lnTo>
                      <a:pt x="224790" y="0"/>
                    </a:lnTo>
                    <a:cubicBezTo>
                      <a:pt x="240983" y="0"/>
                      <a:pt x="254317" y="13335"/>
                      <a:pt x="254317" y="29527"/>
                    </a:cubicBezTo>
                    <a:lnTo>
                      <a:pt x="254317" y="62865"/>
                    </a:lnTo>
                    <a:cubicBezTo>
                      <a:pt x="254317" y="78105"/>
                      <a:pt x="242887" y="90488"/>
                      <a:pt x="227648" y="92393"/>
                    </a:cubicBezTo>
                    <a:lnTo>
                      <a:pt x="238125" y="262890"/>
                    </a:lnTo>
                    <a:lnTo>
                      <a:pt x="279083" y="745808"/>
                    </a:lnTo>
                    <a:lnTo>
                      <a:pt x="281940" y="793433"/>
                    </a:lnTo>
                    <a:cubicBezTo>
                      <a:pt x="287655" y="891540"/>
                      <a:pt x="321945" y="987742"/>
                      <a:pt x="382905" y="1064895"/>
                    </a:cubicBezTo>
                    <a:cubicBezTo>
                      <a:pt x="461962" y="1163955"/>
                      <a:pt x="507683" y="1289685"/>
                      <a:pt x="507683" y="1422083"/>
                    </a:cubicBezTo>
                    <a:close/>
                  </a:path>
                </a:pathLst>
              </a:custGeom>
              <a:solidFill>
                <a:srgbClr val="191919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5"/>
              <p:cNvSpPr/>
              <p:nvPr/>
            </p:nvSpPr>
            <p:spPr>
              <a:xfrm>
                <a:off x="6448425" y="3807142"/>
                <a:ext cx="280987" cy="166687"/>
              </a:xfrm>
              <a:custGeom>
                <a:rect b="b" l="l" r="r" t="t"/>
                <a:pathLst>
                  <a:path extrusionOk="0" h="166687" w="280987">
                    <a:moveTo>
                      <a:pt x="0" y="0"/>
                    </a:moveTo>
                    <a:lnTo>
                      <a:pt x="17145" y="166688"/>
                    </a:lnTo>
                    <a:lnTo>
                      <a:pt x="280988" y="1638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59" name="Google Shape;659;p5"/>
              <p:cNvGrpSpPr/>
              <p:nvPr/>
            </p:nvGrpSpPr>
            <p:grpSpPr>
              <a:xfrm>
                <a:off x="5745256" y="3109076"/>
                <a:ext cx="590774" cy="834789"/>
                <a:chOff x="5745256" y="3109076"/>
                <a:chExt cx="590774" cy="834789"/>
              </a:xfrm>
            </p:grpSpPr>
            <p:grpSp>
              <p:nvGrpSpPr>
                <p:cNvPr id="660" name="Google Shape;660;p5"/>
                <p:cNvGrpSpPr/>
                <p:nvPr/>
              </p:nvGrpSpPr>
              <p:grpSpPr>
                <a:xfrm>
                  <a:off x="5745256" y="3164110"/>
                  <a:ext cx="437762" cy="779755"/>
                  <a:chOff x="5745256" y="3164110"/>
                  <a:chExt cx="437762" cy="779755"/>
                </a:xfrm>
              </p:grpSpPr>
              <p:grpSp>
                <p:nvGrpSpPr>
                  <p:cNvPr id="661" name="Google Shape;661;p5"/>
                  <p:cNvGrpSpPr/>
                  <p:nvPr/>
                </p:nvGrpSpPr>
                <p:grpSpPr>
                  <a:xfrm>
                    <a:off x="5964331" y="3164110"/>
                    <a:ext cx="218687" cy="484122"/>
                    <a:chOff x="5964331" y="3164110"/>
                    <a:chExt cx="218687" cy="484122"/>
                  </a:xfrm>
                </p:grpSpPr>
                <p:sp>
                  <p:nvSpPr>
                    <p:cNvPr id="662" name="Google Shape;662;p5"/>
                    <p:cNvSpPr/>
                    <p:nvPr/>
                  </p:nvSpPr>
                  <p:spPr>
                    <a:xfrm>
                      <a:off x="5964331" y="3164110"/>
                      <a:ext cx="218687" cy="484122"/>
                    </a:xfrm>
                    <a:custGeom>
                      <a:rect b="b" l="l" r="r" t="t"/>
                      <a:pathLst>
                        <a:path extrusionOk="0" h="484122" w="218687">
                          <a:moveTo>
                            <a:pt x="218346" y="251555"/>
                          </a:moveTo>
                          <a:cubicBezTo>
                            <a:pt x="214536" y="384905"/>
                            <a:pt x="162149" y="488727"/>
                            <a:pt x="102141" y="483965"/>
                          </a:cubicBezTo>
                          <a:cubicBezTo>
                            <a:pt x="86901" y="483012"/>
                            <a:pt x="72614" y="474440"/>
                            <a:pt x="60231" y="461105"/>
                          </a:cubicBezTo>
                          <a:cubicBezTo>
                            <a:pt x="22131" y="421100"/>
                            <a:pt x="-2634" y="333470"/>
                            <a:pt x="224" y="233457"/>
                          </a:cubicBezTo>
                          <a:cubicBezTo>
                            <a:pt x="1176" y="203930"/>
                            <a:pt x="4034" y="176307"/>
                            <a:pt x="9749" y="149637"/>
                          </a:cubicBezTo>
                          <a:cubicBezTo>
                            <a:pt x="27846" y="59150"/>
                            <a:pt x="69756" y="-2763"/>
                            <a:pt x="117381" y="95"/>
                          </a:cubicBezTo>
                          <a:cubicBezTo>
                            <a:pt x="177389" y="5810"/>
                            <a:pt x="223109" y="118205"/>
                            <a:pt x="218346" y="251555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3" name="Google Shape;663;p5"/>
                    <p:cNvSpPr/>
                    <p:nvPr/>
                  </p:nvSpPr>
                  <p:spPr>
                    <a:xfrm>
                      <a:off x="5964331" y="3252681"/>
                      <a:ext cx="156106" cy="374567"/>
                    </a:xfrm>
                    <a:custGeom>
                      <a:rect b="b" l="l" r="r" t="t"/>
                      <a:pathLst>
                        <a:path extrusionOk="0" h="374567" w="156106">
                          <a:moveTo>
                            <a:pt x="154529" y="144886"/>
                          </a:moveTo>
                          <a:cubicBezTo>
                            <a:pt x="156434" y="161079"/>
                            <a:pt x="156434" y="177271"/>
                            <a:pt x="155481" y="194416"/>
                          </a:cubicBezTo>
                          <a:cubicBezTo>
                            <a:pt x="152624" y="297286"/>
                            <a:pt x="111666" y="378249"/>
                            <a:pt x="64994" y="374439"/>
                          </a:cubicBezTo>
                          <a:cubicBezTo>
                            <a:pt x="63089" y="374439"/>
                            <a:pt x="61184" y="374439"/>
                            <a:pt x="60231" y="373486"/>
                          </a:cubicBezTo>
                          <a:cubicBezTo>
                            <a:pt x="22131" y="333481"/>
                            <a:pt x="-2634" y="245851"/>
                            <a:pt x="224" y="145839"/>
                          </a:cubicBezTo>
                          <a:cubicBezTo>
                            <a:pt x="1176" y="116311"/>
                            <a:pt x="4034" y="88689"/>
                            <a:pt x="9749" y="62019"/>
                          </a:cubicBezTo>
                          <a:cubicBezTo>
                            <a:pt x="26894" y="22014"/>
                            <a:pt x="50706" y="-1799"/>
                            <a:pt x="76424" y="106"/>
                          </a:cubicBezTo>
                          <a:cubicBezTo>
                            <a:pt x="106904" y="2964"/>
                            <a:pt x="132621" y="41064"/>
                            <a:pt x="145956" y="96309"/>
                          </a:cubicBezTo>
                          <a:lnTo>
                            <a:pt x="68804" y="136314"/>
                          </a:lnTo>
                          <a:lnTo>
                            <a:pt x="154529" y="14488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4" name="Google Shape;664;p5"/>
                  <p:cNvGrpSpPr/>
                  <p:nvPr/>
                </p:nvGrpSpPr>
                <p:grpSpPr>
                  <a:xfrm>
                    <a:off x="5745256" y="3164110"/>
                    <a:ext cx="219524" cy="484122"/>
                    <a:chOff x="5745256" y="3164110"/>
                    <a:chExt cx="219524" cy="484122"/>
                  </a:xfrm>
                </p:grpSpPr>
                <p:sp>
                  <p:nvSpPr>
                    <p:cNvPr id="665" name="Google Shape;665;p5"/>
                    <p:cNvSpPr/>
                    <p:nvPr/>
                  </p:nvSpPr>
                  <p:spPr>
                    <a:xfrm>
                      <a:off x="5746208" y="3164110"/>
                      <a:ext cx="218572" cy="484122"/>
                    </a:xfrm>
                    <a:custGeom>
                      <a:rect b="b" l="l" r="r" t="t"/>
                      <a:pathLst>
                        <a:path extrusionOk="0" h="484122" w="218572">
                          <a:moveTo>
                            <a:pt x="218346" y="251555"/>
                          </a:moveTo>
                          <a:cubicBezTo>
                            <a:pt x="214536" y="384905"/>
                            <a:pt x="162149" y="488727"/>
                            <a:pt x="102141" y="483965"/>
                          </a:cubicBezTo>
                          <a:cubicBezTo>
                            <a:pt x="86901" y="483012"/>
                            <a:pt x="72614" y="474440"/>
                            <a:pt x="60231" y="461105"/>
                          </a:cubicBezTo>
                          <a:cubicBezTo>
                            <a:pt x="22131" y="421100"/>
                            <a:pt x="-2634" y="333470"/>
                            <a:pt x="224" y="233457"/>
                          </a:cubicBezTo>
                          <a:cubicBezTo>
                            <a:pt x="1176" y="203930"/>
                            <a:pt x="4034" y="176307"/>
                            <a:pt x="9749" y="149637"/>
                          </a:cubicBezTo>
                          <a:cubicBezTo>
                            <a:pt x="27846" y="59150"/>
                            <a:pt x="69756" y="-2763"/>
                            <a:pt x="117381" y="95"/>
                          </a:cubicBezTo>
                          <a:cubicBezTo>
                            <a:pt x="177389" y="5810"/>
                            <a:pt x="222156" y="118205"/>
                            <a:pt x="218346" y="251555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6" name="Google Shape;666;p5"/>
                    <p:cNvSpPr/>
                    <p:nvPr/>
                  </p:nvSpPr>
                  <p:spPr>
                    <a:xfrm>
                      <a:off x="5745256" y="3252681"/>
                      <a:ext cx="156106" cy="374567"/>
                    </a:xfrm>
                    <a:custGeom>
                      <a:rect b="b" l="l" r="r" t="t"/>
                      <a:pathLst>
                        <a:path extrusionOk="0" h="374567" w="156106">
                          <a:moveTo>
                            <a:pt x="154529" y="144886"/>
                          </a:moveTo>
                          <a:cubicBezTo>
                            <a:pt x="156434" y="161079"/>
                            <a:pt x="156434" y="177271"/>
                            <a:pt x="155481" y="194416"/>
                          </a:cubicBezTo>
                          <a:cubicBezTo>
                            <a:pt x="152624" y="297286"/>
                            <a:pt x="111666" y="378249"/>
                            <a:pt x="64994" y="374439"/>
                          </a:cubicBezTo>
                          <a:cubicBezTo>
                            <a:pt x="63089" y="374439"/>
                            <a:pt x="61184" y="374439"/>
                            <a:pt x="60231" y="373486"/>
                          </a:cubicBezTo>
                          <a:cubicBezTo>
                            <a:pt x="22131" y="333481"/>
                            <a:pt x="-2634" y="245851"/>
                            <a:pt x="224" y="145839"/>
                          </a:cubicBezTo>
                          <a:cubicBezTo>
                            <a:pt x="1176" y="116311"/>
                            <a:pt x="4034" y="88689"/>
                            <a:pt x="9749" y="62019"/>
                          </a:cubicBezTo>
                          <a:cubicBezTo>
                            <a:pt x="26894" y="22014"/>
                            <a:pt x="50706" y="-1799"/>
                            <a:pt x="76424" y="106"/>
                          </a:cubicBezTo>
                          <a:cubicBezTo>
                            <a:pt x="106904" y="2964"/>
                            <a:pt x="132621" y="41064"/>
                            <a:pt x="145956" y="96309"/>
                          </a:cubicBezTo>
                          <a:lnTo>
                            <a:pt x="68804" y="136314"/>
                          </a:lnTo>
                          <a:lnTo>
                            <a:pt x="154529" y="14488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7" name="Google Shape;667;p5"/>
                  <p:cNvGrpSpPr/>
                  <p:nvPr/>
                </p:nvGrpSpPr>
                <p:grpSpPr>
                  <a:xfrm>
                    <a:off x="5808345" y="3669982"/>
                    <a:ext cx="319102" cy="273883"/>
                    <a:chOff x="5808345" y="3669982"/>
                    <a:chExt cx="319102" cy="273883"/>
                  </a:xfrm>
                </p:grpSpPr>
                <p:grpSp>
                  <p:nvGrpSpPr>
                    <p:cNvPr id="668" name="Google Shape;668;p5"/>
                    <p:cNvGrpSpPr/>
                    <p:nvPr/>
                  </p:nvGrpSpPr>
                  <p:grpSpPr>
                    <a:xfrm>
                      <a:off x="5808345" y="3673792"/>
                      <a:ext cx="312420" cy="270073"/>
                      <a:chOff x="5808345" y="3673792"/>
                      <a:chExt cx="312420" cy="270073"/>
                    </a:xfrm>
                  </p:grpSpPr>
                  <p:sp>
                    <p:nvSpPr>
                      <p:cNvPr id="669" name="Google Shape;669;p5"/>
                      <p:cNvSpPr/>
                      <p:nvPr/>
                    </p:nvSpPr>
                    <p:spPr>
                      <a:xfrm>
                        <a:off x="5808345" y="3673792"/>
                        <a:ext cx="312420" cy="270072"/>
                      </a:xfrm>
                      <a:custGeom>
                        <a:rect b="b" l="l" r="r" t="t"/>
                        <a:pathLst>
                          <a:path extrusionOk="0" h="270072" w="312420">
                            <a:moveTo>
                              <a:pt x="312420" y="17145"/>
                            </a:moveTo>
                            <a:cubicBezTo>
                              <a:pt x="312420" y="17145"/>
                              <a:pt x="294322" y="70485"/>
                              <a:pt x="265747" y="128588"/>
                            </a:cubicBezTo>
                            <a:cubicBezTo>
                              <a:pt x="221933" y="216217"/>
                              <a:pt x="152400" y="314325"/>
                              <a:pt x="80963" y="248602"/>
                            </a:cubicBezTo>
                            <a:cubicBezTo>
                              <a:pt x="62865" y="232410"/>
                              <a:pt x="51435" y="210502"/>
                              <a:pt x="45720" y="186690"/>
                            </a:cubicBezTo>
                            <a:lnTo>
                              <a:pt x="41910" y="172402"/>
                            </a:lnTo>
                            <a:lnTo>
                              <a:pt x="0" y="0"/>
                            </a:lnTo>
                            <a:cubicBezTo>
                              <a:pt x="952" y="952"/>
                              <a:pt x="117158" y="61913"/>
                              <a:pt x="312420" y="17145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0" name="Google Shape;670;p5"/>
                      <p:cNvSpPr/>
                      <p:nvPr/>
                    </p:nvSpPr>
                    <p:spPr>
                      <a:xfrm>
                        <a:off x="5850254" y="3769288"/>
                        <a:ext cx="223837" cy="174577"/>
                      </a:xfrm>
                      <a:custGeom>
                        <a:rect b="b" l="l" r="r" t="t"/>
                        <a:pathLst>
                          <a:path extrusionOk="0" h="174577" w="223837">
                            <a:moveTo>
                              <a:pt x="223838" y="33092"/>
                            </a:moveTo>
                            <a:cubicBezTo>
                              <a:pt x="180023" y="120722"/>
                              <a:pt x="110490" y="218829"/>
                              <a:pt x="39053" y="153107"/>
                            </a:cubicBezTo>
                            <a:cubicBezTo>
                              <a:pt x="20955" y="136914"/>
                              <a:pt x="9525" y="115007"/>
                              <a:pt x="3810" y="91194"/>
                            </a:cubicBezTo>
                            <a:lnTo>
                              <a:pt x="0" y="76907"/>
                            </a:lnTo>
                            <a:cubicBezTo>
                              <a:pt x="79058" y="-51681"/>
                              <a:pt x="197167" y="15947"/>
                              <a:pt x="223838" y="3309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71" name="Google Shape;671;p5"/>
                    <p:cNvSpPr/>
                    <p:nvPr/>
                  </p:nvSpPr>
                  <p:spPr>
                    <a:xfrm>
                      <a:off x="6087427" y="3669982"/>
                      <a:ext cx="40020" cy="71437"/>
                    </a:xfrm>
                    <a:custGeom>
                      <a:rect b="b" l="l" r="r" t="t"/>
                      <a:pathLst>
                        <a:path extrusionOk="0" h="71437" w="40020">
                          <a:moveTo>
                            <a:pt x="0" y="0"/>
                          </a:moveTo>
                          <a:cubicBezTo>
                            <a:pt x="0" y="0"/>
                            <a:pt x="58102" y="0"/>
                            <a:pt x="34290" y="71438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672" name="Google Shape;672;p5"/>
                <p:cNvSpPr/>
                <p:nvPr/>
              </p:nvSpPr>
              <p:spPr>
                <a:xfrm>
                  <a:off x="6155055" y="3589019"/>
                  <a:ext cx="180975" cy="104775"/>
                </a:xfrm>
                <a:custGeom>
                  <a:rect b="b" l="l" r="r" t="t"/>
                  <a:pathLst>
                    <a:path extrusionOk="0" h="104775" w="180975">
                      <a:moveTo>
                        <a:pt x="0" y="52388"/>
                      </a:moveTo>
                      <a:cubicBezTo>
                        <a:pt x="0" y="81915"/>
                        <a:pt x="40005" y="104775"/>
                        <a:pt x="90488" y="104775"/>
                      </a:cubicBezTo>
                      <a:cubicBezTo>
                        <a:pt x="140017" y="104775"/>
                        <a:pt x="180975" y="80963"/>
                        <a:pt x="180975" y="52388"/>
                      </a:cubicBezTo>
                      <a:cubicBezTo>
                        <a:pt x="180975" y="22860"/>
                        <a:pt x="140970" y="0"/>
                        <a:pt x="90488" y="0"/>
                      </a:cubicBezTo>
                      <a:cubicBezTo>
                        <a:pt x="40005" y="0"/>
                        <a:pt x="0" y="23813"/>
                        <a:pt x="0" y="5238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3" name="Google Shape;673;p5"/>
                <p:cNvGrpSpPr/>
                <p:nvPr/>
              </p:nvGrpSpPr>
              <p:grpSpPr>
                <a:xfrm>
                  <a:off x="5761672" y="3109076"/>
                  <a:ext cx="421957" cy="84656"/>
                  <a:chOff x="5761672" y="3109076"/>
                  <a:chExt cx="421957" cy="84656"/>
                </a:xfrm>
              </p:grpSpPr>
              <p:sp>
                <p:nvSpPr>
                  <p:cNvPr id="674" name="Google Shape;674;p5"/>
                  <p:cNvSpPr/>
                  <p:nvPr/>
                </p:nvSpPr>
                <p:spPr>
                  <a:xfrm>
                    <a:off x="6087427" y="3120591"/>
                    <a:ext cx="96202" cy="73140"/>
                  </a:xfrm>
                  <a:custGeom>
                    <a:rect b="b" l="l" r="r" t="t"/>
                    <a:pathLst>
                      <a:path extrusionOk="0" h="73140" w="96202">
                        <a:moveTo>
                          <a:pt x="0" y="751"/>
                        </a:moveTo>
                        <a:cubicBezTo>
                          <a:pt x="0" y="751"/>
                          <a:pt x="79057" y="-12584"/>
                          <a:pt x="96203" y="7314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5"/>
                  <p:cNvSpPr/>
                  <p:nvPr/>
                </p:nvSpPr>
                <p:spPr>
                  <a:xfrm>
                    <a:off x="5761672" y="3109076"/>
                    <a:ext cx="100965" cy="84656"/>
                  </a:xfrm>
                  <a:custGeom>
                    <a:rect b="b" l="l" r="r" t="t"/>
                    <a:pathLst>
                      <a:path extrusionOk="0" h="84656" w="100965">
                        <a:moveTo>
                          <a:pt x="0" y="84656"/>
                        </a:moveTo>
                        <a:cubicBezTo>
                          <a:pt x="0" y="84656"/>
                          <a:pt x="26670" y="-14404"/>
                          <a:pt x="100965" y="1789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76" name="Google Shape;676;p5"/>
              <p:cNvGrpSpPr/>
              <p:nvPr/>
            </p:nvGrpSpPr>
            <p:grpSpPr>
              <a:xfrm>
                <a:off x="6448425" y="3526592"/>
                <a:ext cx="952204" cy="599851"/>
                <a:chOff x="6448425" y="3526592"/>
                <a:chExt cx="952204" cy="599851"/>
              </a:xfrm>
            </p:grpSpPr>
            <p:sp>
              <p:nvSpPr>
                <p:cNvPr id="677" name="Google Shape;677;p5"/>
                <p:cNvSpPr/>
                <p:nvPr/>
              </p:nvSpPr>
              <p:spPr>
                <a:xfrm>
                  <a:off x="6448425" y="3539490"/>
                  <a:ext cx="355282" cy="411479"/>
                </a:xfrm>
                <a:custGeom>
                  <a:rect b="b" l="l" r="r" t="t"/>
                  <a:pathLst>
                    <a:path extrusionOk="0" h="411479" w="355282">
                      <a:moveTo>
                        <a:pt x="0" y="267653"/>
                      </a:moveTo>
                      <a:cubicBezTo>
                        <a:pt x="69532" y="319088"/>
                        <a:pt x="170497" y="384810"/>
                        <a:pt x="258128" y="411480"/>
                      </a:cubicBezTo>
                      <a:lnTo>
                        <a:pt x="355282" y="290513"/>
                      </a:lnTo>
                      <a:cubicBezTo>
                        <a:pt x="230505" y="232410"/>
                        <a:pt x="103822" y="140970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8" name="Google Shape;678;p5"/>
                <p:cNvGrpSpPr/>
                <p:nvPr/>
              </p:nvGrpSpPr>
              <p:grpSpPr>
                <a:xfrm>
                  <a:off x="6463382" y="3526592"/>
                  <a:ext cx="937247" cy="599851"/>
                  <a:chOff x="6463382" y="3526592"/>
                  <a:chExt cx="937247" cy="599851"/>
                </a:xfrm>
              </p:grpSpPr>
              <p:sp>
                <p:nvSpPr>
                  <p:cNvPr id="679" name="Google Shape;679;p5"/>
                  <p:cNvSpPr/>
                  <p:nvPr/>
                </p:nvSpPr>
                <p:spPr>
                  <a:xfrm>
                    <a:off x="6626594" y="3788092"/>
                    <a:ext cx="205327" cy="206692"/>
                  </a:xfrm>
                  <a:custGeom>
                    <a:rect b="b" l="l" r="r" t="t"/>
                    <a:pathLst>
                      <a:path extrusionOk="0" h="206692" w="205327">
                        <a:moveTo>
                          <a:pt x="168541" y="165735"/>
                        </a:moveTo>
                        <a:cubicBezTo>
                          <a:pt x="124726" y="211455"/>
                          <a:pt x="59956" y="220028"/>
                          <a:pt x="23761" y="185738"/>
                        </a:cubicBezTo>
                        <a:cubicBezTo>
                          <a:pt x="-12434" y="151448"/>
                          <a:pt x="-6719" y="86678"/>
                          <a:pt x="37096" y="40958"/>
                        </a:cubicBezTo>
                        <a:cubicBezTo>
                          <a:pt x="80911" y="-4762"/>
                          <a:pt x="145681" y="-13335"/>
                          <a:pt x="181876" y="20955"/>
                        </a:cubicBezTo>
                        <a:cubicBezTo>
                          <a:pt x="218071" y="55245"/>
                          <a:pt x="211403" y="120015"/>
                          <a:pt x="168541" y="16573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80" name="Google Shape;680;p5"/>
                  <p:cNvGrpSpPr/>
                  <p:nvPr/>
                </p:nvGrpSpPr>
                <p:grpSpPr>
                  <a:xfrm>
                    <a:off x="6463382" y="3526592"/>
                    <a:ext cx="937247" cy="599851"/>
                    <a:chOff x="6463382" y="3526592"/>
                    <a:chExt cx="937247" cy="599851"/>
                  </a:xfrm>
                </p:grpSpPr>
                <p:sp>
                  <p:nvSpPr>
                    <p:cNvPr id="681" name="Google Shape;681;p5"/>
                    <p:cNvSpPr/>
                    <p:nvPr/>
                  </p:nvSpPr>
                  <p:spPr>
                    <a:xfrm>
                      <a:off x="6463382" y="3526592"/>
                      <a:ext cx="937247" cy="599851"/>
                    </a:xfrm>
                    <a:custGeom>
                      <a:rect b="b" l="l" r="r" t="t"/>
                      <a:pathLst>
                        <a:path extrusionOk="0" h="599851" w="937247">
                          <a:moveTo>
                            <a:pt x="217452" y="418663"/>
                          </a:moveTo>
                          <a:cubicBezTo>
                            <a:pt x="217452" y="418663"/>
                            <a:pt x="283175" y="300552"/>
                            <a:pt x="391760" y="259595"/>
                          </a:cubicBezTo>
                          <a:cubicBezTo>
                            <a:pt x="417477" y="250070"/>
                            <a:pt x="438433" y="230067"/>
                            <a:pt x="448910" y="204350"/>
                          </a:cubicBezTo>
                          <a:cubicBezTo>
                            <a:pt x="449862" y="202445"/>
                            <a:pt x="450815" y="200540"/>
                            <a:pt x="450815" y="198635"/>
                          </a:cubicBezTo>
                          <a:cubicBezTo>
                            <a:pt x="455577" y="184348"/>
                            <a:pt x="458435" y="169108"/>
                            <a:pt x="457483" y="153867"/>
                          </a:cubicBezTo>
                          <a:cubicBezTo>
                            <a:pt x="457483" y="122435"/>
                            <a:pt x="461292" y="30995"/>
                            <a:pt x="517490" y="6230"/>
                          </a:cubicBezTo>
                          <a:cubicBezTo>
                            <a:pt x="542255" y="-5200"/>
                            <a:pt x="570830" y="-437"/>
                            <a:pt x="591785" y="16708"/>
                          </a:cubicBezTo>
                          <a:cubicBezTo>
                            <a:pt x="622265" y="41473"/>
                            <a:pt x="653698" y="99575"/>
                            <a:pt x="574640" y="231020"/>
                          </a:cubicBezTo>
                          <a:lnTo>
                            <a:pt x="631790" y="230067"/>
                          </a:lnTo>
                          <a:lnTo>
                            <a:pt x="749900" y="92908"/>
                          </a:lnTo>
                          <a:cubicBezTo>
                            <a:pt x="769902" y="70048"/>
                            <a:pt x="801335" y="59570"/>
                            <a:pt x="830862" y="68142"/>
                          </a:cubicBezTo>
                          <a:cubicBezTo>
                            <a:pt x="864200" y="78620"/>
                            <a:pt x="876583" y="121483"/>
                            <a:pt x="874677" y="151963"/>
                          </a:cubicBezTo>
                          <a:cubicBezTo>
                            <a:pt x="871820" y="192920"/>
                            <a:pt x="850865" y="230067"/>
                            <a:pt x="819433" y="256738"/>
                          </a:cubicBezTo>
                          <a:cubicBezTo>
                            <a:pt x="806098" y="268167"/>
                            <a:pt x="791810" y="277692"/>
                            <a:pt x="776570" y="286265"/>
                          </a:cubicBezTo>
                          <a:cubicBezTo>
                            <a:pt x="770855" y="289123"/>
                            <a:pt x="718468" y="312935"/>
                            <a:pt x="718468" y="313888"/>
                          </a:cubicBezTo>
                          <a:cubicBezTo>
                            <a:pt x="718468" y="313888"/>
                            <a:pt x="724183" y="368180"/>
                            <a:pt x="720373" y="397708"/>
                          </a:cubicBezTo>
                          <a:cubicBezTo>
                            <a:pt x="720373" y="397708"/>
                            <a:pt x="834673" y="391992"/>
                            <a:pt x="835625" y="391992"/>
                          </a:cubicBezTo>
                          <a:cubicBezTo>
                            <a:pt x="882298" y="390088"/>
                            <a:pt x="929923" y="424377"/>
                            <a:pt x="936590" y="472002"/>
                          </a:cubicBezTo>
                          <a:cubicBezTo>
                            <a:pt x="945162" y="535820"/>
                            <a:pt x="868010" y="570110"/>
                            <a:pt x="814670" y="556775"/>
                          </a:cubicBezTo>
                          <a:cubicBezTo>
                            <a:pt x="779427" y="548202"/>
                            <a:pt x="733708" y="532010"/>
                            <a:pt x="698465" y="506292"/>
                          </a:cubicBezTo>
                          <a:cubicBezTo>
                            <a:pt x="698465" y="506292"/>
                            <a:pt x="555590" y="645358"/>
                            <a:pt x="402237" y="584398"/>
                          </a:cubicBezTo>
                          <a:cubicBezTo>
                            <a:pt x="402237" y="584398"/>
                            <a:pt x="279365" y="622498"/>
                            <a:pt x="235550" y="548202"/>
                          </a:cubicBezTo>
                          <a:cubicBezTo>
                            <a:pt x="235550" y="548202"/>
                            <a:pt x="110773" y="579635"/>
                            <a:pt x="36477" y="510102"/>
                          </a:cubicBezTo>
                          <a:cubicBezTo>
                            <a:pt x="1235" y="477717"/>
                            <a:pt x="-10195" y="425330"/>
                            <a:pt x="9808" y="381515"/>
                          </a:cubicBezTo>
                          <a:cubicBezTo>
                            <a:pt x="19333" y="359608"/>
                            <a:pt x="36477" y="339605"/>
                            <a:pt x="66005" y="335795"/>
                          </a:cubicBezTo>
                          <a:cubicBezTo>
                            <a:pt x="86960" y="332938"/>
                            <a:pt x="107915" y="339605"/>
                            <a:pt x="125060" y="351988"/>
                          </a:cubicBezTo>
                          <a:lnTo>
                            <a:pt x="217452" y="41866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5"/>
                    <p:cNvSpPr/>
                    <p:nvPr/>
                  </p:nvSpPr>
                  <p:spPr>
                    <a:xfrm>
                      <a:off x="6867525" y="3950017"/>
                      <a:ext cx="120967" cy="160019"/>
                    </a:xfrm>
                    <a:custGeom>
                      <a:rect b="b" l="l" r="r" t="t"/>
                      <a:pathLst>
                        <a:path extrusionOk="0" h="160019" w="120967">
                          <a:moveTo>
                            <a:pt x="0" y="160020"/>
                          </a:moveTo>
                          <a:cubicBezTo>
                            <a:pt x="0" y="160020"/>
                            <a:pt x="117157" y="122872"/>
                            <a:pt x="120968" y="0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3" name="Google Shape;683;p5"/>
                    <p:cNvSpPr/>
                    <p:nvPr/>
                  </p:nvSpPr>
                  <p:spPr>
                    <a:xfrm>
                      <a:off x="7140892" y="3776662"/>
                      <a:ext cx="42994" cy="62865"/>
                    </a:xfrm>
                    <a:custGeom>
                      <a:rect b="b" l="l" r="r" t="t"/>
                      <a:pathLst>
                        <a:path extrusionOk="0" h="62865" w="42994">
                          <a:moveTo>
                            <a:pt x="42863" y="62865"/>
                          </a:moveTo>
                          <a:cubicBezTo>
                            <a:pt x="42863" y="62865"/>
                            <a:pt x="47625" y="37147"/>
                            <a:pt x="0" y="0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4" name="Google Shape;684;p5"/>
                    <p:cNvSpPr/>
                    <p:nvPr/>
                  </p:nvSpPr>
                  <p:spPr>
                    <a:xfrm>
                      <a:off x="7006590" y="3756659"/>
                      <a:ext cx="32384" cy="36195"/>
                    </a:xfrm>
                    <a:custGeom>
                      <a:rect b="b" l="l" r="r" t="t"/>
                      <a:pathLst>
                        <a:path extrusionOk="0" h="36195" w="32384">
                          <a:moveTo>
                            <a:pt x="32385" y="0"/>
                          </a:moveTo>
                          <a:cubicBezTo>
                            <a:pt x="32385" y="0"/>
                            <a:pt x="18097" y="16193"/>
                            <a:pt x="0" y="36195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685" name="Google Shape;685;p5"/>
            <p:cNvGrpSpPr/>
            <p:nvPr/>
          </p:nvGrpSpPr>
          <p:grpSpPr>
            <a:xfrm flipH="1">
              <a:off x="118297" y="629737"/>
              <a:ext cx="3068955" cy="2375534"/>
              <a:chOff x="4561522" y="1547812"/>
              <a:chExt cx="3068955" cy="2375534"/>
            </a:xfrm>
          </p:grpSpPr>
          <p:grpSp>
            <p:nvGrpSpPr>
              <p:cNvPr id="686" name="Google Shape;686;p5"/>
              <p:cNvGrpSpPr/>
              <p:nvPr/>
            </p:nvGrpSpPr>
            <p:grpSpPr>
              <a:xfrm>
                <a:off x="7140892" y="3129915"/>
                <a:ext cx="489585" cy="793431"/>
                <a:chOff x="7140892" y="3129915"/>
                <a:chExt cx="489585" cy="793431"/>
              </a:xfrm>
            </p:grpSpPr>
            <p:sp>
              <p:nvSpPr>
                <p:cNvPr id="687" name="Google Shape;687;p5"/>
                <p:cNvSpPr/>
                <p:nvPr/>
              </p:nvSpPr>
              <p:spPr>
                <a:xfrm>
                  <a:off x="7140892" y="3272790"/>
                  <a:ext cx="172402" cy="171450"/>
                </a:xfrm>
                <a:custGeom>
                  <a:rect b="b" l="l" r="r" t="t"/>
                  <a:pathLst>
                    <a:path extrusionOk="0" h="171450" w="172402">
                      <a:moveTo>
                        <a:pt x="25717" y="85725"/>
                      </a:moveTo>
                      <a:lnTo>
                        <a:pt x="0" y="171450"/>
                      </a:lnTo>
                      <a:lnTo>
                        <a:pt x="85725" y="145732"/>
                      </a:lnTo>
                      <a:lnTo>
                        <a:pt x="172402" y="171450"/>
                      </a:lnTo>
                      <a:lnTo>
                        <a:pt x="146685" y="85725"/>
                      </a:lnTo>
                      <a:lnTo>
                        <a:pt x="172402" y="0"/>
                      </a:lnTo>
                      <a:lnTo>
                        <a:pt x="85725" y="2476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5"/>
                <p:cNvSpPr/>
                <p:nvPr/>
              </p:nvSpPr>
              <p:spPr>
                <a:xfrm>
                  <a:off x="7381875" y="3673792"/>
                  <a:ext cx="248602" cy="249554"/>
                </a:xfrm>
                <a:custGeom>
                  <a:rect b="b" l="l" r="r" t="t"/>
                  <a:pathLst>
                    <a:path extrusionOk="0" h="249554" w="248602">
                      <a:moveTo>
                        <a:pt x="80010" y="80963"/>
                      </a:moveTo>
                      <a:lnTo>
                        <a:pt x="0" y="124777"/>
                      </a:lnTo>
                      <a:lnTo>
                        <a:pt x="80010" y="168592"/>
                      </a:lnTo>
                      <a:lnTo>
                        <a:pt x="123825" y="249555"/>
                      </a:lnTo>
                      <a:lnTo>
                        <a:pt x="167640" y="168592"/>
                      </a:lnTo>
                      <a:lnTo>
                        <a:pt x="248603" y="124777"/>
                      </a:lnTo>
                      <a:lnTo>
                        <a:pt x="167640" y="80963"/>
                      </a:lnTo>
                      <a:lnTo>
                        <a:pt x="1238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5"/>
                <p:cNvSpPr/>
                <p:nvPr/>
              </p:nvSpPr>
              <p:spPr>
                <a:xfrm>
                  <a:off x="7407592" y="3129915"/>
                  <a:ext cx="112394" cy="113347"/>
                </a:xfrm>
                <a:custGeom>
                  <a:rect b="b" l="l" r="r" t="t"/>
                  <a:pathLst>
                    <a:path extrusionOk="0" h="113347" w="112394">
                      <a:moveTo>
                        <a:pt x="36195" y="36195"/>
                      </a:moveTo>
                      <a:lnTo>
                        <a:pt x="0" y="56197"/>
                      </a:lnTo>
                      <a:lnTo>
                        <a:pt x="36195" y="76200"/>
                      </a:lnTo>
                      <a:lnTo>
                        <a:pt x="56197" y="113347"/>
                      </a:lnTo>
                      <a:lnTo>
                        <a:pt x="76200" y="76200"/>
                      </a:lnTo>
                      <a:lnTo>
                        <a:pt x="112395" y="56197"/>
                      </a:lnTo>
                      <a:lnTo>
                        <a:pt x="76200" y="36195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0" name="Google Shape;690;p5"/>
              <p:cNvGrpSpPr/>
              <p:nvPr/>
            </p:nvGrpSpPr>
            <p:grpSpPr>
              <a:xfrm>
                <a:off x="5690234" y="1547812"/>
                <a:ext cx="196215" cy="328612"/>
                <a:chOff x="5690234" y="1547812"/>
                <a:chExt cx="196215" cy="328612"/>
              </a:xfrm>
            </p:grpSpPr>
            <p:sp>
              <p:nvSpPr>
                <p:cNvPr id="691" name="Google Shape;691;p5"/>
                <p:cNvSpPr/>
                <p:nvPr/>
              </p:nvSpPr>
              <p:spPr>
                <a:xfrm>
                  <a:off x="5690234" y="1585912"/>
                  <a:ext cx="147637" cy="147637"/>
                </a:xfrm>
                <a:custGeom>
                  <a:rect b="b" l="l" r="r" t="t"/>
                  <a:pathLst>
                    <a:path extrusionOk="0" h="147637" w="147637">
                      <a:moveTo>
                        <a:pt x="47625" y="47625"/>
                      </a:moveTo>
                      <a:lnTo>
                        <a:pt x="0" y="73342"/>
                      </a:lnTo>
                      <a:lnTo>
                        <a:pt x="47625" y="100013"/>
                      </a:lnTo>
                      <a:lnTo>
                        <a:pt x="74295" y="147638"/>
                      </a:lnTo>
                      <a:lnTo>
                        <a:pt x="100013" y="100013"/>
                      </a:lnTo>
                      <a:lnTo>
                        <a:pt x="147638" y="73342"/>
                      </a:lnTo>
                      <a:lnTo>
                        <a:pt x="100013" y="47625"/>
                      </a:lnTo>
                      <a:lnTo>
                        <a:pt x="742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5"/>
                <p:cNvSpPr/>
                <p:nvPr/>
              </p:nvSpPr>
              <p:spPr>
                <a:xfrm>
                  <a:off x="5764529" y="1764029"/>
                  <a:ext cx="112395" cy="112395"/>
                </a:xfrm>
                <a:custGeom>
                  <a:rect b="b" l="l" r="r" t="t"/>
                  <a:pathLst>
                    <a:path extrusionOk="0" h="112395" w="112395">
                      <a:moveTo>
                        <a:pt x="36195" y="36195"/>
                      </a:moveTo>
                      <a:lnTo>
                        <a:pt x="0" y="56198"/>
                      </a:lnTo>
                      <a:lnTo>
                        <a:pt x="36195" y="76200"/>
                      </a:lnTo>
                      <a:lnTo>
                        <a:pt x="56198" y="112395"/>
                      </a:lnTo>
                      <a:lnTo>
                        <a:pt x="76200" y="76200"/>
                      </a:lnTo>
                      <a:lnTo>
                        <a:pt x="112395" y="56198"/>
                      </a:lnTo>
                      <a:lnTo>
                        <a:pt x="76200" y="36195"/>
                      </a:lnTo>
                      <a:lnTo>
                        <a:pt x="561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5"/>
                <p:cNvSpPr/>
                <p:nvPr/>
              </p:nvSpPr>
              <p:spPr>
                <a:xfrm>
                  <a:off x="5830252" y="1547812"/>
                  <a:ext cx="56197" cy="56197"/>
                </a:xfrm>
                <a:custGeom>
                  <a:rect b="b" l="l" r="r" t="t"/>
                  <a:pathLst>
                    <a:path extrusionOk="0" h="56197" w="56197">
                      <a:moveTo>
                        <a:pt x="18097" y="18098"/>
                      </a:moveTo>
                      <a:lnTo>
                        <a:pt x="0" y="27623"/>
                      </a:lnTo>
                      <a:lnTo>
                        <a:pt x="18097" y="38100"/>
                      </a:lnTo>
                      <a:lnTo>
                        <a:pt x="28575" y="56198"/>
                      </a:lnTo>
                      <a:lnTo>
                        <a:pt x="38100" y="38100"/>
                      </a:lnTo>
                      <a:lnTo>
                        <a:pt x="56197" y="27623"/>
                      </a:lnTo>
                      <a:lnTo>
                        <a:pt x="38100" y="18098"/>
                      </a:lnTo>
                      <a:lnTo>
                        <a:pt x="285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4" name="Google Shape;694;p5"/>
              <p:cNvGrpSpPr/>
              <p:nvPr/>
            </p:nvGrpSpPr>
            <p:grpSpPr>
              <a:xfrm>
                <a:off x="4561522" y="3229927"/>
                <a:ext cx="345757" cy="673417"/>
                <a:chOff x="4561522" y="3229927"/>
                <a:chExt cx="345757" cy="673417"/>
              </a:xfrm>
            </p:grpSpPr>
            <p:sp>
              <p:nvSpPr>
                <p:cNvPr id="695" name="Google Shape;695;p5"/>
                <p:cNvSpPr/>
                <p:nvPr/>
              </p:nvSpPr>
              <p:spPr>
                <a:xfrm>
                  <a:off x="4561522" y="3705225"/>
                  <a:ext cx="198119" cy="198119"/>
                </a:xfrm>
                <a:custGeom>
                  <a:rect b="b" l="l" r="r" t="t"/>
                  <a:pathLst>
                    <a:path extrusionOk="0" h="198119" w="198119">
                      <a:moveTo>
                        <a:pt x="28575" y="99060"/>
                      </a:moveTo>
                      <a:lnTo>
                        <a:pt x="0" y="198120"/>
                      </a:lnTo>
                      <a:lnTo>
                        <a:pt x="99060" y="169545"/>
                      </a:lnTo>
                      <a:lnTo>
                        <a:pt x="198120" y="198120"/>
                      </a:lnTo>
                      <a:lnTo>
                        <a:pt x="169545" y="99060"/>
                      </a:lnTo>
                      <a:lnTo>
                        <a:pt x="198120" y="0"/>
                      </a:lnTo>
                      <a:lnTo>
                        <a:pt x="99060" y="285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5"/>
                <p:cNvSpPr/>
                <p:nvPr/>
              </p:nvSpPr>
              <p:spPr>
                <a:xfrm>
                  <a:off x="4731067" y="3229927"/>
                  <a:ext cx="176212" cy="176212"/>
                </a:xfrm>
                <a:custGeom>
                  <a:rect b="b" l="l" r="r" t="t"/>
                  <a:pathLst>
                    <a:path extrusionOk="0" h="176212" w="176212">
                      <a:moveTo>
                        <a:pt x="56198" y="57150"/>
                      </a:moveTo>
                      <a:lnTo>
                        <a:pt x="0" y="88582"/>
                      </a:lnTo>
                      <a:lnTo>
                        <a:pt x="56198" y="119063"/>
                      </a:lnTo>
                      <a:lnTo>
                        <a:pt x="87630" y="176213"/>
                      </a:lnTo>
                      <a:lnTo>
                        <a:pt x="119063" y="119063"/>
                      </a:lnTo>
                      <a:lnTo>
                        <a:pt x="176213" y="88582"/>
                      </a:lnTo>
                      <a:lnTo>
                        <a:pt x="119063" y="57150"/>
                      </a:lnTo>
                      <a:lnTo>
                        <a:pt x="876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5"/>
                <p:cNvSpPr/>
                <p:nvPr/>
              </p:nvSpPr>
              <p:spPr>
                <a:xfrm>
                  <a:off x="4570095" y="3431857"/>
                  <a:ext cx="112394" cy="112395"/>
                </a:xfrm>
                <a:custGeom>
                  <a:rect b="b" l="l" r="r" t="t"/>
                  <a:pathLst>
                    <a:path extrusionOk="0" h="112395" w="112394">
                      <a:moveTo>
                        <a:pt x="36195" y="36195"/>
                      </a:moveTo>
                      <a:lnTo>
                        <a:pt x="0" y="56198"/>
                      </a:lnTo>
                      <a:lnTo>
                        <a:pt x="36195" y="76200"/>
                      </a:lnTo>
                      <a:lnTo>
                        <a:pt x="56197" y="112395"/>
                      </a:lnTo>
                      <a:lnTo>
                        <a:pt x="76200" y="76200"/>
                      </a:lnTo>
                      <a:lnTo>
                        <a:pt x="112395" y="56198"/>
                      </a:lnTo>
                      <a:lnTo>
                        <a:pt x="76200" y="36195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8" name="Google Shape;698;p5"/>
            <p:cNvGrpSpPr/>
            <p:nvPr/>
          </p:nvGrpSpPr>
          <p:grpSpPr>
            <a:xfrm>
              <a:off x="2261640" y="648001"/>
              <a:ext cx="535530" cy="916118"/>
              <a:chOff x="2261640" y="648001"/>
              <a:chExt cx="535530" cy="916118"/>
            </a:xfrm>
          </p:grpSpPr>
          <p:grpSp>
            <p:nvGrpSpPr>
              <p:cNvPr id="699" name="Google Shape;699;p5"/>
              <p:cNvGrpSpPr/>
              <p:nvPr/>
            </p:nvGrpSpPr>
            <p:grpSpPr>
              <a:xfrm>
                <a:off x="2280582" y="1095418"/>
                <a:ext cx="468701" cy="468701"/>
                <a:chOff x="889680" y="4224280"/>
                <a:chExt cx="649800" cy="649800"/>
              </a:xfrm>
            </p:grpSpPr>
            <p:sp>
              <p:nvSpPr>
                <p:cNvPr id="700" name="Google Shape;700;p5"/>
                <p:cNvSpPr/>
                <p:nvPr/>
              </p:nvSpPr>
              <p:spPr>
                <a:xfrm>
                  <a:off x="889680" y="4224280"/>
                  <a:ext cx="649800" cy="649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grpSp>
              <p:nvGrpSpPr>
                <p:cNvPr id="701" name="Google Shape;701;p5"/>
                <p:cNvGrpSpPr/>
                <p:nvPr/>
              </p:nvGrpSpPr>
              <p:grpSpPr>
                <a:xfrm>
                  <a:off x="944924" y="4318312"/>
                  <a:ext cx="231889" cy="252641"/>
                  <a:chOff x="976372" y="467765"/>
                  <a:chExt cx="287668" cy="313411"/>
                </a:xfrm>
              </p:grpSpPr>
              <p:sp>
                <p:nvSpPr>
                  <p:cNvPr id="702" name="Google Shape;702;p5"/>
                  <p:cNvSpPr/>
                  <p:nvPr/>
                </p:nvSpPr>
                <p:spPr>
                  <a:xfrm>
                    <a:off x="976372" y="467765"/>
                    <a:ext cx="206609" cy="313411"/>
                  </a:xfrm>
                  <a:custGeom>
                    <a:rect b="b" l="l" r="r" t="t"/>
                    <a:pathLst>
                      <a:path extrusionOk="0" h="313411" w="206609">
                        <a:moveTo>
                          <a:pt x="205375" y="48510"/>
                        </a:moveTo>
                        <a:cubicBezTo>
                          <a:pt x="194897" y="-3878"/>
                          <a:pt x="130127" y="-12450"/>
                          <a:pt x="96790" y="16125"/>
                        </a:cubicBezTo>
                        <a:cubicBezTo>
                          <a:pt x="12017" y="88515"/>
                          <a:pt x="-10843" y="175192"/>
                          <a:pt x="4397" y="258060"/>
                        </a:cubicBezTo>
                        <a:cubicBezTo>
                          <a:pt x="9160" y="282825"/>
                          <a:pt x="22495" y="312352"/>
                          <a:pt x="48212" y="313305"/>
                        </a:cubicBezTo>
                        <a:cubicBezTo>
                          <a:pt x="72025" y="315210"/>
                          <a:pt x="89170" y="291397"/>
                          <a:pt x="101552" y="270442"/>
                        </a:cubicBezTo>
                        <a:cubicBezTo>
                          <a:pt x="128222" y="223770"/>
                          <a:pt x="155845" y="177097"/>
                          <a:pt x="182515" y="131377"/>
                        </a:cubicBezTo>
                        <a:cubicBezTo>
                          <a:pt x="195850" y="108517"/>
                          <a:pt x="211090" y="76132"/>
                          <a:pt x="205375" y="485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5"/>
                  <p:cNvSpPr/>
                  <p:nvPr/>
                </p:nvSpPr>
                <p:spPr>
                  <a:xfrm>
                    <a:off x="1194716" y="552551"/>
                    <a:ext cx="69324" cy="104766"/>
                  </a:xfrm>
                  <a:custGeom>
                    <a:rect b="b" l="l" r="r" t="t"/>
                    <a:pathLst>
                      <a:path extrusionOk="0" h="104766" w="69324">
                        <a:moveTo>
                          <a:pt x="68946" y="16111"/>
                        </a:moveTo>
                        <a:cubicBezTo>
                          <a:pt x="65136" y="-1034"/>
                          <a:pt x="43228" y="-3891"/>
                          <a:pt x="32751" y="4681"/>
                        </a:cubicBezTo>
                        <a:cubicBezTo>
                          <a:pt x="4176" y="29446"/>
                          <a:pt x="-3444" y="58021"/>
                          <a:pt x="1318" y="85644"/>
                        </a:cubicBezTo>
                        <a:cubicBezTo>
                          <a:pt x="3223" y="94216"/>
                          <a:pt x="7033" y="103741"/>
                          <a:pt x="15606" y="104694"/>
                        </a:cubicBezTo>
                        <a:cubicBezTo>
                          <a:pt x="23226" y="105646"/>
                          <a:pt x="28941" y="97074"/>
                          <a:pt x="33703" y="90406"/>
                        </a:cubicBezTo>
                        <a:cubicBezTo>
                          <a:pt x="43228" y="75166"/>
                          <a:pt x="51801" y="58974"/>
                          <a:pt x="61326" y="43734"/>
                        </a:cubicBezTo>
                        <a:cubicBezTo>
                          <a:pt x="65136" y="36114"/>
                          <a:pt x="70851" y="25636"/>
                          <a:pt x="68946" y="1611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4" name="Google Shape;704;p5"/>
              <p:cNvGrpSpPr/>
              <p:nvPr/>
            </p:nvGrpSpPr>
            <p:grpSpPr>
              <a:xfrm>
                <a:off x="2591762" y="1023373"/>
                <a:ext cx="205408" cy="205408"/>
                <a:chOff x="1287525" y="216499"/>
                <a:chExt cx="310800" cy="310800"/>
              </a:xfrm>
            </p:grpSpPr>
            <p:sp>
              <p:nvSpPr>
                <p:cNvPr id="705" name="Google Shape;705;p5"/>
                <p:cNvSpPr/>
                <p:nvPr/>
              </p:nvSpPr>
              <p:spPr>
                <a:xfrm>
                  <a:off x="1287525" y="216499"/>
                  <a:ext cx="310800" cy="310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grpSp>
              <p:nvGrpSpPr>
                <p:cNvPr id="706" name="Google Shape;706;p5"/>
                <p:cNvGrpSpPr/>
                <p:nvPr/>
              </p:nvGrpSpPr>
              <p:grpSpPr>
                <a:xfrm rot="1389996">
                  <a:off x="1344170" y="235996"/>
                  <a:ext cx="121749" cy="149895"/>
                  <a:chOff x="976372" y="467765"/>
                  <a:chExt cx="287668" cy="313411"/>
                </a:xfrm>
              </p:grpSpPr>
              <p:sp>
                <p:nvSpPr>
                  <p:cNvPr id="707" name="Google Shape;707;p5"/>
                  <p:cNvSpPr/>
                  <p:nvPr/>
                </p:nvSpPr>
                <p:spPr>
                  <a:xfrm>
                    <a:off x="976372" y="467765"/>
                    <a:ext cx="206609" cy="313411"/>
                  </a:xfrm>
                  <a:custGeom>
                    <a:rect b="b" l="l" r="r" t="t"/>
                    <a:pathLst>
                      <a:path extrusionOk="0" h="313411" w="206609">
                        <a:moveTo>
                          <a:pt x="205375" y="48510"/>
                        </a:moveTo>
                        <a:cubicBezTo>
                          <a:pt x="194897" y="-3878"/>
                          <a:pt x="130127" y="-12450"/>
                          <a:pt x="96790" y="16125"/>
                        </a:cubicBezTo>
                        <a:cubicBezTo>
                          <a:pt x="12017" y="88515"/>
                          <a:pt x="-10843" y="175192"/>
                          <a:pt x="4397" y="258060"/>
                        </a:cubicBezTo>
                        <a:cubicBezTo>
                          <a:pt x="9160" y="282825"/>
                          <a:pt x="22495" y="312352"/>
                          <a:pt x="48212" y="313305"/>
                        </a:cubicBezTo>
                        <a:cubicBezTo>
                          <a:pt x="72025" y="315210"/>
                          <a:pt x="89170" y="291397"/>
                          <a:pt x="101552" y="270442"/>
                        </a:cubicBezTo>
                        <a:cubicBezTo>
                          <a:pt x="128222" y="223770"/>
                          <a:pt x="155845" y="177097"/>
                          <a:pt x="182515" y="131377"/>
                        </a:cubicBezTo>
                        <a:cubicBezTo>
                          <a:pt x="195850" y="108517"/>
                          <a:pt x="211090" y="76132"/>
                          <a:pt x="205375" y="485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5"/>
                  <p:cNvSpPr/>
                  <p:nvPr/>
                </p:nvSpPr>
                <p:spPr>
                  <a:xfrm>
                    <a:off x="1194716" y="552551"/>
                    <a:ext cx="69324" cy="104766"/>
                  </a:xfrm>
                  <a:custGeom>
                    <a:rect b="b" l="l" r="r" t="t"/>
                    <a:pathLst>
                      <a:path extrusionOk="0" h="104766" w="69324">
                        <a:moveTo>
                          <a:pt x="68946" y="16111"/>
                        </a:moveTo>
                        <a:cubicBezTo>
                          <a:pt x="65136" y="-1034"/>
                          <a:pt x="43228" y="-3891"/>
                          <a:pt x="32751" y="4681"/>
                        </a:cubicBezTo>
                        <a:cubicBezTo>
                          <a:pt x="4176" y="29446"/>
                          <a:pt x="-3444" y="58021"/>
                          <a:pt x="1318" y="85644"/>
                        </a:cubicBezTo>
                        <a:cubicBezTo>
                          <a:pt x="3223" y="94216"/>
                          <a:pt x="7033" y="103741"/>
                          <a:pt x="15606" y="104694"/>
                        </a:cubicBezTo>
                        <a:cubicBezTo>
                          <a:pt x="23226" y="105646"/>
                          <a:pt x="28941" y="97074"/>
                          <a:pt x="33703" y="90406"/>
                        </a:cubicBezTo>
                        <a:cubicBezTo>
                          <a:pt x="43228" y="75166"/>
                          <a:pt x="51801" y="58974"/>
                          <a:pt x="61326" y="43734"/>
                        </a:cubicBezTo>
                        <a:cubicBezTo>
                          <a:pt x="65136" y="36114"/>
                          <a:pt x="70851" y="25636"/>
                          <a:pt x="68946" y="1611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9" name="Google Shape;709;p5"/>
              <p:cNvGrpSpPr/>
              <p:nvPr/>
            </p:nvGrpSpPr>
            <p:grpSpPr>
              <a:xfrm>
                <a:off x="2261640" y="648001"/>
                <a:ext cx="268627" cy="268627"/>
                <a:chOff x="889680" y="4224280"/>
                <a:chExt cx="649800" cy="649800"/>
              </a:xfrm>
            </p:grpSpPr>
            <p:sp>
              <p:nvSpPr>
                <p:cNvPr id="710" name="Google Shape;710;p5"/>
                <p:cNvSpPr/>
                <p:nvPr/>
              </p:nvSpPr>
              <p:spPr>
                <a:xfrm>
                  <a:off x="889680" y="4224280"/>
                  <a:ext cx="649800" cy="649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grpSp>
              <p:nvGrpSpPr>
                <p:cNvPr id="711" name="Google Shape;711;p5"/>
                <p:cNvGrpSpPr/>
                <p:nvPr/>
              </p:nvGrpSpPr>
              <p:grpSpPr>
                <a:xfrm>
                  <a:off x="944924" y="4318312"/>
                  <a:ext cx="231889" cy="252641"/>
                  <a:chOff x="976372" y="467765"/>
                  <a:chExt cx="287668" cy="313411"/>
                </a:xfrm>
              </p:grpSpPr>
              <p:sp>
                <p:nvSpPr>
                  <p:cNvPr id="712" name="Google Shape;712;p5"/>
                  <p:cNvSpPr/>
                  <p:nvPr/>
                </p:nvSpPr>
                <p:spPr>
                  <a:xfrm>
                    <a:off x="976372" y="467765"/>
                    <a:ext cx="206609" cy="313411"/>
                  </a:xfrm>
                  <a:custGeom>
                    <a:rect b="b" l="l" r="r" t="t"/>
                    <a:pathLst>
                      <a:path extrusionOk="0" h="313411" w="206609">
                        <a:moveTo>
                          <a:pt x="205375" y="48510"/>
                        </a:moveTo>
                        <a:cubicBezTo>
                          <a:pt x="194897" y="-3878"/>
                          <a:pt x="130127" y="-12450"/>
                          <a:pt x="96790" y="16125"/>
                        </a:cubicBezTo>
                        <a:cubicBezTo>
                          <a:pt x="12017" y="88515"/>
                          <a:pt x="-10843" y="175192"/>
                          <a:pt x="4397" y="258060"/>
                        </a:cubicBezTo>
                        <a:cubicBezTo>
                          <a:pt x="9160" y="282825"/>
                          <a:pt x="22495" y="312352"/>
                          <a:pt x="48212" y="313305"/>
                        </a:cubicBezTo>
                        <a:cubicBezTo>
                          <a:pt x="72025" y="315210"/>
                          <a:pt x="89170" y="291397"/>
                          <a:pt x="101552" y="270442"/>
                        </a:cubicBezTo>
                        <a:cubicBezTo>
                          <a:pt x="128222" y="223770"/>
                          <a:pt x="155845" y="177097"/>
                          <a:pt x="182515" y="131377"/>
                        </a:cubicBezTo>
                        <a:cubicBezTo>
                          <a:pt x="195850" y="108517"/>
                          <a:pt x="211090" y="76132"/>
                          <a:pt x="205375" y="485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5"/>
                  <p:cNvSpPr/>
                  <p:nvPr/>
                </p:nvSpPr>
                <p:spPr>
                  <a:xfrm>
                    <a:off x="1194716" y="552551"/>
                    <a:ext cx="69324" cy="104766"/>
                  </a:xfrm>
                  <a:custGeom>
                    <a:rect b="b" l="l" r="r" t="t"/>
                    <a:pathLst>
                      <a:path extrusionOk="0" h="104766" w="69324">
                        <a:moveTo>
                          <a:pt x="68946" y="16111"/>
                        </a:moveTo>
                        <a:cubicBezTo>
                          <a:pt x="65136" y="-1034"/>
                          <a:pt x="43228" y="-3891"/>
                          <a:pt x="32751" y="4681"/>
                        </a:cubicBezTo>
                        <a:cubicBezTo>
                          <a:pt x="4176" y="29446"/>
                          <a:pt x="-3444" y="58021"/>
                          <a:pt x="1318" y="85644"/>
                        </a:cubicBezTo>
                        <a:cubicBezTo>
                          <a:pt x="3223" y="94216"/>
                          <a:pt x="7033" y="103741"/>
                          <a:pt x="15606" y="104694"/>
                        </a:cubicBezTo>
                        <a:cubicBezTo>
                          <a:pt x="23226" y="105646"/>
                          <a:pt x="28941" y="97074"/>
                          <a:pt x="33703" y="90406"/>
                        </a:cubicBezTo>
                        <a:cubicBezTo>
                          <a:pt x="43228" y="75166"/>
                          <a:pt x="51801" y="58974"/>
                          <a:pt x="61326" y="43734"/>
                        </a:cubicBezTo>
                        <a:cubicBezTo>
                          <a:pt x="65136" y="36114"/>
                          <a:pt x="70851" y="25636"/>
                          <a:pt x="68946" y="1611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pic>
        <p:nvPicPr>
          <p:cNvPr id="714" name="Google Shape;7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393" y="2865768"/>
            <a:ext cx="1051200" cy="924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15" name="Google Shape;71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92" y="1347713"/>
            <a:ext cx="1051200" cy="1298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16" name="Google Shape;716;p5"/>
          <p:cNvSpPr txBox="1"/>
          <p:nvPr>
            <p:ph type="title"/>
          </p:nvPr>
        </p:nvSpPr>
        <p:spPr>
          <a:xfrm>
            <a:off x="4046400" y="544724"/>
            <a:ext cx="435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Propósito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"/>
          <p:cNvSpPr txBox="1"/>
          <p:nvPr>
            <p:ph idx="1" type="subTitle"/>
          </p:nvPr>
        </p:nvSpPr>
        <p:spPr>
          <a:xfrm>
            <a:off x="542650" y="2770263"/>
            <a:ext cx="3773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Información dispersa en internet.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Falta de concienciación sobre el consumo responsable de alcohol y sus efectos.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722" name="Google Shape;722;p4"/>
          <p:cNvGrpSpPr/>
          <p:nvPr/>
        </p:nvGrpSpPr>
        <p:grpSpPr>
          <a:xfrm>
            <a:off x="4662984" y="387092"/>
            <a:ext cx="3773805" cy="4263148"/>
            <a:chOff x="4209097" y="1228967"/>
            <a:chExt cx="3773805" cy="4263148"/>
          </a:xfrm>
        </p:grpSpPr>
        <p:sp>
          <p:nvSpPr>
            <p:cNvPr id="723" name="Google Shape;723;p4"/>
            <p:cNvSpPr/>
            <p:nvPr/>
          </p:nvSpPr>
          <p:spPr>
            <a:xfrm>
              <a:off x="4461470" y="1894084"/>
              <a:ext cx="3333992" cy="3111220"/>
            </a:xfrm>
            <a:custGeom>
              <a:rect b="b" l="l" r="r" t="t"/>
              <a:pathLst>
                <a:path extrusionOk="0" h="3111220" w="3333992">
                  <a:moveTo>
                    <a:pt x="37187" y="1392994"/>
                  </a:moveTo>
                  <a:cubicBezTo>
                    <a:pt x="65762" y="1297744"/>
                    <a:pt x="111482" y="1207256"/>
                    <a:pt x="181015" y="1136771"/>
                  </a:cubicBezTo>
                  <a:cubicBezTo>
                    <a:pt x="346750" y="969131"/>
                    <a:pt x="607735" y="949128"/>
                    <a:pt x="843002" y="954844"/>
                  </a:cubicBezTo>
                  <a:cubicBezTo>
                    <a:pt x="1078270" y="960558"/>
                    <a:pt x="1329730" y="977703"/>
                    <a:pt x="1532612" y="857688"/>
                  </a:cubicBezTo>
                  <a:cubicBezTo>
                    <a:pt x="1714540" y="750056"/>
                    <a:pt x="1820267" y="553841"/>
                    <a:pt x="1936472" y="377628"/>
                  </a:cubicBezTo>
                  <a:cubicBezTo>
                    <a:pt x="2053630" y="201416"/>
                    <a:pt x="2210792" y="25203"/>
                    <a:pt x="2421295" y="2343"/>
                  </a:cubicBezTo>
                  <a:cubicBezTo>
                    <a:pt x="2564170" y="-12897"/>
                    <a:pt x="2706092" y="48063"/>
                    <a:pt x="2823250" y="130931"/>
                  </a:cubicBezTo>
                  <a:cubicBezTo>
                    <a:pt x="3096617" y="324288"/>
                    <a:pt x="3272830" y="646233"/>
                    <a:pt x="3289022" y="980561"/>
                  </a:cubicBezTo>
                  <a:cubicBezTo>
                    <a:pt x="3294737" y="1094861"/>
                    <a:pt x="3282355" y="1209161"/>
                    <a:pt x="3258542" y="1321556"/>
                  </a:cubicBezTo>
                  <a:cubicBezTo>
                    <a:pt x="3253780" y="1344416"/>
                    <a:pt x="3248065" y="1367276"/>
                    <a:pt x="3242350" y="1390136"/>
                  </a:cubicBezTo>
                  <a:cubicBezTo>
                    <a:pt x="3194725" y="1569206"/>
                    <a:pt x="3205202" y="1757801"/>
                    <a:pt x="3274735" y="1930203"/>
                  </a:cubicBezTo>
                  <a:cubicBezTo>
                    <a:pt x="3274735" y="1931156"/>
                    <a:pt x="3275687" y="1932109"/>
                    <a:pt x="3275687" y="1933061"/>
                  </a:cubicBezTo>
                  <a:cubicBezTo>
                    <a:pt x="3361412" y="2146421"/>
                    <a:pt x="3351887" y="2395976"/>
                    <a:pt x="3251875" y="2603621"/>
                  </a:cubicBezTo>
                  <a:cubicBezTo>
                    <a:pt x="3151862" y="2811266"/>
                    <a:pt x="2961362" y="2972238"/>
                    <a:pt x="2740382" y="3038913"/>
                  </a:cubicBezTo>
                  <a:cubicBezTo>
                    <a:pt x="2607985" y="3078919"/>
                    <a:pt x="2467967" y="3083681"/>
                    <a:pt x="2330807" y="3065584"/>
                  </a:cubicBezTo>
                  <a:cubicBezTo>
                    <a:pt x="2235557" y="3053201"/>
                    <a:pt x="2138402" y="3060821"/>
                    <a:pt x="2045057" y="3082729"/>
                  </a:cubicBezTo>
                  <a:cubicBezTo>
                    <a:pt x="1995527" y="3094159"/>
                    <a:pt x="1945997" y="3102731"/>
                    <a:pt x="1895515" y="3107494"/>
                  </a:cubicBezTo>
                  <a:cubicBezTo>
                    <a:pt x="1731685" y="3121781"/>
                    <a:pt x="1566902" y="3093206"/>
                    <a:pt x="1407835" y="3052248"/>
                  </a:cubicBezTo>
                  <a:cubicBezTo>
                    <a:pt x="1059220" y="2962713"/>
                    <a:pt x="722035" y="2809361"/>
                    <a:pt x="454382" y="2570284"/>
                  </a:cubicBezTo>
                  <a:cubicBezTo>
                    <a:pt x="290552" y="2423598"/>
                    <a:pt x="153392" y="2244529"/>
                    <a:pt x="73382" y="2040694"/>
                  </a:cubicBezTo>
                  <a:cubicBezTo>
                    <a:pt x="-5675" y="1834001"/>
                    <a:pt x="-25678" y="1603496"/>
                    <a:pt x="37187" y="1392994"/>
                  </a:cubicBezTo>
                  <a:close/>
                </a:path>
              </a:pathLst>
            </a:custGeom>
            <a:solidFill>
              <a:srgbClr val="EAE0A3">
                <a:alpha val="5215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4888230" y="5223510"/>
              <a:ext cx="2764154" cy="268605"/>
            </a:xfrm>
            <a:custGeom>
              <a:rect b="b" l="l" r="r" t="t"/>
              <a:pathLst>
                <a:path extrusionOk="0" h="268605" w="2764154">
                  <a:moveTo>
                    <a:pt x="2764155" y="134303"/>
                  </a:moveTo>
                  <a:cubicBezTo>
                    <a:pt x="2764155" y="208476"/>
                    <a:pt x="2145378" y="268605"/>
                    <a:pt x="1382077" y="268605"/>
                  </a:cubicBezTo>
                  <a:cubicBezTo>
                    <a:pt x="618777" y="268605"/>
                    <a:pt x="0" y="208476"/>
                    <a:pt x="0" y="134303"/>
                  </a:cubicBezTo>
                  <a:cubicBezTo>
                    <a:pt x="0" y="60129"/>
                    <a:pt x="618777" y="0"/>
                    <a:pt x="1382077" y="0"/>
                  </a:cubicBezTo>
                  <a:cubicBezTo>
                    <a:pt x="2145378" y="0"/>
                    <a:pt x="2764155" y="60129"/>
                    <a:pt x="2764155" y="134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5" name="Google Shape;725;p4"/>
            <p:cNvGrpSpPr/>
            <p:nvPr/>
          </p:nvGrpSpPr>
          <p:grpSpPr>
            <a:xfrm>
              <a:off x="4457138" y="1228967"/>
              <a:ext cx="3343867" cy="4173562"/>
              <a:chOff x="4457138" y="1228967"/>
              <a:chExt cx="3343867" cy="4173562"/>
            </a:xfrm>
          </p:grpSpPr>
          <p:grpSp>
            <p:nvGrpSpPr>
              <p:cNvPr id="726" name="Google Shape;726;p4"/>
              <p:cNvGrpSpPr/>
              <p:nvPr/>
            </p:nvGrpSpPr>
            <p:grpSpPr>
              <a:xfrm>
                <a:off x="5374049" y="4248150"/>
                <a:ext cx="1113653" cy="1072684"/>
                <a:chOff x="5374049" y="4248150"/>
                <a:chExt cx="1113653" cy="1072684"/>
              </a:xfrm>
            </p:grpSpPr>
            <p:sp>
              <p:nvSpPr>
                <p:cNvPr id="727" name="Google Shape;727;p4"/>
                <p:cNvSpPr/>
                <p:nvPr/>
              </p:nvSpPr>
              <p:spPr>
                <a:xfrm>
                  <a:off x="5374049" y="4784501"/>
                  <a:ext cx="1113179" cy="536333"/>
                </a:xfrm>
                <a:custGeom>
                  <a:rect b="b" l="l" r="r" t="t"/>
                  <a:pathLst>
                    <a:path extrusionOk="0" h="536333" w="1113179">
                      <a:moveTo>
                        <a:pt x="953408" y="505684"/>
                      </a:moveTo>
                      <a:cubicBezTo>
                        <a:pt x="944836" y="507589"/>
                        <a:pt x="937216" y="508542"/>
                        <a:pt x="928644" y="510446"/>
                      </a:cubicBezTo>
                      <a:cubicBezTo>
                        <a:pt x="720998" y="545689"/>
                        <a:pt x="365716" y="570454"/>
                        <a:pt x="97111" y="406624"/>
                      </a:cubicBezTo>
                      <a:cubicBezTo>
                        <a:pt x="-8617" y="341854"/>
                        <a:pt x="-32429" y="198027"/>
                        <a:pt x="47581" y="103729"/>
                      </a:cubicBezTo>
                      <a:cubicBezTo>
                        <a:pt x="188551" y="-62006"/>
                        <a:pt x="407626" y="-12476"/>
                        <a:pt x="626701" y="135161"/>
                      </a:cubicBezTo>
                      <a:lnTo>
                        <a:pt x="628606" y="135161"/>
                      </a:lnTo>
                      <a:cubicBezTo>
                        <a:pt x="669563" y="133256"/>
                        <a:pt x="704806" y="113254"/>
                        <a:pt x="727666" y="84679"/>
                      </a:cubicBezTo>
                      <a:cubicBezTo>
                        <a:pt x="754336" y="106586"/>
                        <a:pt x="792436" y="120874"/>
                        <a:pt x="836251" y="121827"/>
                      </a:cubicBezTo>
                      <a:cubicBezTo>
                        <a:pt x="885781" y="122779"/>
                        <a:pt x="930548" y="106586"/>
                        <a:pt x="957219" y="79917"/>
                      </a:cubicBezTo>
                      <a:cubicBezTo>
                        <a:pt x="982936" y="96109"/>
                        <a:pt x="1006748" y="115159"/>
                        <a:pt x="1028656" y="137067"/>
                      </a:cubicBezTo>
                      <a:cubicBezTo>
                        <a:pt x="1048658" y="158021"/>
                        <a:pt x="1065804" y="180881"/>
                        <a:pt x="1080091" y="205646"/>
                      </a:cubicBezTo>
                      <a:cubicBezTo>
                        <a:pt x="1086758" y="217077"/>
                        <a:pt x="1092473" y="228506"/>
                        <a:pt x="1097236" y="239936"/>
                      </a:cubicBezTo>
                      <a:cubicBezTo>
                        <a:pt x="1098188" y="240889"/>
                        <a:pt x="1098188" y="241842"/>
                        <a:pt x="1099141" y="242794"/>
                      </a:cubicBezTo>
                      <a:cubicBezTo>
                        <a:pt x="1144861" y="355189"/>
                        <a:pt x="1074376" y="483777"/>
                        <a:pt x="953408" y="5056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4"/>
                <p:cNvSpPr/>
                <p:nvPr/>
              </p:nvSpPr>
              <p:spPr>
                <a:xfrm>
                  <a:off x="5444368" y="4816397"/>
                  <a:ext cx="245048" cy="248736"/>
                </a:xfrm>
                <a:custGeom>
                  <a:rect b="b" l="l" r="r" t="t"/>
                  <a:pathLst>
                    <a:path extrusionOk="0" h="248736" w="245048">
                      <a:moveTo>
                        <a:pt x="220149" y="13730"/>
                      </a:moveTo>
                      <a:cubicBezTo>
                        <a:pt x="216339" y="10873"/>
                        <a:pt x="212529" y="8968"/>
                        <a:pt x="208719" y="7063"/>
                      </a:cubicBezTo>
                      <a:cubicBezTo>
                        <a:pt x="184907" y="-3415"/>
                        <a:pt x="157284" y="-1510"/>
                        <a:pt x="133472" y="8015"/>
                      </a:cubicBezTo>
                      <a:cubicBezTo>
                        <a:pt x="81084" y="28018"/>
                        <a:pt x="33459" y="74690"/>
                        <a:pt x="10599" y="126125"/>
                      </a:cubicBezTo>
                      <a:cubicBezTo>
                        <a:pt x="-2736" y="155653"/>
                        <a:pt x="-4641" y="190895"/>
                        <a:pt x="11552" y="218518"/>
                      </a:cubicBezTo>
                      <a:cubicBezTo>
                        <a:pt x="28697" y="245188"/>
                        <a:pt x="68702" y="258523"/>
                        <a:pt x="94419" y="240425"/>
                      </a:cubicBezTo>
                      <a:cubicBezTo>
                        <a:pt x="119184" y="222328"/>
                        <a:pt x="122994" y="186133"/>
                        <a:pt x="142044" y="162320"/>
                      </a:cubicBezTo>
                      <a:cubicBezTo>
                        <a:pt x="156332" y="143270"/>
                        <a:pt x="179192" y="133745"/>
                        <a:pt x="199194" y="121363"/>
                      </a:cubicBezTo>
                      <a:cubicBezTo>
                        <a:pt x="219197" y="108980"/>
                        <a:pt x="240152" y="92788"/>
                        <a:pt x="243962" y="68975"/>
                      </a:cubicBezTo>
                      <a:cubicBezTo>
                        <a:pt x="248724" y="47068"/>
                        <a:pt x="237294" y="26113"/>
                        <a:pt x="220149" y="13730"/>
                      </a:cubicBezTo>
                      <a:close/>
                    </a:path>
                  </a:pathLst>
                </a:custGeom>
                <a:solidFill>
                  <a:srgbClr val="FFFFFF">
                    <a:alpha val="44705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4"/>
                <p:cNvSpPr/>
                <p:nvPr/>
              </p:nvSpPr>
              <p:spPr>
                <a:xfrm>
                  <a:off x="6251257" y="4920615"/>
                  <a:ext cx="236445" cy="374332"/>
                </a:xfrm>
                <a:custGeom>
                  <a:rect b="b" l="l" r="r" t="t"/>
                  <a:pathLst>
                    <a:path extrusionOk="0" h="374332" w="236445">
                      <a:moveTo>
                        <a:pt x="76200" y="369570"/>
                      </a:moveTo>
                      <a:cubicBezTo>
                        <a:pt x="67628" y="371475"/>
                        <a:pt x="60008" y="372428"/>
                        <a:pt x="51435" y="374332"/>
                      </a:cubicBezTo>
                      <a:cubicBezTo>
                        <a:pt x="19050" y="332422"/>
                        <a:pt x="0" y="281940"/>
                        <a:pt x="0" y="226695"/>
                      </a:cubicBezTo>
                      <a:cubicBezTo>
                        <a:pt x="0" y="126682"/>
                        <a:pt x="61913" y="40957"/>
                        <a:pt x="152400" y="0"/>
                      </a:cubicBezTo>
                      <a:cubicBezTo>
                        <a:pt x="172403" y="20955"/>
                        <a:pt x="189548" y="43815"/>
                        <a:pt x="203835" y="68580"/>
                      </a:cubicBezTo>
                      <a:cubicBezTo>
                        <a:pt x="210503" y="80010"/>
                        <a:pt x="216218" y="91440"/>
                        <a:pt x="220980" y="102870"/>
                      </a:cubicBezTo>
                      <a:cubicBezTo>
                        <a:pt x="221933" y="103822"/>
                        <a:pt x="221933" y="104775"/>
                        <a:pt x="222885" y="105728"/>
                      </a:cubicBezTo>
                      <a:cubicBezTo>
                        <a:pt x="267653" y="219075"/>
                        <a:pt x="197168" y="347663"/>
                        <a:pt x="76200" y="3695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4"/>
                <p:cNvSpPr/>
                <p:nvPr/>
              </p:nvSpPr>
              <p:spPr>
                <a:xfrm>
                  <a:off x="6101715" y="4248150"/>
                  <a:ext cx="246697" cy="657264"/>
                </a:xfrm>
                <a:custGeom>
                  <a:rect b="b" l="l" r="r" t="t"/>
                  <a:pathLst>
                    <a:path extrusionOk="0" h="657264" w="246697">
                      <a:moveTo>
                        <a:pt x="198120" y="591503"/>
                      </a:moveTo>
                      <a:cubicBezTo>
                        <a:pt x="196215" y="565785"/>
                        <a:pt x="194310" y="539115"/>
                        <a:pt x="193357" y="514350"/>
                      </a:cubicBezTo>
                      <a:cubicBezTo>
                        <a:pt x="185738" y="310515"/>
                        <a:pt x="213360" y="133350"/>
                        <a:pt x="246697" y="0"/>
                      </a:cubicBezTo>
                      <a:lnTo>
                        <a:pt x="47625" y="0"/>
                      </a:lnTo>
                      <a:cubicBezTo>
                        <a:pt x="13335" y="203835"/>
                        <a:pt x="18097" y="387668"/>
                        <a:pt x="28575" y="511493"/>
                      </a:cubicBezTo>
                      <a:cubicBezTo>
                        <a:pt x="28575" y="514350"/>
                        <a:pt x="29527" y="517207"/>
                        <a:pt x="29527" y="520065"/>
                      </a:cubicBezTo>
                      <a:cubicBezTo>
                        <a:pt x="33338" y="557213"/>
                        <a:pt x="21907" y="592455"/>
                        <a:pt x="0" y="620078"/>
                      </a:cubicBezTo>
                      <a:cubicBezTo>
                        <a:pt x="26670" y="641985"/>
                        <a:pt x="64770" y="656272"/>
                        <a:pt x="108585" y="657225"/>
                      </a:cubicBezTo>
                      <a:cubicBezTo>
                        <a:pt x="158115" y="658178"/>
                        <a:pt x="202882" y="641985"/>
                        <a:pt x="229553" y="615315"/>
                      </a:cubicBezTo>
                      <a:cubicBezTo>
                        <a:pt x="228600" y="614363"/>
                        <a:pt x="227647" y="614363"/>
                        <a:pt x="226695" y="613410"/>
                      </a:cubicBezTo>
                      <a:cubicBezTo>
                        <a:pt x="212407" y="602932"/>
                        <a:pt x="198120" y="594360"/>
                        <a:pt x="198120" y="5915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4"/>
                <p:cNvSpPr/>
                <p:nvPr/>
              </p:nvSpPr>
              <p:spPr>
                <a:xfrm>
                  <a:off x="6126479" y="4248150"/>
                  <a:ext cx="222885" cy="222884"/>
                </a:xfrm>
                <a:custGeom>
                  <a:rect b="b" l="l" r="r" t="t"/>
                  <a:pathLst>
                    <a:path extrusionOk="0" h="222884" w="222885">
                      <a:moveTo>
                        <a:pt x="51435" y="216218"/>
                      </a:moveTo>
                      <a:cubicBezTo>
                        <a:pt x="94298" y="220028"/>
                        <a:pt x="138113" y="222885"/>
                        <a:pt x="181927" y="222885"/>
                      </a:cubicBezTo>
                      <a:cubicBezTo>
                        <a:pt x="192405" y="140018"/>
                        <a:pt x="206692" y="64770"/>
                        <a:pt x="222885" y="0"/>
                      </a:cubicBezTo>
                      <a:lnTo>
                        <a:pt x="23813" y="0"/>
                      </a:lnTo>
                      <a:cubicBezTo>
                        <a:pt x="11430" y="73343"/>
                        <a:pt x="3810" y="143828"/>
                        <a:pt x="0" y="210503"/>
                      </a:cubicBezTo>
                      <a:cubicBezTo>
                        <a:pt x="17145" y="212407"/>
                        <a:pt x="34290" y="214313"/>
                        <a:pt x="51435" y="2162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4"/>
                <p:cNvSpPr/>
                <p:nvPr/>
              </p:nvSpPr>
              <p:spPr>
                <a:xfrm>
                  <a:off x="6003607" y="4877752"/>
                  <a:ext cx="118520" cy="208597"/>
                </a:xfrm>
                <a:custGeom>
                  <a:rect b="b" l="l" r="r" t="t"/>
                  <a:pathLst>
                    <a:path extrusionOk="0" h="208597" w="118520">
                      <a:moveTo>
                        <a:pt x="118110" y="129540"/>
                      </a:moveTo>
                      <a:cubicBezTo>
                        <a:pt x="116205" y="156210"/>
                        <a:pt x="114300" y="182880"/>
                        <a:pt x="109538" y="208597"/>
                      </a:cubicBezTo>
                      <a:cubicBezTo>
                        <a:pt x="92392" y="144780"/>
                        <a:pt x="44767" y="87630"/>
                        <a:pt x="0" y="40005"/>
                      </a:cubicBezTo>
                      <a:cubicBezTo>
                        <a:pt x="24765" y="34290"/>
                        <a:pt x="72390" y="17145"/>
                        <a:pt x="89535" y="0"/>
                      </a:cubicBezTo>
                      <a:cubicBezTo>
                        <a:pt x="95250" y="10478"/>
                        <a:pt x="100013" y="20955"/>
                        <a:pt x="104775" y="32385"/>
                      </a:cubicBezTo>
                      <a:cubicBezTo>
                        <a:pt x="115252" y="63817"/>
                        <a:pt x="120015" y="96203"/>
                        <a:pt x="118110" y="1295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4"/>
                <p:cNvSpPr/>
                <p:nvPr/>
              </p:nvSpPr>
              <p:spPr>
                <a:xfrm>
                  <a:off x="6000750" y="4918709"/>
                  <a:ext cx="116204" cy="217170"/>
                </a:xfrm>
                <a:custGeom>
                  <a:rect b="b" l="l" r="r" t="t"/>
                  <a:pathLst>
                    <a:path extrusionOk="0" h="217170" w="116204">
                      <a:moveTo>
                        <a:pt x="0" y="0"/>
                      </a:moveTo>
                      <a:cubicBezTo>
                        <a:pt x="0" y="0"/>
                        <a:pt x="93345" y="79058"/>
                        <a:pt x="116205" y="217170"/>
                      </a:cubicBezTo>
                    </a:path>
                  </a:pathLst>
                </a:custGeom>
                <a:solidFill>
                  <a:schemeClr val="accent4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4" name="Google Shape;734;p4"/>
              <p:cNvGrpSpPr/>
              <p:nvPr/>
            </p:nvGrpSpPr>
            <p:grpSpPr>
              <a:xfrm>
                <a:off x="5728756" y="4247197"/>
                <a:ext cx="1355837" cy="1155332"/>
                <a:chOff x="5728756" y="4247197"/>
                <a:chExt cx="1355837" cy="1155332"/>
              </a:xfrm>
            </p:grpSpPr>
            <p:sp>
              <p:nvSpPr>
                <p:cNvPr id="735" name="Google Shape;735;p4"/>
                <p:cNvSpPr/>
                <p:nvPr/>
              </p:nvSpPr>
              <p:spPr>
                <a:xfrm>
                  <a:off x="6326104" y="4365099"/>
                  <a:ext cx="758489" cy="1037430"/>
                </a:xfrm>
                <a:custGeom>
                  <a:rect b="b" l="l" r="r" t="t"/>
                  <a:pathLst>
                    <a:path extrusionOk="0" h="1037430" w="758489">
                      <a:moveTo>
                        <a:pt x="637623" y="988903"/>
                      </a:moveTo>
                      <a:cubicBezTo>
                        <a:pt x="608095" y="1008905"/>
                        <a:pt x="573805" y="1020335"/>
                        <a:pt x="539515" y="1025098"/>
                      </a:cubicBezTo>
                      <a:cubicBezTo>
                        <a:pt x="457600" y="1037480"/>
                        <a:pt x="255670" y="1057483"/>
                        <a:pt x="118510" y="986045"/>
                      </a:cubicBezTo>
                      <a:cubicBezTo>
                        <a:pt x="-10077" y="918418"/>
                        <a:pt x="-40557" y="741253"/>
                        <a:pt x="59455" y="635525"/>
                      </a:cubicBezTo>
                      <a:cubicBezTo>
                        <a:pt x="94698" y="598378"/>
                        <a:pt x="147085" y="568850"/>
                        <a:pt x="223285" y="565993"/>
                      </a:cubicBezTo>
                      <a:lnTo>
                        <a:pt x="249955" y="345965"/>
                      </a:lnTo>
                      <a:cubicBezTo>
                        <a:pt x="276625" y="315485"/>
                        <a:pt x="297580" y="268813"/>
                        <a:pt x="305200" y="213568"/>
                      </a:cubicBezTo>
                      <a:cubicBezTo>
                        <a:pt x="310915" y="169753"/>
                        <a:pt x="308058" y="127843"/>
                        <a:pt x="296628" y="93553"/>
                      </a:cubicBezTo>
                      <a:cubicBezTo>
                        <a:pt x="362350" y="-16937"/>
                        <a:pt x="530943" y="-38845"/>
                        <a:pt x="617620" y="78313"/>
                      </a:cubicBezTo>
                      <a:cubicBezTo>
                        <a:pt x="619525" y="80218"/>
                        <a:pt x="621430" y="83075"/>
                        <a:pt x="622383" y="84980"/>
                      </a:cubicBezTo>
                      <a:cubicBezTo>
                        <a:pt x="652863" y="127843"/>
                        <a:pt x="673818" y="177373"/>
                        <a:pt x="687153" y="228808"/>
                      </a:cubicBezTo>
                      <a:cubicBezTo>
                        <a:pt x="808120" y="690770"/>
                        <a:pt x="764305" y="903178"/>
                        <a:pt x="637623" y="9889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4"/>
                <p:cNvSpPr/>
                <p:nvPr/>
              </p:nvSpPr>
              <p:spPr>
                <a:xfrm>
                  <a:off x="6382580" y="4954509"/>
                  <a:ext cx="244743" cy="248736"/>
                </a:xfrm>
                <a:custGeom>
                  <a:rect b="b" l="l" r="r" t="t"/>
                  <a:pathLst>
                    <a:path extrusionOk="0" h="248736" w="244743">
                      <a:moveTo>
                        <a:pt x="220150" y="13730"/>
                      </a:moveTo>
                      <a:cubicBezTo>
                        <a:pt x="216339" y="10873"/>
                        <a:pt x="212529" y="8968"/>
                        <a:pt x="208719" y="7063"/>
                      </a:cubicBezTo>
                      <a:cubicBezTo>
                        <a:pt x="184907" y="-3415"/>
                        <a:pt x="157285" y="-1510"/>
                        <a:pt x="133472" y="8015"/>
                      </a:cubicBezTo>
                      <a:cubicBezTo>
                        <a:pt x="81085" y="28018"/>
                        <a:pt x="33460" y="74690"/>
                        <a:pt x="10600" y="126125"/>
                      </a:cubicBezTo>
                      <a:cubicBezTo>
                        <a:pt x="-2736" y="155653"/>
                        <a:pt x="-4640" y="190895"/>
                        <a:pt x="11552" y="218518"/>
                      </a:cubicBezTo>
                      <a:cubicBezTo>
                        <a:pt x="28697" y="245188"/>
                        <a:pt x="68702" y="258523"/>
                        <a:pt x="94419" y="240425"/>
                      </a:cubicBezTo>
                      <a:cubicBezTo>
                        <a:pt x="119185" y="222328"/>
                        <a:pt x="122994" y="186133"/>
                        <a:pt x="142044" y="162320"/>
                      </a:cubicBezTo>
                      <a:cubicBezTo>
                        <a:pt x="156332" y="143270"/>
                        <a:pt x="179192" y="133745"/>
                        <a:pt x="199194" y="121363"/>
                      </a:cubicBezTo>
                      <a:cubicBezTo>
                        <a:pt x="219197" y="108980"/>
                        <a:pt x="240152" y="92788"/>
                        <a:pt x="243962" y="68975"/>
                      </a:cubicBezTo>
                      <a:cubicBezTo>
                        <a:pt x="247772" y="48020"/>
                        <a:pt x="237294" y="26113"/>
                        <a:pt x="220150" y="13730"/>
                      </a:cubicBezTo>
                      <a:close/>
                    </a:path>
                  </a:pathLst>
                </a:custGeom>
                <a:solidFill>
                  <a:srgbClr val="FFFFFF">
                    <a:alpha val="44705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4"/>
                <p:cNvSpPr/>
                <p:nvPr/>
              </p:nvSpPr>
              <p:spPr>
                <a:xfrm>
                  <a:off x="5728756" y="4247197"/>
                  <a:ext cx="904912" cy="461962"/>
                </a:xfrm>
                <a:custGeom>
                  <a:rect b="b" l="l" r="r" t="t"/>
                  <a:pathLst>
                    <a:path extrusionOk="0" h="461962" w="904912">
                      <a:moveTo>
                        <a:pt x="893976" y="210503"/>
                      </a:moveTo>
                      <a:cubicBezTo>
                        <a:pt x="891118" y="214313"/>
                        <a:pt x="889213" y="219075"/>
                        <a:pt x="887308" y="222885"/>
                      </a:cubicBezTo>
                      <a:lnTo>
                        <a:pt x="773008" y="215265"/>
                      </a:lnTo>
                      <a:lnTo>
                        <a:pt x="210081" y="177165"/>
                      </a:lnTo>
                      <a:cubicBezTo>
                        <a:pt x="204366" y="131445"/>
                        <a:pt x="208176" y="67628"/>
                        <a:pt x="215796" y="0"/>
                      </a:cubicBezTo>
                      <a:lnTo>
                        <a:pt x="23391" y="0"/>
                      </a:lnTo>
                      <a:cubicBezTo>
                        <a:pt x="13866" y="82868"/>
                        <a:pt x="6246" y="159068"/>
                        <a:pt x="531" y="215265"/>
                      </a:cubicBezTo>
                      <a:cubicBezTo>
                        <a:pt x="-5184" y="280988"/>
                        <a:pt x="35773" y="342900"/>
                        <a:pt x="98638" y="361950"/>
                      </a:cubicBezTo>
                      <a:cubicBezTo>
                        <a:pt x="233893" y="402908"/>
                        <a:pt x="533931" y="421005"/>
                        <a:pt x="742528" y="428625"/>
                      </a:cubicBezTo>
                      <a:cubicBezTo>
                        <a:pt x="782533" y="430530"/>
                        <a:pt x="818728" y="431483"/>
                        <a:pt x="850161" y="432435"/>
                      </a:cubicBezTo>
                      <a:lnTo>
                        <a:pt x="846351" y="461963"/>
                      </a:lnTo>
                      <a:cubicBezTo>
                        <a:pt x="873021" y="431483"/>
                        <a:pt x="893976" y="384810"/>
                        <a:pt x="901596" y="329565"/>
                      </a:cubicBezTo>
                      <a:cubicBezTo>
                        <a:pt x="908263" y="286703"/>
                        <a:pt x="904453" y="244793"/>
                        <a:pt x="893976" y="2105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4"/>
                <p:cNvSpPr/>
                <p:nvPr/>
              </p:nvSpPr>
              <p:spPr>
                <a:xfrm>
                  <a:off x="5734050" y="4248150"/>
                  <a:ext cx="210502" cy="170497"/>
                </a:xfrm>
                <a:custGeom>
                  <a:rect b="b" l="l" r="r" t="t"/>
                  <a:pathLst>
                    <a:path extrusionOk="0" h="170497" w="210502">
                      <a:moveTo>
                        <a:pt x="31433" y="164782"/>
                      </a:moveTo>
                      <a:cubicBezTo>
                        <a:pt x="74295" y="159068"/>
                        <a:pt x="118110" y="157163"/>
                        <a:pt x="161925" y="155257"/>
                      </a:cubicBezTo>
                      <a:cubicBezTo>
                        <a:pt x="175260" y="154305"/>
                        <a:pt x="189547" y="154305"/>
                        <a:pt x="202883" y="154305"/>
                      </a:cubicBezTo>
                      <a:cubicBezTo>
                        <a:pt x="200025" y="111443"/>
                        <a:pt x="203835" y="56197"/>
                        <a:pt x="210503" y="0"/>
                      </a:cubicBezTo>
                      <a:lnTo>
                        <a:pt x="18097" y="0"/>
                      </a:lnTo>
                      <a:cubicBezTo>
                        <a:pt x="10478" y="62865"/>
                        <a:pt x="4763" y="120968"/>
                        <a:pt x="0" y="170497"/>
                      </a:cubicBezTo>
                      <a:cubicBezTo>
                        <a:pt x="10478" y="167640"/>
                        <a:pt x="20955" y="166688"/>
                        <a:pt x="31433" y="1647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4"/>
                <p:cNvSpPr/>
                <p:nvPr/>
              </p:nvSpPr>
              <p:spPr>
                <a:xfrm>
                  <a:off x="6470656" y="4382001"/>
                  <a:ext cx="163334" cy="362805"/>
                </a:xfrm>
                <a:custGeom>
                  <a:rect b="b" l="l" r="r" t="t"/>
                  <a:pathLst>
                    <a:path extrusionOk="0" h="362805" w="163334">
                      <a:moveTo>
                        <a:pt x="160649" y="195714"/>
                      </a:moveTo>
                      <a:cubicBezTo>
                        <a:pt x="153029" y="250959"/>
                        <a:pt x="132074" y="298584"/>
                        <a:pt x="105404" y="328111"/>
                      </a:cubicBezTo>
                      <a:cubicBezTo>
                        <a:pt x="83497" y="352877"/>
                        <a:pt x="57779" y="365259"/>
                        <a:pt x="33014" y="362402"/>
                      </a:cubicBezTo>
                      <a:cubicBezTo>
                        <a:pt x="1581" y="358592"/>
                        <a:pt x="-3181" y="332874"/>
                        <a:pt x="1581" y="294774"/>
                      </a:cubicBezTo>
                      <a:cubicBezTo>
                        <a:pt x="5391" y="264294"/>
                        <a:pt x="14916" y="225242"/>
                        <a:pt x="20631" y="180474"/>
                      </a:cubicBezTo>
                      <a:cubicBezTo>
                        <a:pt x="25394" y="144279"/>
                        <a:pt x="27299" y="109989"/>
                        <a:pt x="31109" y="80461"/>
                      </a:cubicBezTo>
                      <a:cubicBezTo>
                        <a:pt x="36824" y="29026"/>
                        <a:pt x="46349" y="-4311"/>
                        <a:pt x="82544" y="451"/>
                      </a:cubicBezTo>
                      <a:cubicBezTo>
                        <a:pt x="113976" y="4261"/>
                        <a:pt x="138741" y="33789"/>
                        <a:pt x="153029" y="75699"/>
                      </a:cubicBezTo>
                      <a:cubicBezTo>
                        <a:pt x="162554" y="109989"/>
                        <a:pt x="166364" y="151899"/>
                        <a:pt x="160649" y="1957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4"/>
                <p:cNvSpPr/>
                <p:nvPr/>
              </p:nvSpPr>
              <p:spPr>
                <a:xfrm>
                  <a:off x="6549390" y="4866322"/>
                  <a:ext cx="297179" cy="149542"/>
                </a:xfrm>
                <a:custGeom>
                  <a:rect b="b" l="l" r="r" t="t"/>
                  <a:pathLst>
                    <a:path extrusionOk="0" h="149542" w="297179">
                      <a:moveTo>
                        <a:pt x="238125" y="75247"/>
                      </a:moveTo>
                      <a:cubicBezTo>
                        <a:pt x="256222" y="89535"/>
                        <a:pt x="286703" y="111443"/>
                        <a:pt x="297180" y="149543"/>
                      </a:cubicBezTo>
                      <a:cubicBezTo>
                        <a:pt x="273367" y="135255"/>
                        <a:pt x="236220" y="87630"/>
                        <a:pt x="109538" y="66675"/>
                      </a:cubicBezTo>
                      <a:cubicBezTo>
                        <a:pt x="74295" y="60960"/>
                        <a:pt x="35242" y="63818"/>
                        <a:pt x="0" y="64770"/>
                      </a:cubicBezTo>
                      <a:lnTo>
                        <a:pt x="7620" y="0"/>
                      </a:lnTo>
                      <a:cubicBezTo>
                        <a:pt x="18097" y="1905"/>
                        <a:pt x="28575" y="2858"/>
                        <a:pt x="38100" y="4763"/>
                      </a:cubicBezTo>
                      <a:cubicBezTo>
                        <a:pt x="106680" y="15240"/>
                        <a:pt x="181928" y="31433"/>
                        <a:pt x="238125" y="752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4"/>
                <p:cNvSpPr/>
                <p:nvPr/>
              </p:nvSpPr>
              <p:spPr>
                <a:xfrm>
                  <a:off x="6549390" y="4928271"/>
                  <a:ext cx="358140" cy="168555"/>
                </a:xfrm>
                <a:custGeom>
                  <a:rect b="b" l="l" r="r" t="t"/>
                  <a:pathLst>
                    <a:path extrusionOk="0" h="168555" w="358140">
                      <a:moveTo>
                        <a:pt x="0" y="2821"/>
                      </a:moveTo>
                      <a:cubicBezTo>
                        <a:pt x="0" y="2821"/>
                        <a:pt x="256222" y="-35279"/>
                        <a:pt x="358140" y="168556"/>
                      </a:cubicBezTo>
                    </a:path>
                  </a:pathLst>
                </a:custGeom>
                <a:solidFill>
                  <a:schemeClr val="accent4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42" name="Google Shape;742;p4"/>
              <p:cNvSpPr/>
              <p:nvPr/>
            </p:nvSpPr>
            <p:spPr>
              <a:xfrm>
                <a:off x="6066472" y="4757998"/>
                <a:ext cx="293370" cy="146463"/>
              </a:xfrm>
              <a:custGeom>
                <a:rect b="b" l="l" r="r" t="t"/>
                <a:pathLst>
                  <a:path extrusionOk="0" h="146463" w="293370">
                    <a:moveTo>
                      <a:pt x="293370" y="45459"/>
                    </a:moveTo>
                    <a:cubicBezTo>
                      <a:pt x="292418" y="67366"/>
                      <a:pt x="282893" y="87369"/>
                      <a:pt x="265747" y="104514"/>
                    </a:cubicBezTo>
                    <a:cubicBezTo>
                      <a:pt x="239078" y="131184"/>
                      <a:pt x="194310" y="147376"/>
                      <a:pt x="144780" y="146424"/>
                    </a:cubicBezTo>
                    <a:cubicBezTo>
                      <a:pt x="101918" y="145471"/>
                      <a:pt x="62865" y="131184"/>
                      <a:pt x="36195" y="109276"/>
                    </a:cubicBezTo>
                    <a:cubicBezTo>
                      <a:pt x="13335" y="90226"/>
                      <a:pt x="0" y="65461"/>
                      <a:pt x="0" y="38791"/>
                    </a:cubicBezTo>
                    <a:cubicBezTo>
                      <a:pt x="953" y="2596"/>
                      <a:pt x="25718" y="-2166"/>
                      <a:pt x="64770" y="691"/>
                    </a:cubicBezTo>
                    <a:cubicBezTo>
                      <a:pt x="87630" y="1644"/>
                      <a:pt x="114300" y="5454"/>
                      <a:pt x="143828" y="6406"/>
                    </a:cubicBezTo>
                    <a:cubicBezTo>
                      <a:pt x="175260" y="7359"/>
                      <a:pt x="204788" y="4501"/>
                      <a:pt x="228600" y="4501"/>
                    </a:cubicBezTo>
                    <a:cubicBezTo>
                      <a:pt x="267653" y="4501"/>
                      <a:pt x="293370" y="10216"/>
                      <a:pt x="293370" y="4545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3" name="Google Shape;743;p4"/>
              <p:cNvGrpSpPr/>
              <p:nvPr/>
            </p:nvGrpSpPr>
            <p:grpSpPr>
              <a:xfrm>
                <a:off x="4457138" y="2124671"/>
                <a:ext cx="1452171" cy="1309090"/>
                <a:chOff x="4457138" y="2124671"/>
                <a:chExt cx="1452171" cy="1309090"/>
              </a:xfrm>
            </p:grpSpPr>
            <p:sp>
              <p:nvSpPr>
                <p:cNvPr id="744" name="Google Shape;744;p4"/>
                <p:cNvSpPr/>
                <p:nvPr/>
              </p:nvSpPr>
              <p:spPr>
                <a:xfrm>
                  <a:off x="4988242" y="2840354"/>
                  <a:ext cx="921067" cy="593407"/>
                </a:xfrm>
                <a:custGeom>
                  <a:rect b="b" l="l" r="r" t="t"/>
                  <a:pathLst>
                    <a:path extrusionOk="0" h="593407" w="921067">
                      <a:moveTo>
                        <a:pt x="101917" y="0"/>
                      </a:moveTo>
                      <a:lnTo>
                        <a:pt x="921068" y="358140"/>
                      </a:lnTo>
                      <a:lnTo>
                        <a:pt x="848678" y="593408"/>
                      </a:lnTo>
                      <a:lnTo>
                        <a:pt x="0" y="21050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4"/>
                <p:cNvSpPr/>
                <p:nvPr/>
              </p:nvSpPr>
              <p:spPr>
                <a:xfrm>
                  <a:off x="5081587" y="2797837"/>
                  <a:ext cx="94297" cy="35849"/>
                </a:xfrm>
                <a:custGeom>
                  <a:rect b="b" l="l" r="r" t="t"/>
                  <a:pathLst>
                    <a:path extrusionOk="0" h="35849" w="94297">
                      <a:moveTo>
                        <a:pt x="94297" y="35850"/>
                      </a:moveTo>
                      <a:cubicBezTo>
                        <a:pt x="94297" y="35850"/>
                        <a:pt x="53340" y="-19395"/>
                        <a:pt x="0" y="7275"/>
                      </a:cubicBezTo>
                    </a:path>
                  </a:pathLst>
                </a:custGeom>
                <a:solidFill>
                  <a:srgbClr val="FFFFFF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6" name="Google Shape;746;p4"/>
                <p:cNvGrpSpPr/>
                <p:nvPr/>
              </p:nvGrpSpPr>
              <p:grpSpPr>
                <a:xfrm>
                  <a:off x="4457138" y="2124671"/>
                  <a:ext cx="849929" cy="1055766"/>
                  <a:chOff x="4457138" y="2124671"/>
                  <a:chExt cx="849929" cy="1055766"/>
                </a:xfrm>
              </p:grpSpPr>
              <p:sp>
                <p:nvSpPr>
                  <p:cNvPr id="747" name="Google Shape;747;p4"/>
                  <p:cNvSpPr/>
                  <p:nvPr/>
                </p:nvSpPr>
                <p:spPr>
                  <a:xfrm>
                    <a:off x="5013270" y="2806294"/>
                    <a:ext cx="293797" cy="374143"/>
                  </a:xfrm>
                  <a:custGeom>
                    <a:rect b="b" l="l" r="r" t="t"/>
                    <a:pathLst>
                      <a:path extrusionOk="0" h="374143" w="293797">
                        <a:moveTo>
                          <a:pt x="6405" y="155028"/>
                        </a:moveTo>
                        <a:cubicBezTo>
                          <a:pt x="-17408" y="256945"/>
                          <a:pt x="27360" y="354100"/>
                          <a:pt x="104512" y="371245"/>
                        </a:cubicBezTo>
                        <a:cubicBezTo>
                          <a:pt x="182617" y="389343"/>
                          <a:pt x="264533" y="320763"/>
                          <a:pt x="287392" y="218845"/>
                        </a:cubicBezTo>
                        <a:cubicBezTo>
                          <a:pt x="311205" y="116928"/>
                          <a:pt x="266437" y="19773"/>
                          <a:pt x="189285" y="2628"/>
                        </a:cubicBezTo>
                        <a:cubicBezTo>
                          <a:pt x="111180" y="-14517"/>
                          <a:pt x="29265" y="54063"/>
                          <a:pt x="6405" y="15502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4"/>
                  <p:cNvSpPr/>
                  <p:nvPr/>
                </p:nvSpPr>
                <p:spPr>
                  <a:xfrm>
                    <a:off x="4457138" y="2124671"/>
                    <a:ext cx="788993" cy="1030830"/>
                  </a:xfrm>
                  <a:custGeom>
                    <a:rect b="b" l="l" r="r" t="t"/>
                    <a:pathLst>
                      <a:path extrusionOk="0" h="1030830" w="788993">
                        <a:moveTo>
                          <a:pt x="728272" y="733781"/>
                        </a:moveTo>
                        <a:cubicBezTo>
                          <a:pt x="728272" y="733781"/>
                          <a:pt x="814949" y="1128116"/>
                          <a:pt x="340604" y="1008101"/>
                        </a:cubicBezTo>
                        <a:cubicBezTo>
                          <a:pt x="291074" y="995718"/>
                          <a:pt x="243449" y="975716"/>
                          <a:pt x="200587" y="947141"/>
                        </a:cubicBezTo>
                        <a:cubicBezTo>
                          <a:pt x="132007" y="901421"/>
                          <a:pt x="56759" y="822363"/>
                          <a:pt x="115814" y="720446"/>
                        </a:cubicBezTo>
                        <a:cubicBezTo>
                          <a:pt x="115814" y="720446"/>
                          <a:pt x="-9916" y="525183"/>
                          <a:pt x="228209" y="443268"/>
                        </a:cubicBezTo>
                        <a:cubicBezTo>
                          <a:pt x="228209" y="443268"/>
                          <a:pt x="222494" y="315633"/>
                          <a:pt x="60569" y="190856"/>
                        </a:cubicBezTo>
                        <a:cubicBezTo>
                          <a:pt x="41519" y="176568"/>
                          <a:pt x="27232" y="161328"/>
                          <a:pt x="16754" y="147041"/>
                        </a:cubicBezTo>
                        <a:cubicBezTo>
                          <a:pt x="-30871" y="79413"/>
                          <a:pt x="30089" y="-12027"/>
                          <a:pt x="111052" y="1308"/>
                        </a:cubicBezTo>
                        <a:cubicBezTo>
                          <a:pt x="210112" y="16548"/>
                          <a:pt x="355844" y="127991"/>
                          <a:pt x="406327" y="307061"/>
                        </a:cubicBezTo>
                        <a:cubicBezTo>
                          <a:pt x="414899" y="270866"/>
                          <a:pt x="441569" y="249911"/>
                          <a:pt x="469192" y="238481"/>
                        </a:cubicBezTo>
                        <a:cubicBezTo>
                          <a:pt x="514912" y="218478"/>
                          <a:pt x="558727" y="263246"/>
                          <a:pt x="582539" y="294678"/>
                        </a:cubicBezTo>
                        <a:cubicBezTo>
                          <a:pt x="599684" y="317538"/>
                          <a:pt x="618734" y="339446"/>
                          <a:pt x="640642" y="359448"/>
                        </a:cubicBezTo>
                        <a:cubicBezTo>
                          <a:pt x="721604" y="434696"/>
                          <a:pt x="801614" y="509943"/>
                          <a:pt x="787327" y="623291"/>
                        </a:cubicBezTo>
                        <a:cubicBezTo>
                          <a:pt x="784469" y="645198"/>
                          <a:pt x="778754" y="666153"/>
                          <a:pt x="768277" y="685203"/>
                        </a:cubicBezTo>
                        <a:cubicBezTo>
                          <a:pt x="765419" y="690918"/>
                          <a:pt x="728272" y="731876"/>
                          <a:pt x="728272" y="7337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4"/>
                  <p:cNvSpPr/>
                  <p:nvPr/>
                </p:nvSpPr>
                <p:spPr>
                  <a:xfrm>
                    <a:off x="4853849" y="2430779"/>
                    <a:ext cx="167730" cy="218122"/>
                  </a:xfrm>
                  <a:custGeom>
                    <a:rect b="b" l="l" r="r" t="t"/>
                    <a:pathLst>
                      <a:path extrusionOk="0" h="218122" w="167730">
                        <a:moveTo>
                          <a:pt x="10568" y="0"/>
                        </a:moveTo>
                        <a:cubicBezTo>
                          <a:pt x="10568" y="0"/>
                          <a:pt x="-60870" y="158115"/>
                          <a:pt x="167730" y="218123"/>
                        </a:cubicBez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4"/>
                  <p:cNvSpPr/>
                  <p:nvPr/>
                </p:nvSpPr>
                <p:spPr>
                  <a:xfrm>
                    <a:off x="4957398" y="2635567"/>
                    <a:ext cx="76564" cy="231457"/>
                  </a:xfrm>
                  <a:custGeom>
                    <a:rect b="b" l="l" r="r" t="t"/>
                    <a:pathLst>
                      <a:path extrusionOk="0" h="231457" w="76564">
                        <a:moveTo>
                          <a:pt x="19414" y="0"/>
                        </a:moveTo>
                        <a:cubicBezTo>
                          <a:pt x="19414" y="0"/>
                          <a:pt x="-51071" y="63817"/>
                          <a:pt x="76564" y="231458"/>
                        </a:cubicBez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4"/>
                  <p:cNvSpPr/>
                  <p:nvPr/>
                </p:nvSpPr>
                <p:spPr>
                  <a:xfrm>
                    <a:off x="4572000" y="2787771"/>
                    <a:ext cx="353710" cy="247378"/>
                  </a:xfrm>
                  <a:custGeom>
                    <a:rect b="b" l="l" r="r" t="t"/>
                    <a:pathLst>
                      <a:path extrusionOk="0" h="247378" w="353710">
                        <a:moveTo>
                          <a:pt x="164783" y="131641"/>
                        </a:moveTo>
                        <a:cubicBezTo>
                          <a:pt x="86677" y="186886"/>
                          <a:pt x="148590" y="222128"/>
                          <a:pt x="189548" y="237368"/>
                        </a:cubicBezTo>
                        <a:cubicBezTo>
                          <a:pt x="209550" y="244988"/>
                          <a:pt x="231458" y="248798"/>
                          <a:pt x="253365" y="246893"/>
                        </a:cubicBezTo>
                        <a:cubicBezTo>
                          <a:pt x="278130" y="244988"/>
                          <a:pt x="297180" y="235463"/>
                          <a:pt x="311467" y="222128"/>
                        </a:cubicBezTo>
                        <a:cubicBezTo>
                          <a:pt x="388620" y="155453"/>
                          <a:pt x="354330" y="26866"/>
                          <a:pt x="255270" y="4958"/>
                        </a:cubicBezTo>
                        <a:cubicBezTo>
                          <a:pt x="200977" y="-7424"/>
                          <a:pt x="120015" y="1148"/>
                          <a:pt x="0" y="56393"/>
                        </a:cubicBez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4"/>
                  <p:cNvSpPr/>
                  <p:nvPr/>
                </p:nvSpPr>
                <p:spPr>
                  <a:xfrm>
                    <a:off x="4685347" y="2558412"/>
                    <a:ext cx="271572" cy="248874"/>
                  </a:xfrm>
                  <a:custGeom>
                    <a:rect b="b" l="l" r="r" t="t"/>
                    <a:pathLst>
                      <a:path extrusionOk="0" h="248874" w="271572">
                        <a:moveTo>
                          <a:pt x="0" y="9527"/>
                        </a:moveTo>
                        <a:cubicBezTo>
                          <a:pt x="0" y="9527"/>
                          <a:pt x="178117" y="-40955"/>
                          <a:pt x="252412" y="90490"/>
                        </a:cubicBezTo>
                        <a:cubicBezTo>
                          <a:pt x="268605" y="119065"/>
                          <a:pt x="275273" y="151450"/>
                          <a:pt x="269557" y="182882"/>
                        </a:cubicBezTo>
                        <a:cubicBezTo>
                          <a:pt x="262890" y="218125"/>
                          <a:pt x="240982" y="256225"/>
                          <a:pt x="176213" y="247652"/>
                        </a:cubicBez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3" name="Google Shape;753;p4"/>
              <p:cNvGrpSpPr/>
              <p:nvPr/>
            </p:nvGrpSpPr>
            <p:grpSpPr>
              <a:xfrm>
                <a:off x="5192637" y="1228967"/>
                <a:ext cx="2608368" cy="3187620"/>
                <a:chOff x="5192637" y="1228967"/>
                <a:chExt cx="2608368" cy="3187620"/>
              </a:xfrm>
            </p:grpSpPr>
            <p:grpSp>
              <p:nvGrpSpPr>
                <p:cNvPr id="754" name="Google Shape;754;p4"/>
                <p:cNvGrpSpPr/>
                <p:nvPr/>
              </p:nvGrpSpPr>
              <p:grpSpPr>
                <a:xfrm>
                  <a:off x="5192637" y="1228967"/>
                  <a:ext cx="2608368" cy="3187620"/>
                  <a:chOff x="5192637" y="1228967"/>
                  <a:chExt cx="2608368" cy="3187620"/>
                </a:xfrm>
              </p:grpSpPr>
              <p:grpSp>
                <p:nvGrpSpPr>
                  <p:cNvPr id="755" name="Google Shape;755;p4"/>
                  <p:cNvGrpSpPr/>
                  <p:nvPr/>
                </p:nvGrpSpPr>
                <p:grpSpPr>
                  <a:xfrm>
                    <a:off x="5192637" y="1228967"/>
                    <a:ext cx="1142295" cy="1142295"/>
                    <a:chOff x="5192637" y="1228967"/>
                    <a:chExt cx="1142295" cy="1142295"/>
                  </a:xfrm>
                </p:grpSpPr>
                <p:grpSp>
                  <p:nvGrpSpPr>
                    <p:cNvPr id="756" name="Google Shape;756;p4"/>
                    <p:cNvGrpSpPr/>
                    <p:nvPr/>
                  </p:nvGrpSpPr>
                  <p:grpSpPr>
                    <a:xfrm>
                      <a:off x="5192637" y="1228967"/>
                      <a:ext cx="1142295" cy="1142295"/>
                      <a:chOff x="5192637" y="1228967"/>
                      <a:chExt cx="1142295" cy="1142295"/>
                    </a:xfrm>
                  </p:grpSpPr>
                  <p:sp>
                    <p:nvSpPr>
                      <p:cNvPr id="757" name="Google Shape;757;p4"/>
                      <p:cNvSpPr/>
                      <p:nvPr/>
                    </p:nvSpPr>
                    <p:spPr>
                      <a:xfrm rot="-1405459">
                        <a:off x="5329493" y="1365823"/>
                        <a:ext cx="868584" cy="868584"/>
                      </a:xfrm>
                      <a:custGeom>
                        <a:rect b="b" l="l" r="r" t="t"/>
                        <a:pathLst>
                          <a:path extrusionOk="0" h="868665" w="868665">
                            <a:moveTo>
                              <a:pt x="868665" y="434333"/>
                            </a:moveTo>
                            <a:cubicBezTo>
                              <a:pt x="868665" y="674208"/>
                              <a:pt x="674208" y="868665"/>
                              <a:pt x="434333" y="868665"/>
                            </a:cubicBezTo>
                            <a:cubicBezTo>
                              <a:pt x="194457" y="868665"/>
                              <a:pt x="0" y="674208"/>
                              <a:pt x="0" y="434333"/>
                            </a:cubicBezTo>
                            <a:cubicBezTo>
                              <a:pt x="0" y="194457"/>
                              <a:pt x="194457" y="0"/>
                              <a:pt x="434333" y="0"/>
                            </a:cubicBezTo>
                            <a:cubicBezTo>
                              <a:pt x="674208" y="0"/>
                              <a:pt x="868665" y="194457"/>
                              <a:pt x="868665" y="43433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58" name="Google Shape;758;p4"/>
                      <p:cNvSpPr/>
                      <p:nvPr/>
                    </p:nvSpPr>
                    <p:spPr>
                      <a:xfrm rot="-2322274">
                        <a:off x="5376069" y="1412788"/>
                        <a:ext cx="774929" cy="774929"/>
                      </a:xfrm>
                      <a:custGeom>
                        <a:rect b="b" l="l" r="r" t="t"/>
                        <a:pathLst>
                          <a:path extrusionOk="0" h="775307" w="775307">
                            <a:moveTo>
                              <a:pt x="775308" y="387654"/>
                            </a:moveTo>
                            <a:cubicBezTo>
                              <a:pt x="775308" y="601749"/>
                              <a:pt x="601749" y="775308"/>
                              <a:pt x="387654" y="775308"/>
                            </a:cubicBezTo>
                            <a:cubicBezTo>
                              <a:pt x="173559" y="775308"/>
                              <a:pt x="0" y="601749"/>
                              <a:pt x="0" y="387654"/>
                            </a:cubicBezTo>
                            <a:cubicBezTo>
                              <a:pt x="0" y="173559"/>
                              <a:pt x="173559" y="0"/>
                              <a:pt x="387654" y="0"/>
                            </a:cubicBezTo>
                            <a:cubicBezTo>
                              <a:pt x="601750" y="0"/>
                              <a:pt x="775308" y="173559"/>
                              <a:pt x="775308" y="387654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759" name="Google Shape;759;p4"/>
                    <p:cNvGrpSpPr/>
                    <p:nvPr/>
                  </p:nvGrpSpPr>
                  <p:grpSpPr>
                    <a:xfrm>
                      <a:off x="5396923" y="1431666"/>
                      <a:ext cx="734260" cy="736165"/>
                      <a:chOff x="5396923" y="1431666"/>
                      <a:chExt cx="734260" cy="736165"/>
                    </a:xfrm>
                  </p:grpSpPr>
                  <p:sp>
                    <p:nvSpPr>
                      <p:cNvPr id="760" name="Google Shape;760;p4"/>
                      <p:cNvSpPr/>
                      <p:nvPr/>
                    </p:nvSpPr>
                    <p:spPr>
                      <a:xfrm>
                        <a:off x="5396923" y="1767839"/>
                        <a:ext cx="302847" cy="164560"/>
                      </a:xfrm>
                      <a:custGeom>
                        <a:rect b="b" l="l" r="r" t="t"/>
                        <a:pathLst>
                          <a:path extrusionOk="0" h="164560" w="302847">
                            <a:moveTo>
                              <a:pt x="298074" y="50483"/>
                            </a:moveTo>
                            <a:lnTo>
                              <a:pt x="34231" y="163830"/>
                            </a:lnTo>
                            <a:cubicBezTo>
                              <a:pt x="29469" y="165735"/>
                              <a:pt x="23754" y="163830"/>
                              <a:pt x="22801" y="159068"/>
                            </a:cubicBezTo>
                            <a:cubicBezTo>
                              <a:pt x="5656" y="112395"/>
                              <a:pt x="-2916" y="60960"/>
                              <a:pt x="894" y="8573"/>
                            </a:cubicBezTo>
                            <a:cubicBezTo>
                              <a:pt x="894" y="3810"/>
                              <a:pt x="5656" y="0"/>
                              <a:pt x="10419" y="0"/>
                            </a:cubicBezTo>
                            <a:lnTo>
                              <a:pt x="295216" y="33338"/>
                            </a:lnTo>
                            <a:cubicBezTo>
                              <a:pt x="303789" y="35243"/>
                              <a:pt x="305694" y="47625"/>
                              <a:pt x="298074" y="5048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1" name="Google Shape;761;p4"/>
                      <p:cNvSpPr/>
                      <p:nvPr/>
                    </p:nvSpPr>
                    <p:spPr>
                      <a:xfrm>
                        <a:off x="5402433" y="1591871"/>
                        <a:ext cx="302372" cy="189360"/>
                      </a:xfrm>
                      <a:custGeom>
                        <a:rect b="b" l="l" r="r" t="t"/>
                        <a:pathLst>
                          <a:path extrusionOk="0" h="189360" w="302372">
                            <a:moveTo>
                              <a:pt x="292564" y="189304"/>
                            </a:moveTo>
                            <a:lnTo>
                              <a:pt x="7767" y="155966"/>
                            </a:lnTo>
                            <a:cubicBezTo>
                              <a:pt x="3004" y="155014"/>
                              <a:pt x="-806" y="150252"/>
                              <a:pt x="147" y="145489"/>
                            </a:cubicBezTo>
                            <a:cubicBezTo>
                              <a:pt x="8719" y="93102"/>
                              <a:pt x="28722" y="45476"/>
                              <a:pt x="56345" y="3566"/>
                            </a:cubicBezTo>
                            <a:cubicBezTo>
                              <a:pt x="59202" y="-244"/>
                              <a:pt x="64917" y="-1196"/>
                              <a:pt x="68727" y="1661"/>
                            </a:cubicBezTo>
                            <a:lnTo>
                              <a:pt x="299232" y="173112"/>
                            </a:lnTo>
                            <a:cubicBezTo>
                              <a:pt x="305899" y="178827"/>
                              <a:pt x="301137" y="190256"/>
                              <a:pt x="292564" y="18930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2" name="Google Shape;762;p4"/>
                      <p:cNvSpPr/>
                      <p:nvPr/>
                    </p:nvSpPr>
                    <p:spPr>
                      <a:xfrm>
                        <a:off x="5434235" y="1836505"/>
                        <a:ext cx="280855" cy="248273"/>
                      </a:xfrm>
                      <a:custGeom>
                        <a:rect b="b" l="l" r="r" t="t"/>
                        <a:pathLst>
                          <a:path extrusionOk="0" h="248273" w="280855">
                            <a:moveTo>
                              <a:pt x="278860" y="14202"/>
                            </a:moveTo>
                            <a:lnTo>
                              <a:pt x="107410" y="244707"/>
                            </a:lnTo>
                            <a:cubicBezTo>
                              <a:pt x="104552" y="248517"/>
                              <a:pt x="98837" y="249470"/>
                              <a:pt x="95027" y="246612"/>
                            </a:cubicBezTo>
                            <a:cubicBezTo>
                              <a:pt x="55975" y="213275"/>
                              <a:pt x="23590" y="173270"/>
                              <a:pt x="730" y="126597"/>
                            </a:cubicBezTo>
                            <a:cubicBezTo>
                              <a:pt x="-1175" y="121835"/>
                              <a:pt x="730" y="116120"/>
                              <a:pt x="5493" y="114215"/>
                            </a:cubicBezTo>
                            <a:lnTo>
                              <a:pt x="269335" y="867"/>
                            </a:lnTo>
                            <a:cubicBezTo>
                              <a:pt x="276955" y="-2943"/>
                              <a:pt x="284575" y="6582"/>
                              <a:pt x="278860" y="1420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3" name="Google Shape;763;p4"/>
                      <p:cNvSpPr/>
                      <p:nvPr/>
                    </p:nvSpPr>
                    <p:spPr>
                      <a:xfrm>
                        <a:off x="5479023" y="1469930"/>
                        <a:ext cx="248273" cy="280855"/>
                      </a:xfrm>
                      <a:custGeom>
                        <a:rect b="b" l="l" r="r" t="t"/>
                        <a:pathLst>
                          <a:path extrusionOk="0" h="280855" w="248273">
                            <a:moveTo>
                              <a:pt x="234072" y="278860"/>
                            </a:moveTo>
                            <a:lnTo>
                              <a:pt x="3567" y="107410"/>
                            </a:lnTo>
                            <a:cubicBezTo>
                              <a:pt x="-244" y="104552"/>
                              <a:pt x="-1196" y="98838"/>
                              <a:pt x="1661" y="95027"/>
                            </a:cubicBezTo>
                            <a:cubicBezTo>
                              <a:pt x="34999" y="55975"/>
                              <a:pt x="75004" y="23590"/>
                              <a:pt x="121676" y="730"/>
                            </a:cubicBezTo>
                            <a:cubicBezTo>
                              <a:pt x="126439" y="-1175"/>
                              <a:pt x="132154" y="730"/>
                              <a:pt x="134059" y="5493"/>
                            </a:cubicBezTo>
                            <a:lnTo>
                              <a:pt x="247406" y="269335"/>
                            </a:lnTo>
                            <a:cubicBezTo>
                              <a:pt x="251217" y="276955"/>
                              <a:pt x="241692" y="284575"/>
                              <a:pt x="234072" y="27886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4" name="Google Shape;764;p4"/>
                      <p:cNvSpPr/>
                      <p:nvPr/>
                    </p:nvSpPr>
                    <p:spPr>
                      <a:xfrm>
                        <a:off x="5631402" y="1431666"/>
                        <a:ext cx="164559" cy="303799"/>
                      </a:xfrm>
                      <a:custGeom>
                        <a:rect b="b" l="l" r="r" t="t"/>
                        <a:pathLst>
                          <a:path extrusionOk="0" h="303799" w="164559">
                            <a:moveTo>
                              <a:pt x="5492" y="22801"/>
                            </a:moveTo>
                            <a:cubicBezTo>
                              <a:pt x="52165" y="5656"/>
                              <a:pt x="103600" y="-2916"/>
                              <a:pt x="155988" y="894"/>
                            </a:cubicBezTo>
                            <a:cubicBezTo>
                              <a:pt x="160750" y="894"/>
                              <a:pt x="164560" y="5656"/>
                              <a:pt x="164560" y="10419"/>
                            </a:cubicBezTo>
                            <a:lnTo>
                              <a:pt x="131222" y="296169"/>
                            </a:lnTo>
                            <a:cubicBezTo>
                              <a:pt x="130270" y="304741"/>
                              <a:pt x="117888" y="306646"/>
                              <a:pt x="114077" y="299026"/>
                            </a:cubicBezTo>
                            <a:lnTo>
                              <a:pt x="730" y="35184"/>
                            </a:lnTo>
                            <a:cubicBezTo>
                              <a:pt x="-1175" y="30421"/>
                              <a:pt x="730" y="24706"/>
                              <a:pt x="5492" y="2280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5" name="Google Shape;765;p4"/>
                      <p:cNvSpPr/>
                      <p:nvPr/>
                    </p:nvSpPr>
                    <p:spPr>
                      <a:xfrm>
                        <a:off x="5556176" y="1859311"/>
                        <a:ext cx="189359" cy="303010"/>
                      </a:xfrm>
                      <a:custGeom>
                        <a:rect b="b" l="l" r="r" t="t"/>
                        <a:pathLst>
                          <a:path extrusionOk="0" h="303010" w="189359">
                            <a:moveTo>
                              <a:pt x="1661" y="234283"/>
                            </a:moveTo>
                            <a:lnTo>
                              <a:pt x="173111" y="3778"/>
                            </a:lnTo>
                            <a:cubicBezTo>
                              <a:pt x="178827" y="-3842"/>
                              <a:pt x="190257" y="921"/>
                              <a:pt x="189304" y="10446"/>
                            </a:cubicBezTo>
                            <a:lnTo>
                              <a:pt x="155966" y="295243"/>
                            </a:lnTo>
                            <a:cubicBezTo>
                              <a:pt x="155014" y="300006"/>
                              <a:pt x="150252" y="303816"/>
                              <a:pt x="145489" y="302863"/>
                            </a:cubicBezTo>
                            <a:cubicBezTo>
                              <a:pt x="93102" y="294291"/>
                              <a:pt x="45477" y="274288"/>
                              <a:pt x="3566" y="246666"/>
                            </a:cubicBezTo>
                            <a:cubicBezTo>
                              <a:pt x="-243" y="243808"/>
                              <a:pt x="-1196" y="238093"/>
                              <a:pt x="1661" y="23428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6" name="Google Shape;766;p4"/>
                      <p:cNvSpPr/>
                      <p:nvPr/>
                    </p:nvSpPr>
                    <p:spPr>
                      <a:xfrm>
                        <a:off x="5732145" y="1864103"/>
                        <a:ext cx="164559" cy="303728"/>
                      </a:xfrm>
                      <a:custGeom>
                        <a:rect b="b" l="l" r="r" t="t"/>
                        <a:pathLst>
                          <a:path extrusionOk="0" h="303728" w="164559">
                            <a:moveTo>
                              <a:pt x="50483" y="4702"/>
                            </a:moveTo>
                            <a:lnTo>
                              <a:pt x="163830" y="269497"/>
                            </a:lnTo>
                            <a:cubicBezTo>
                              <a:pt x="165735" y="274259"/>
                              <a:pt x="163830" y="279974"/>
                              <a:pt x="159067" y="280927"/>
                            </a:cubicBezTo>
                            <a:cubicBezTo>
                              <a:pt x="112395" y="298072"/>
                              <a:pt x="60960" y="306644"/>
                              <a:pt x="8572" y="302834"/>
                            </a:cubicBezTo>
                            <a:cubicBezTo>
                              <a:pt x="3810" y="302834"/>
                              <a:pt x="0" y="298072"/>
                              <a:pt x="0" y="293309"/>
                            </a:cubicBezTo>
                            <a:lnTo>
                              <a:pt x="33338" y="8512"/>
                            </a:lnTo>
                            <a:cubicBezTo>
                              <a:pt x="34290" y="-1013"/>
                              <a:pt x="46672" y="-2918"/>
                              <a:pt x="50483" y="4702"/>
                            </a:cubicBezTo>
                            <a:close/>
                          </a:path>
                        </a:pathLst>
                      </a:custGeom>
                      <a:solidFill>
                        <a:srgbClr val="F5BA00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7" name="Google Shape;767;p4"/>
                      <p:cNvSpPr/>
                      <p:nvPr/>
                    </p:nvSpPr>
                    <p:spPr>
                      <a:xfrm>
                        <a:off x="5782571" y="1438128"/>
                        <a:ext cx="189359" cy="303010"/>
                      </a:xfrm>
                      <a:custGeom>
                        <a:rect b="b" l="l" r="r" t="t"/>
                        <a:pathLst>
                          <a:path extrusionOk="0" h="303010" w="189359">
                            <a:moveTo>
                              <a:pt x="187699" y="68727"/>
                            </a:moveTo>
                            <a:lnTo>
                              <a:pt x="16249" y="299232"/>
                            </a:lnTo>
                            <a:cubicBezTo>
                              <a:pt x="10533" y="306852"/>
                              <a:pt x="-897" y="302089"/>
                              <a:pt x="56" y="292564"/>
                            </a:cubicBezTo>
                            <a:lnTo>
                              <a:pt x="33394" y="7767"/>
                            </a:lnTo>
                            <a:cubicBezTo>
                              <a:pt x="34346" y="3004"/>
                              <a:pt x="39108" y="-806"/>
                              <a:pt x="43871" y="147"/>
                            </a:cubicBezTo>
                            <a:cubicBezTo>
                              <a:pt x="96258" y="8719"/>
                              <a:pt x="143883" y="28722"/>
                              <a:pt x="185794" y="56344"/>
                            </a:cubicBezTo>
                            <a:cubicBezTo>
                              <a:pt x="189603" y="58249"/>
                              <a:pt x="190556" y="64917"/>
                              <a:pt x="187699" y="6872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8" name="Google Shape;768;p4"/>
                      <p:cNvSpPr/>
                      <p:nvPr/>
                    </p:nvSpPr>
                    <p:spPr>
                      <a:xfrm>
                        <a:off x="5800810" y="1848712"/>
                        <a:ext cx="248273" cy="280855"/>
                      </a:xfrm>
                      <a:custGeom>
                        <a:rect b="b" l="l" r="r" t="t"/>
                        <a:pathLst>
                          <a:path extrusionOk="0" h="280855" w="248273">
                            <a:moveTo>
                              <a:pt x="14202" y="1995"/>
                            </a:moveTo>
                            <a:lnTo>
                              <a:pt x="244707" y="173445"/>
                            </a:lnTo>
                            <a:cubicBezTo>
                              <a:pt x="248517" y="176303"/>
                              <a:pt x="249470" y="182018"/>
                              <a:pt x="246612" y="185828"/>
                            </a:cubicBezTo>
                            <a:cubicBezTo>
                              <a:pt x="213275" y="224880"/>
                              <a:pt x="173270" y="257265"/>
                              <a:pt x="126597" y="280125"/>
                            </a:cubicBezTo>
                            <a:cubicBezTo>
                              <a:pt x="121835" y="282030"/>
                              <a:pt x="116120" y="280125"/>
                              <a:pt x="114215" y="275363"/>
                            </a:cubicBezTo>
                            <a:lnTo>
                              <a:pt x="867" y="11520"/>
                            </a:lnTo>
                            <a:cubicBezTo>
                              <a:pt x="-2943" y="3900"/>
                              <a:pt x="6582" y="-3720"/>
                              <a:pt x="14202" y="1995"/>
                            </a:cubicBezTo>
                            <a:close/>
                          </a:path>
                        </a:pathLst>
                      </a:custGeom>
                      <a:solidFill>
                        <a:srgbClr val="F5BA00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69" name="Google Shape;769;p4"/>
                      <p:cNvSpPr/>
                      <p:nvPr/>
                    </p:nvSpPr>
                    <p:spPr>
                      <a:xfrm>
                        <a:off x="5813030" y="1514718"/>
                        <a:ext cx="280841" cy="248273"/>
                      </a:xfrm>
                      <a:custGeom>
                        <a:rect b="b" l="l" r="r" t="t"/>
                        <a:pathLst>
                          <a:path extrusionOk="0" h="248273" w="280841">
                            <a:moveTo>
                              <a:pt x="1982" y="234071"/>
                            </a:moveTo>
                            <a:lnTo>
                              <a:pt x="173432" y="3566"/>
                            </a:lnTo>
                            <a:cubicBezTo>
                              <a:pt x="176289" y="-244"/>
                              <a:pt x="182004" y="-1196"/>
                              <a:pt x="185814" y="1661"/>
                            </a:cubicBezTo>
                            <a:cubicBezTo>
                              <a:pt x="224867" y="34999"/>
                              <a:pt x="257252" y="75004"/>
                              <a:pt x="280112" y="121676"/>
                            </a:cubicBezTo>
                            <a:cubicBezTo>
                              <a:pt x="282017" y="126439"/>
                              <a:pt x="280112" y="132154"/>
                              <a:pt x="275349" y="134059"/>
                            </a:cubicBezTo>
                            <a:lnTo>
                              <a:pt x="12459" y="247406"/>
                            </a:lnTo>
                            <a:cubicBezTo>
                              <a:pt x="3887" y="251216"/>
                              <a:pt x="-3733" y="241691"/>
                              <a:pt x="1982" y="23407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70" name="Google Shape;770;p4"/>
                      <p:cNvSpPr/>
                      <p:nvPr/>
                    </p:nvSpPr>
                    <p:spPr>
                      <a:xfrm>
                        <a:off x="5823301" y="1818266"/>
                        <a:ext cx="302372" cy="189360"/>
                      </a:xfrm>
                      <a:custGeom>
                        <a:rect b="b" l="l" r="r" t="t"/>
                        <a:pathLst>
                          <a:path extrusionOk="0" h="189360" w="302372">
                            <a:moveTo>
                              <a:pt x="9808" y="56"/>
                            </a:moveTo>
                            <a:lnTo>
                              <a:pt x="294606" y="33394"/>
                            </a:lnTo>
                            <a:cubicBezTo>
                              <a:pt x="299368" y="34346"/>
                              <a:pt x="303178" y="39109"/>
                              <a:pt x="302226" y="43871"/>
                            </a:cubicBezTo>
                            <a:cubicBezTo>
                              <a:pt x="293653" y="96259"/>
                              <a:pt x="273651" y="143884"/>
                              <a:pt x="246028" y="185794"/>
                            </a:cubicBezTo>
                            <a:cubicBezTo>
                              <a:pt x="243171" y="189604"/>
                              <a:pt x="237456" y="190556"/>
                              <a:pt x="233646" y="187699"/>
                            </a:cubicBezTo>
                            <a:lnTo>
                              <a:pt x="3141" y="16248"/>
                            </a:lnTo>
                            <a:cubicBezTo>
                              <a:pt x="-3527" y="10534"/>
                              <a:pt x="1236" y="-896"/>
                              <a:pt x="9808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5BA00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71" name="Google Shape;771;p4"/>
                      <p:cNvSpPr/>
                      <p:nvPr/>
                    </p:nvSpPr>
                    <p:spPr>
                      <a:xfrm>
                        <a:off x="5828030" y="1667097"/>
                        <a:ext cx="303153" cy="165512"/>
                      </a:xfrm>
                      <a:custGeom>
                        <a:rect b="b" l="l" r="r" t="t"/>
                        <a:pathLst>
                          <a:path extrusionOk="0" h="165512" w="303153">
                            <a:moveTo>
                              <a:pt x="5080" y="114078"/>
                            </a:moveTo>
                            <a:lnTo>
                              <a:pt x="268923" y="730"/>
                            </a:lnTo>
                            <a:cubicBezTo>
                              <a:pt x="273685" y="-1175"/>
                              <a:pt x="279400" y="730"/>
                              <a:pt x="280353" y="5492"/>
                            </a:cubicBezTo>
                            <a:cubicBezTo>
                              <a:pt x="297498" y="52165"/>
                              <a:pt x="306070" y="103600"/>
                              <a:pt x="302260" y="156940"/>
                            </a:cubicBezTo>
                            <a:cubicBezTo>
                              <a:pt x="302260" y="161703"/>
                              <a:pt x="297498" y="165513"/>
                              <a:pt x="292735" y="165513"/>
                            </a:cubicBezTo>
                            <a:lnTo>
                              <a:pt x="7937" y="132175"/>
                            </a:lnTo>
                            <a:cubicBezTo>
                              <a:pt x="-1588" y="130270"/>
                              <a:pt x="-2540" y="117888"/>
                              <a:pt x="5080" y="11407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72" name="Google Shape;772;p4"/>
                  <p:cNvGrpSpPr/>
                  <p:nvPr/>
                </p:nvGrpSpPr>
                <p:grpSpPr>
                  <a:xfrm>
                    <a:off x="5344133" y="1750350"/>
                    <a:ext cx="2456872" cy="2666237"/>
                    <a:chOff x="5344133" y="1750350"/>
                    <a:chExt cx="2456872" cy="2666237"/>
                  </a:xfrm>
                </p:grpSpPr>
                <p:grpSp>
                  <p:nvGrpSpPr>
                    <p:cNvPr id="773" name="Google Shape;773;p4"/>
                    <p:cNvGrpSpPr/>
                    <p:nvPr/>
                  </p:nvGrpSpPr>
                  <p:grpSpPr>
                    <a:xfrm>
                      <a:off x="5344133" y="1750350"/>
                      <a:ext cx="2456872" cy="2666237"/>
                      <a:chOff x="5344133" y="1750350"/>
                      <a:chExt cx="2456872" cy="2666237"/>
                    </a:xfrm>
                  </p:grpSpPr>
                  <p:sp>
                    <p:nvSpPr>
                      <p:cNvPr id="774" name="Google Shape;774;p4"/>
                      <p:cNvSpPr/>
                      <p:nvPr/>
                    </p:nvSpPr>
                    <p:spPr>
                      <a:xfrm>
                        <a:off x="6852284" y="2459354"/>
                        <a:ext cx="948721" cy="1484978"/>
                      </a:xfrm>
                      <a:custGeom>
                        <a:rect b="b" l="l" r="r" t="t"/>
                        <a:pathLst>
                          <a:path extrusionOk="0" h="1484978" w="948721">
                            <a:moveTo>
                              <a:pt x="107633" y="0"/>
                            </a:moveTo>
                            <a:lnTo>
                              <a:pt x="0" y="1432560"/>
                            </a:lnTo>
                            <a:lnTo>
                              <a:pt x="417195" y="1482090"/>
                            </a:lnTo>
                            <a:cubicBezTo>
                              <a:pt x="642938" y="1508760"/>
                              <a:pt x="846772" y="1347788"/>
                              <a:pt x="873443" y="1122045"/>
                            </a:cubicBezTo>
                            <a:lnTo>
                              <a:pt x="945833" y="513398"/>
                            </a:lnTo>
                            <a:cubicBezTo>
                              <a:pt x="972503" y="287655"/>
                              <a:pt x="811530" y="83820"/>
                              <a:pt x="585788" y="57150"/>
                            </a:cubicBezTo>
                            <a:lnTo>
                              <a:pt x="107633" y="0"/>
                            </a:lnTo>
                            <a:close/>
                            <a:moveTo>
                              <a:pt x="514350" y="1213485"/>
                            </a:moveTo>
                            <a:lnTo>
                              <a:pt x="133350" y="1168718"/>
                            </a:lnTo>
                            <a:lnTo>
                              <a:pt x="199072" y="292417"/>
                            </a:lnTo>
                            <a:lnTo>
                              <a:pt x="617220" y="341948"/>
                            </a:lnTo>
                            <a:cubicBezTo>
                              <a:pt x="685800" y="350520"/>
                              <a:pt x="734378" y="412433"/>
                              <a:pt x="726758" y="481013"/>
                            </a:cubicBezTo>
                            <a:lnTo>
                              <a:pt x="653415" y="1104900"/>
                            </a:lnTo>
                            <a:cubicBezTo>
                              <a:pt x="644843" y="1172527"/>
                              <a:pt x="582930" y="1221105"/>
                              <a:pt x="514350" y="1213485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75" name="Google Shape;775;p4"/>
                      <p:cNvSpPr/>
                      <p:nvPr/>
                    </p:nvSpPr>
                    <p:spPr>
                      <a:xfrm>
                        <a:off x="6851332" y="2459354"/>
                        <a:ext cx="885825" cy="1484978"/>
                      </a:xfrm>
                      <a:custGeom>
                        <a:rect b="b" l="l" r="r" t="t"/>
                        <a:pathLst>
                          <a:path extrusionOk="0" h="1484978" w="885825">
                            <a:moveTo>
                              <a:pt x="825818" y="933450"/>
                            </a:moveTo>
                            <a:cubicBezTo>
                              <a:pt x="799148" y="906780"/>
                              <a:pt x="770573" y="882015"/>
                              <a:pt x="739140" y="861060"/>
                            </a:cubicBezTo>
                            <a:cubicBezTo>
                              <a:pt x="722948" y="849630"/>
                              <a:pt x="704850" y="840105"/>
                              <a:pt x="686753" y="832485"/>
                            </a:cubicBezTo>
                            <a:lnTo>
                              <a:pt x="654368" y="1103948"/>
                            </a:lnTo>
                            <a:cubicBezTo>
                              <a:pt x="645795" y="1172527"/>
                              <a:pt x="583883" y="1221105"/>
                              <a:pt x="515303" y="1213485"/>
                            </a:cubicBezTo>
                            <a:lnTo>
                              <a:pt x="134303" y="1168718"/>
                            </a:lnTo>
                            <a:lnTo>
                              <a:pt x="200025" y="292417"/>
                            </a:lnTo>
                            <a:lnTo>
                              <a:pt x="364808" y="311467"/>
                            </a:lnTo>
                            <a:cubicBezTo>
                              <a:pt x="360045" y="256223"/>
                              <a:pt x="350520" y="200025"/>
                              <a:pt x="337185" y="145733"/>
                            </a:cubicBezTo>
                            <a:cubicBezTo>
                              <a:pt x="329565" y="114300"/>
                              <a:pt x="320993" y="83820"/>
                              <a:pt x="310515" y="53340"/>
                            </a:cubicBezTo>
                            <a:cubicBezTo>
                              <a:pt x="306705" y="42863"/>
                              <a:pt x="303848" y="33338"/>
                              <a:pt x="299085" y="22860"/>
                            </a:cubicBezTo>
                            <a:lnTo>
                              <a:pt x="107633" y="0"/>
                            </a:lnTo>
                            <a:lnTo>
                              <a:pt x="0" y="1432560"/>
                            </a:lnTo>
                            <a:lnTo>
                              <a:pt x="417195" y="1482090"/>
                            </a:lnTo>
                            <a:cubicBezTo>
                              <a:pt x="642938" y="1508760"/>
                              <a:pt x="846773" y="1347788"/>
                              <a:pt x="873443" y="1122045"/>
                            </a:cubicBezTo>
                            <a:lnTo>
                              <a:pt x="885825" y="1014413"/>
                            </a:lnTo>
                            <a:cubicBezTo>
                              <a:pt x="879158" y="1001078"/>
                              <a:pt x="870585" y="987743"/>
                              <a:pt x="862013" y="975360"/>
                            </a:cubicBezTo>
                            <a:cubicBezTo>
                              <a:pt x="851535" y="960120"/>
                              <a:pt x="839153" y="946785"/>
                              <a:pt x="825818" y="933450"/>
                            </a:cubicBezTo>
                            <a:close/>
                          </a:path>
                        </a:pathLst>
                      </a:custGeom>
                      <a:solidFill>
                        <a:srgbClr val="191919">
                          <a:alpha val="39607"/>
                        </a:srgbClr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776" name="Google Shape;776;p4"/>
                      <p:cNvGrpSpPr/>
                      <p:nvPr/>
                    </p:nvGrpSpPr>
                    <p:grpSpPr>
                      <a:xfrm>
                        <a:off x="6725822" y="3114343"/>
                        <a:ext cx="890938" cy="1302244"/>
                        <a:chOff x="6725822" y="3114343"/>
                        <a:chExt cx="890938" cy="1302244"/>
                      </a:xfrm>
                    </p:grpSpPr>
                    <p:grpSp>
                      <p:nvGrpSpPr>
                        <p:cNvPr id="777" name="Google Shape;777;p4"/>
                        <p:cNvGrpSpPr/>
                        <p:nvPr/>
                      </p:nvGrpSpPr>
                      <p:grpSpPr>
                        <a:xfrm>
                          <a:off x="6725822" y="3606427"/>
                          <a:ext cx="698527" cy="810160"/>
                          <a:chOff x="6725822" y="3606427"/>
                          <a:chExt cx="698527" cy="810160"/>
                        </a:xfrm>
                      </p:grpSpPr>
                      <p:sp>
                        <p:nvSpPr>
                          <p:cNvPr id="778" name="Google Shape;778;p4"/>
                          <p:cNvSpPr/>
                          <p:nvPr/>
                        </p:nvSpPr>
                        <p:spPr>
                          <a:xfrm>
                            <a:off x="7108887" y="4113037"/>
                            <a:ext cx="259271" cy="160688"/>
                          </a:xfrm>
                          <a:custGeom>
                            <a:rect b="b" l="l" r="r" t="t"/>
                            <a:pathLst>
                              <a:path extrusionOk="0" h="160688" w="259271">
                                <a:moveTo>
                                  <a:pt x="572" y="100823"/>
                                </a:moveTo>
                                <a:cubicBezTo>
                                  <a:pt x="7240" y="143685"/>
                                  <a:pt x="71057" y="169403"/>
                                  <a:pt x="141542" y="157973"/>
                                </a:cubicBezTo>
                                <a:cubicBezTo>
                                  <a:pt x="212980" y="146543"/>
                                  <a:pt x="265367" y="102728"/>
                                  <a:pt x="258700" y="59866"/>
                                </a:cubicBezTo>
                                <a:cubicBezTo>
                                  <a:pt x="252032" y="17003"/>
                                  <a:pt x="188215" y="-8715"/>
                                  <a:pt x="117730" y="2716"/>
                                </a:cubicBezTo>
                                <a:cubicBezTo>
                                  <a:pt x="46292" y="14145"/>
                                  <a:pt x="-6095" y="57960"/>
                                  <a:pt x="572" y="10082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79" name="Google Shape;779;p4"/>
                          <p:cNvSpPr/>
                          <p:nvPr/>
                        </p:nvSpPr>
                        <p:spPr>
                          <a:xfrm>
                            <a:off x="6725822" y="3606427"/>
                            <a:ext cx="698527" cy="810160"/>
                          </a:xfrm>
                          <a:custGeom>
                            <a:rect b="b" l="l" r="r" t="t"/>
                            <a:pathLst>
                              <a:path extrusionOk="0" h="810160" w="698527">
                                <a:moveTo>
                                  <a:pt x="264575" y="215955"/>
                                </a:moveTo>
                                <a:cubicBezTo>
                                  <a:pt x="137893" y="10216"/>
                                  <a:pt x="303628" y="-74557"/>
                                  <a:pt x="533180" y="77843"/>
                                </a:cubicBezTo>
                                <a:lnTo>
                                  <a:pt x="592235" y="134041"/>
                                </a:lnTo>
                                <a:cubicBezTo>
                                  <a:pt x="592235" y="134041"/>
                                  <a:pt x="697962" y="274058"/>
                                  <a:pt x="697962" y="358830"/>
                                </a:cubicBezTo>
                                <a:cubicBezTo>
                                  <a:pt x="697962" y="450270"/>
                                  <a:pt x="589378" y="484560"/>
                                  <a:pt x="482697" y="446460"/>
                                </a:cubicBezTo>
                                <a:cubicBezTo>
                                  <a:pt x="536990" y="548378"/>
                                  <a:pt x="481745" y="636008"/>
                                  <a:pt x="481745" y="636008"/>
                                </a:cubicBezTo>
                                <a:cubicBezTo>
                                  <a:pt x="556040" y="617910"/>
                                  <a:pt x="605570" y="617910"/>
                                  <a:pt x="638908" y="626483"/>
                                </a:cubicBezTo>
                                <a:cubicBezTo>
                                  <a:pt x="695105" y="640770"/>
                                  <a:pt x="717012" y="705541"/>
                                  <a:pt x="680818" y="750308"/>
                                </a:cubicBezTo>
                                <a:cubicBezTo>
                                  <a:pt x="568422" y="890325"/>
                                  <a:pt x="352205" y="740783"/>
                                  <a:pt x="352205" y="740783"/>
                                </a:cubicBezTo>
                                <a:cubicBezTo>
                                  <a:pt x="183612" y="759833"/>
                                  <a:pt x="76933" y="622673"/>
                                  <a:pt x="76933" y="622673"/>
                                </a:cubicBezTo>
                                <a:cubicBezTo>
                                  <a:pt x="-86898" y="440745"/>
                                  <a:pt x="27402" y="179760"/>
                                  <a:pt x="264575" y="21595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780" name="Google Shape;780;p4"/>
                        <p:cNvSpPr/>
                        <p:nvPr/>
                      </p:nvSpPr>
                      <p:spPr>
                        <a:xfrm>
                          <a:off x="6759720" y="3114343"/>
                          <a:ext cx="857040" cy="761711"/>
                        </a:xfrm>
                        <a:custGeom>
                          <a:rect b="b" l="l" r="r" t="t"/>
                          <a:pathLst>
                            <a:path extrusionOk="0" h="761711" w="857040">
                              <a:moveTo>
                                <a:pt x="172" y="145111"/>
                              </a:moveTo>
                              <a:lnTo>
                                <a:pt x="172" y="145111"/>
                              </a:lnTo>
                              <a:cubicBezTo>
                                <a:pt x="4934" y="49861"/>
                                <a:pt x="94469" y="-17766"/>
                                <a:pt x="186862" y="4141"/>
                              </a:cubicBezTo>
                              <a:cubicBezTo>
                                <a:pt x="391649" y="52719"/>
                                <a:pt x="715499" y="151779"/>
                                <a:pt x="832657" y="313704"/>
                              </a:cubicBezTo>
                              <a:cubicBezTo>
                                <a:pt x="863137" y="355614"/>
                                <a:pt x="865042" y="411812"/>
                                <a:pt x="838372" y="456579"/>
                              </a:cubicBezTo>
                              <a:cubicBezTo>
                                <a:pt x="797414" y="524207"/>
                                <a:pt x="721214" y="635649"/>
                                <a:pt x="593579" y="736614"/>
                              </a:cubicBezTo>
                              <a:cubicBezTo>
                                <a:pt x="542144" y="777572"/>
                                <a:pt x="467849" y="767094"/>
                                <a:pt x="429749" y="714707"/>
                              </a:cubicBezTo>
                              <a:lnTo>
                                <a:pt x="429749" y="714707"/>
                              </a:lnTo>
                              <a:cubicBezTo>
                                <a:pt x="404984" y="680416"/>
                                <a:pt x="406889" y="640412"/>
                                <a:pt x="430702" y="613741"/>
                              </a:cubicBezTo>
                              <a:lnTo>
                                <a:pt x="575482" y="449912"/>
                              </a:lnTo>
                              <a:cubicBezTo>
                                <a:pt x="575482" y="449912"/>
                                <a:pt x="354502" y="327039"/>
                                <a:pt x="136379" y="304179"/>
                              </a:cubicBezTo>
                              <a:cubicBezTo>
                                <a:pt x="56369" y="295607"/>
                                <a:pt x="-3638" y="226074"/>
                                <a:pt x="172" y="14511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rnd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grpSp>
                    <p:nvGrpSpPr>
                      <p:cNvPr id="781" name="Google Shape;781;p4"/>
                      <p:cNvGrpSpPr/>
                      <p:nvPr/>
                    </p:nvGrpSpPr>
                    <p:grpSpPr>
                      <a:xfrm>
                        <a:off x="5344133" y="1750350"/>
                        <a:ext cx="1816313" cy="2622334"/>
                        <a:chOff x="5344133" y="1750350"/>
                        <a:chExt cx="1816313" cy="2622334"/>
                      </a:xfrm>
                    </p:grpSpPr>
                    <p:sp>
                      <p:nvSpPr>
                        <p:cNvPr id="782" name="Google Shape;782;p4"/>
                        <p:cNvSpPr/>
                        <p:nvPr/>
                      </p:nvSpPr>
                      <p:spPr>
                        <a:xfrm>
                          <a:off x="5344133" y="2039302"/>
                          <a:ext cx="1816313" cy="2333382"/>
                        </a:xfrm>
                        <a:custGeom>
                          <a:rect b="b" l="l" r="r" t="t"/>
                          <a:pathLst>
                            <a:path extrusionOk="0" h="2333382" w="1816313">
                              <a:moveTo>
                                <a:pt x="1771995" y="1504950"/>
                              </a:moveTo>
                              <a:cubicBezTo>
                                <a:pt x="1808189" y="1202055"/>
                                <a:pt x="1872960" y="758190"/>
                                <a:pt x="1714845" y="432435"/>
                              </a:cubicBezTo>
                              <a:cubicBezTo>
                                <a:pt x="1692937" y="387668"/>
                                <a:pt x="1684364" y="338138"/>
                                <a:pt x="1690080" y="288607"/>
                              </a:cubicBezTo>
                              <a:lnTo>
                                <a:pt x="1706272" y="153352"/>
                              </a:lnTo>
                              <a:lnTo>
                                <a:pt x="1410045" y="118110"/>
                              </a:lnTo>
                              <a:lnTo>
                                <a:pt x="691859" y="33338"/>
                              </a:lnTo>
                              <a:lnTo>
                                <a:pt x="408014" y="0"/>
                              </a:lnTo>
                              <a:lnTo>
                                <a:pt x="394679" y="110490"/>
                              </a:lnTo>
                              <a:cubicBezTo>
                                <a:pt x="388964" y="160973"/>
                                <a:pt x="367057" y="207645"/>
                                <a:pt x="333720" y="246698"/>
                              </a:cubicBezTo>
                              <a:cubicBezTo>
                                <a:pt x="90832" y="524828"/>
                                <a:pt x="66067" y="988695"/>
                                <a:pt x="29872" y="1299210"/>
                              </a:cubicBezTo>
                              <a:cubicBezTo>
                                <a:pt x="-5371" y="1593533"/>
                                <a:pt x="-40613" y="1895475"/>
                                <a:pt x="120359" y="2081213"/>
                              </a:cubicBezTo>
                              <a:cubicBezTo>
                                <a:pt x="231802" y="2209800"/>
                                <a:pt x="439447" y="2260283"/>
                                <a:pt x="794730" y="2303145"/>
                              </a:cubicBezTo>
                              <a:cubicBezTo>
                                <a:pt x="1137630" y="2344103"/>
                                <a:pt x="1348132" y="2352675"/>
                                <a:pt x="1486245" y="2269808"/>
                              </a:cubicBezTo>
                              <a:cubicBezTo>
                                <a:pt x="1714845" y="2133600"/>
                                <a:pt x="1734847" y="1816417"/>
                                <a:pt x="1771995" y="150495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 cap="rnd" cmpd="sng" w="9525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783" name="Google Shape;783;p4"/>
                        <p:cNvSpPr/>
                        <p:nvPr/>
                      </p:nvSpPr>
                      <p:spPr>
                        <a:xfrm>
                          <a:off x="5743575" y="2041207"/>
                          <a:ext cx="1300162" cy="254317"/>
                        </a:xfrm>
                        <a:custGeom>
                          <a:rect b="b" l="l" r="r" t="t"/>
                          <a:pathLst>
                            <a:path extrusionOk="0" h="254317" w="1300162">
                              <a:moveTo>
                                <a:pt x="1287780" y="254317"/>
                              </a:moveTo>
                              <a:lnTo>
                                <a:pt x="1300163" y="151447"/>
                              </a:lnTo>
                              <a:lnTo>
                                <a:pt x="1005840" y="117157"/>
                              </a:lnTo>
                              <a:lnTo>
                                <a:pt x="293370" y="33338"/>
                              </a:lnTo>
                              <a:lnTo>
                                <a:pt x="12383" y="0"/>
                              </a:lnTo>
                              <a:lnTo>
                                <a:pt x="0" y="105727"/>
                              </a:lnTo>
                              <a:cubicBezTo>
                                <a:pt x="92392" y="100013"/>
                                <a:pt x="1186815" y="244792"/>
                                <a:pt x="1287780" y="254317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t/>
                          </a:r>
                          <a:endParaRPr b="0" i="0" sz="1800" u="none" cap="none" strike="noStrik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grpSp>
                      <p:nvGrpSpPr>
                        <p:cNvPr id="784" name="Google Shape;784;p4"/>
                        <p:cNvGrpSpPr/>
                        <p:nvPr/>
                      </p:nvGrpSpPr>
                      <p:grpSpPr>
                        <a:xfrm>
                          <a:off x="5682270" y="1750350"/>
                          <a:ext cx="1464680" cy="491209"/>
                          <a:chOff x="5682270" y="1750350"/>
                          <a:chExt cx="1464680" cy="491209"/>
                        </a:xfrm>
                      </p:grpSpPr>
                      <p:sp>
                        <p:nvSpPr>
                          <p:cNvPr id="785" name="Google Shape;785;p4"/>
                          <p:cNvSpPr/>
                          <p:nvPr/>
                        </p:nvSpPr>
                        <p:spPr>
                          <a:xfrm>
                            <a:off x="5682270" y="2002763"/>
                            <a:ext cx="1434200" cy="238796"/>
                          </a:xfrm>
                          <a:custGeom>
                            <a:rect b="b" l="l" r="r" t="t"/>
                            <a:pathLst>
                              <a:path extrusionOk="0" h="238796" w="1434200">
                                <a:moveTo>
                                  <a:pt x="1390042" y="238469"/>
                                </a:moveTo>
                                <a:lnTo>
                                  <a:pt x="34634" y="78449"/>
                                </a:lnTo>
                                <a:cubicBezTo>
                                  <a:pt x="12727" y="75592"/>
                                  <a:pt x="-2513" y="56542"/>
                                  <a:pt x="344" y="34634"/>
                                </a:cubicBezTo>
                                <a:lnTo>
                                  <a:pt x="344" y="34634"/>
                                </a:lnTo>
                                <a:cubicBezTo>
                                  <a:pt x="3202" y="12727"/>
                                  <a:pt x="22252" y="-2513"/>
                                  <a:pt x="44159" y="344"/>
                                </a:cubicBezTo>
                                <a:lnTo>
                                  <a:pt x="1399567" y="160364"/>
                                </a:lnTo>
                                <a:cubicBezTo>
                                  <a:pt x="1421474" y="163222"/>
                                  <a:pt x="1436714" y="182272"/>
                                  <a:pt x="1433857" y="204179"/>
                                </a:cubicBezTo>
                                <a:lnTo>
                                  <a:pt x="1433857" y="204179"/>
                                </a:lnTo>
                                <a:cubicBezTo>
                                  <a:pt x="1430999" y="225134"/>
                                  <a:pt x="1411949" y="241327"/>
                                  <a:pt x="1390042" y="23846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86" name="Google Shape;786;p4"/>
                          <p:cNvSpPr/>
                          <p:nvPr/>
                        </p:nvSpPr>
                        <p:spPr>
                          <a:xfrm rot="405102">
                            <a:off x="5739778" y="2034620"/>
                            <a:ext cx="1332761" cy="48550"/>
                          </a:xfrm>
                          <a:custGeom>
                            <a:rect b="b" l="l" r="r" t="t"/>
                            <a:pathLst>
                              <a:path extrusionOk="0" h="48578" w="1333520">
                                <a:moveTo>
                                  <a:pt x="0" y="0"/>
                                </a:moveTo>
                                <a:lnTo>
                                  <a:pt x="1333520" y="0"/>
                                </a:lnTo>
                                <a:lnTo>
                                  <a:pt x="1333520" y="48578"/>
                                </a:lnTo>
                                <a:lnTo>
                                  <a:pt x="0" y="485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AE0A3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87" name="Google Shape;787;p4"/>
                          <p:cNvSpPr/>
                          <p:nvPr/>
                        </p:nvSpPr>
                        <p:spPr>
                          <a:xfrm>
                            <a:off x="5697510" y="1877033"/>
                            <a:ext cx="1433248" cy="238629"/>
                          </a:xfrm>
                          <a:custGeom>
                            <a:rect b="b" l="l" r="r" t="t"/>
                            <a:pathLst>
                              <a:path extrusionOk="0" h="238629" w="1433248">
                                <a:moveTo>
                                  <a:pt x="1390042" y="238469"/>
                                </a:moveTo>
                                <a:lnTo>
                                  <a:pt x="34634" y="78449"/>
                                </a:lnTo>
                                <a:cubicBezTo>
                                  <a:pt x="12727" y="75592"/>
                                  <a:pt x="-2513" y="56542"/>
                                  <a:pt x="344" y="34634"/>
                                </a:cubicBezTo>
                                <a:lnTo>
                                  <a:pt x="344" y="34634"/>
                                </a:lnTo>
                                <a:cubicBezTo>
                                  <a:pt x="3202" y="12727"/>
                                  <a:pt x="22252" y="-2513"/>
                                  <a:pt x="44159" y="344"/>
                                </a:cubicBezTo>
                                <a:lnTo>
                                  <a:pt x="1398614" y="160364"/>
                                </a:lnTo>
                                <a:cubicBezTo>
                                  <a:pt x="1420522" y="163222"/>
                                  <a:pt x="1435762" y="182272"/>
                                  <a:pt x="1432904" y="204179"/>
                                </a:cubicBezTo>
                                <a:lnTo>
                                  <a:pt x="1432904" y="204179"/>
                                </a:lnTo>
                                <a:cubicBezTo>
                                  <a:pt x="1430999" y="225134"/>
                                  <a:pt x="1410997" y="240374"/>
                                  <a:pt x="1390042" y="23846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88" name="Google Shape;788;p4"/>
                          <p:cNvSpPr/>
                          <p:nvPr/>
                        </p:nvSpPr>
                        <p:spPr>
                          <a:xfrm rot="405102">
                            <a:off x="5754993" y="1908926"/>
                            <a:ext cx="1332761" cy="48550"/>
                          </a:xfrm>
                          <a:custGeom>
                            <a:rect b="b" l="l" r="r" t="t"/>
                            <a:pathLst>
                              <a:path extrusionOk="0" h="48578" w="1333520">
                                <a:moveTo>
                                  <a:pt x="0" y="0"/>
                                </a:moveTo>
                                <a:lnTo>
                                  <a:pt x="1333520" y="0"/>
                                </a:lnTo>
                                <a:lnTo>
                                  <a:pt x="1333520" y="48578"/>
                                </a:lnTo>
                                <a:lnTo>
                                  <a:pt x="0" y="485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AE0A3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89" name="Google Shape;789;p4"/>
                          <p:cNvSpPr/>
                          <p:nvPr/>
                        </p:nvSpPr>
                        <p:spPr>
                          <a:xfrm rot="405102">
                            <a:off x="5739778" y="2034620"/>
                            <a:ext cx="1332761" cy="48550"/>
                          </a:xfrm>
                          <a:custGeom>
                            <a:rect b="b" l="l" r="r" t="t"/>
                            <a:pathLst>
                              <a:path extrusionOk="0" h="48578" w="1333520">
                                <a:moveTo>
                                  <a:pt x="0" y="0"/>
                                </a:moveTo>
                                <a:lnTo>
                                  <a:pt x="1333520" y="0"/>
                                </a:lnTo>
                                <a:lnTo>
                                  <a:pt x="1333520" y="48578"/>
                                </a:lnTo>
                                <a:lnTo>
                                  <a:pt x="0" y="485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90" name="Google Shape;790;p4"/>
                          <p:cNvSpPr/>
                          <p:nvPr/>
                        </p:nvSpPr>
                        <p:spPr>
                          <a:xfrm rot="405102">
                            <a:off x="5754993" y="1908926"/>
                            <a:ext cx="1332761" cy="48550"/>
                          </a:xfrm>
                          <a:custGeom>
                            <a:rect b="b" l="l" r="r" t="t"/>
                            <a:pathLst>
                              <a:path extrusionOk="0" h="48578" w="1333520">
                                <a:moveTo>
                                  <a:pt x="0" y="0"/>
                                </a:moveTo>
                                <a:lnTo>
                                  <a:pt x="1333520" y="0"/>
                                </a:lnTo>
                                <a:lnTo>
                                  <a:pt x="1333520" y="48578"/>
                                </a:lnTo>
                                <a:lnTo>
                                  <a:pt x="0" y="485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flat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791" name="Google Shape;791;p4"/>
                          <p:cNvSpPr/>
                          <p:nvPr/>
                        </p:nvSpPr>
                        <p:spPr>
                          <a:xfrm>
                            <a:off x="5712750" y="1750350"/>
                            <a:ext cx="1434200" cy="238813"/>
                          </a:xfrm>
                          <a:custGeom>
                            <a:rect b="b" l="l" r="r" t="t"/>
                            <a:pathLst>
                              <a:path extrusionOk="0" h="238813" w="1434200">
                                <a:moveTo>
                                  <a:pt x="1389089" y="238469"/>
                                </a:moveTo>
                                <a:lnTo>
                                  <a:pt x="34634" y="78449"/>
                                </a:lnTo>
                                <a:cubicBezTo>
                                  <a:pt x="12727" y="75592"/>
                                  <a:pt x="-2513" y="56542"/>
                                  <a:pt x="344" y="34634"/>
                                </a:cubicBezTo>
                                <a:lnTo>
                                  <a:pt x="344" y="34634"/>
                                </a:lnTo>
                                <a:cubicBezTo>
                                  <a:pt x="3202" y="12727"/>
                                  <a:pt x="22252" y="-2513"/>
                                  <a:pt x="44159" y="344"/>
                                </a:cubicBezTo>
                                <a:lnTo>
                                  <a:pt x="1399567" y="160364"/>
                                </a:lnTo>
                                <a:cubicBezTo>
                                  <a:pt x="1421474" y="163222"/>
                                  <a:pt x="1436714" y="182272"/>
                                  <a:pt x="1433857" y="204179"/>
                                </a:cubicBezTo>
                                <a:lnTo>
                                  <a:pt x="1433857" y="204179"/>
                                </a:lnTo>
                                <a:cubicBezTo>
                                  <a:pt x="1430999" y="226087"/>
                                  <a:pt x="1410997" y="241327"/>
                                  <a:pt x="1389089" y="23846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lt2"/>
                          </a:solidFill>
                          <a:ln cap="rnd" cmpd="sng" w="9525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t/>
                            </a:r>
                            <a:endParaRPr b="0" i="0" sz="1800" u="none" cap="none" strike="noStrik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792" name="Google Shape;792;p4"/>
                    <p:cNvGrpSpPr/>
                    <p:nvPr/>
                  </p:nvGrpSpPr>
                  <p:grpSpPr>
                    <a:xfrm>
                      <a:off x="5402460" y="2692412"/>
                      <a:ext cx="1697496" cy="1617271"/>
                      <a:chOff x="5402460" y="2692412"/>
                      <a:chExt cx="1697496" cy="1617271"/>
                    </a:xfrm>
                  </p:grpSpPr>
                  <p:sp>
                    <p:nvSpPr>
                      <p:cNvPr id="793" name="Google Shape;793;p4"/>
                      <p:cNvSpPr/>
                      <p:nvPr/>
                    </p:nvSpPr>
                    <p:spPr>
                      <a:xfrm>
                        <a:off x="5513070" y="2692412"/>
                        <a:ext cx="802004" cy="180327"/>
                      </a:xfrm>
                      <a:custGeom>
                        <a:rect b="b" l="l" r="r" t="t"/>
                        <a:pathLst>
                          <a:path extrusionOk="0" h="180327" w="802004">
                            <a:moveTo>
                              <a:pt x="802005" y="142228"/>
                            </a:moveTo>
                            <a:cubicBezTo>
                              <a:pt x="599122" y="159372"/>
                              <a:pt x="331470" y="180328"/>
                              <a:pt x="296227" y="180328"/>
                            </a:cubicBezTo>
                            <a:cubicBezTo>
                              <a:pt x="240030" y="179375"/>
                              <a:pt x="184785" y="176517"/>
                              <a:pt x="129540" y="166040"/>
                            </a:cubicBezTo>
                            <a:cubicBezTo>
                              <a:pt x="103822" y="161278"/>
                              <a:pt x="78105" y="154610"/>
                              <a:pt x="52388" y="146037"/>
                            </a:cubicBezTo>
                            <a:cubicBezTo>
                              <a:pt x="40958" y="142228"/>
                              <a:pt x="29527" y="137465"/>
                              <a:pt x="18097" y="131750"/>
                            </a:cubicBezTo>
                            <a:cubicBezTo>
                              <a:pt x="12383" y="128892"/>
                              <a:pt x="5715" y="125082"/>
                              <a:pt x="0" y="122225"/>
                            </a:cubicBezTo>
                            <a:cubicBezTo>
                              <a:pt x="0" y="122225"/>
                              <a:pt x="0" y="121272"/>
                              <a:pt x="0" y="121272"/>
                            </a:cubicBezTo>
                            <a:cubicBezTo>
                              <a:pt x="11430" y="69837"/>
                              <a:pt x="51435" y="29832"/>
                              <a:pt x="102870" y="18403"/>
                            </a:cubicBezTo>
                            <a:cubicBezTo>
                              <a:pt x="141922" y="9830"/>
                              <a:pt x="185738" y="1257"/>
                              <a:pt x="214313" y="305"/>
                            </a:cubicBezTo>
                            <a:cubicBezTo>
                              <a:pt x="340042" y="-3505"/>
                              <a:pt x="465772" y="28880"/>
                              <a:pt x="583883" y="69837"/>
                            </a:cubicBezTo>
                            <a:cubicBezTo>
                              <a:pt x="605790" y="76505"/>
                              <a:pt x="694373" y="106985"/>
                              <a:pt x="802005" y="142228"/>
                            </a:cubicBezTo>
                            <a:close/>
                          </a:path>
                        </a:pathLst>
                      </a:custGeom>
                      <a:solidFill>
                        <a:srgbClr val="F5BA00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4" name="Google Shape;794;p4"/>
                      <p:cNvSpPr/>
                      <p:nvPr/>
                    </p:nvSpPr>
                    <p:spPr>
                      <a:xfrm>
                        <a:off x="5402460" y="2811779"/>
                        <a:ext cx="1697474" cy="1497904"/>
                      </a:xfrm>
                      <a:custGeom>
                        <a:rect b="b" l="l" r="r" t="t"/>
                        <a:pathLst>
                          <a:path extrusionOk="0" h="1497904" w="1697474">
                            <a:moveTo>
                              <a:pt x="1697475" y="189548"/>
                            </a:moveTo>
                            <a:cubicBezTo>
                              <a:pt x="1695570" y="311467"/>
                              <a:pt x="1684140" y="432435"/>
                              <a:pt x="1671757" y="542925"/>
                            </a:cubicBezTo>
                            <a:cubicBezTo>
                              <a:pt x="1671757" y="543878"/>
                              <a:pt x="1671757" y="545783"/>
                              <a:pt x="1671757" y="546735"/>
                            </a:cubicBezTo>
                            <a:cubicBezTo>
                              <a:pt x="1666042" y="598170"/>
                              <a:pt x="1660327" y="645795"/>
                              <a:pt x="1654612" y="691515"/>
                            </a:cubicBezTo>
                            <a:cubicBezTo>
                              <a:pt x="1619370" y="993458"/>
                              <a:pt x="1598415" y="1301115"/>
                              <a:pt x="1384102" y="1435418"/>
                            </a:cubicBezTo>
                            <a:cubicBezTo>
                              <a:pt x="1262182" y="1511618"/>
                              <a:pt x="1079302" y="1508760"/>
                              <a:pt x="787837" y="1476375"/>
                            </a:cubicBezTo>
                            <a:cubicBezTo>
                              <a:pt x="772597" y="1474470"/>
                              <a:pt x="758310" y="1472565"/>
                              <a:pt x="742117" y="1470660"/>
                            </a:cubicBezTo>
                            <a:cubicBezTo>
                              <a:pt x="725925" y="1468755"/>
                              <a:pt x="710685" y="1466850"/>
                              <a:pt x="695445" y="1464945"/>
                            </a:cubicBezTo>
                            <a:cubicBezTo>
                              <a:pt x="403980" y="1428750"/>
                              <a:pt x="225862" y="1389698"/>
                              <a:pt x="124897" y="1285875"/>
                            </a:cubicBezTo>
                            <a:cubicBezTo>
                              <a:pt x="-52268" y="1105852"/>
                              <a:pt x="120" y="801052"/>
                              <a:pt x="36315" y="499110"/>
                            </a:cubicBezTo>
                            <a:cubicBezTo>
                              <a:pt x="41077" y="454342"/>
                              <a:pt x="46792" y="406717"/>
                              <a:pt x="53460" y="357188"/>
                            </a:cubicBezTo>
                            <a:cubicBezTo>
                              <a:pt x="66795" y="244792"/>
                              <a:pt x="83940" y="121920"/>
                              <a:pt x="111562" y="0"/>
                            </a:cubicBezTo>
                            <a:cubicBezTo>
                              <a:pt x="118230" y="2858"/>
                              <a:pt x="123945" y="6667"/>
                              <a:pt x="129660" y="9525"/>
                            </a:cubicBezTo>
                            <a:cubicBezTo>
                              <a:pt x="140137" y="15240"/>
                              <a:pt x="151567" y="20003"/>
                              <a:pt x="163950" y="23813"/>
                            </a:cubicBezTo>
                            <a:cubicBezTo>
                              <a:pt x="188715" y="32385"/>
                              <a:pt x="214432" y="39053"/>
                              <a:pt x="241102" y="43815"/>
                            </a:cubicBezTo>
                            <a:cubicBezTo>
                              <a:pt x="296347" y="54292"/>
                              <a:pt x="351592" y="58103"/>
                              <a:pt x="407790" y="58103"/>
                            </a:cubicBezTo>
                            <a:cubicBezTo>
                              <a:pt x="443032" y="58103"/>
                              <a:pt x="710685" y="37148"/>
                              <a:pt x="913567" y="20003"/>
                            </a:cubicBezTo>
                            <a:cubicBezTo>
                              <a:pt x="1106925" y="83820"/>
                              <a:pt x="1362195" y="166688"/>
                              <a:pt x="1396485" y="175260"/>
                            </a:cubicBezTo>
                            <a:cubicBezTo>
                              <a:pt x="1450777" y="187642"/>
                              <a:pt x="1506022" y="197167"/>
                              <a:pt x="1562220" y="200025"/>
                            </a:cubicBezTo>
                            <a:cubicBezTo>
                              <a:pt x="1588890" y="200978"/>
                              <a:pt x="1615560" y="200978"/>
                              <a:pt x="1642230" y="198120"/>
                            </a:cubicBezTo>
                            <a:cubicBezTo>
                              <a:pt x="1654612" y="197167"/>
                              <a:pt x="1666995" y="195263"/>
                              <a:pt x="1678425" y="192405"/>
                            </a:cubicBezTo>
                            <a:cubicBezTo>
                              <a:pt x="1684140" y="193358"/>
                              <a:pt x="1690807" y="191453"/>
                              <a:pt x="1697475" y="18954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5" name="Google Shape;795;p4"/>
                      <p:cNvSpPr/>
                      <p:nvPr/>
                    </p:nvSpPr>
                    <p:spPr>
                      <a:xfrm>
                        <a:off x="6315075" y="2804688"/>
                        <a:ext cx="784881" cy="209591"/>
                      </a:xfrm>
                      <a:custGeom>
                        <a:rect b="b" l="l" r="r" t="t"/>
                        <a:pathLst>
                          <a:path extrusionOk="0" h="209591" w="784881">
                            <a:moveTo>
                              <a:pt x="784860" y="195687"/>
                            </a:moveTo>
                            <a:lnTo>
                              <a:pt x="784860" y="195687"/>
                            </a:lnTo>
                            <a:cubicBezTo>
                              <a:pt x="778193" y="197592"/>
                              <a:pt x="771525" y="200449"/>
                              <a:pt x="764857" y="201402"/>
                            </a:cubicBezTo>
                            <a:cubicBezTo>
                              <a:pt x="753428" y="204259"/>
                              <a:pt x="741045" y="206164"/>
                              <a:pt x="728663" y="207117"/>
                            </a:cubicBezTo>
                            <a:cubicBezTo>
                              <a:pt x="701993" y="209974"/>
                              <a:pt x="675322" y="209974"/>
                              <a:pt x="648653" y="209022"/>
                            </a:cubicBezTo>
                            <a:cubicBezTo>
                              <a:pt x="592455" y="206164"/>
                              <a:pt x="537210" y="196639"/>
                              <a:pt x="482918" y="184257"/>
                            </a:cubicBezTo>
                            <a:cubicBezTo>
                              <a:pt x="448628" y="176637"/>
                              <a:pt x="193357" y="92817"/>
                              <a:pt x="0" y="28999"/>
                            </a:cubicBezTo>
                            <a:cubicBezTo>
                              <a:pt x="113347" y="19474"/>
                              <a:pt x="205740" y="11854"/>
                              <a:pt x="228600" y="8997"/>
                            </a:cubicBezTo>
                            <a:cubicBezTo>
                              <a:pt x="353378" y="-4338"/>
                              <a:pt x="482918" y="-6243"/>
                              <a:pt x="603885" y="27094"/>
                            </a:cubicBezTo>
                            <a:cubicBezTo>
                              <a:pt x="632460" y="34714"/>
                              <a:pt x="672465" y="52812"/>
                              <a:pt x="707707" y="70909"/>
                            </a:cubicBezTo>
                            <a:cubicBezTo>
                              <a:pt x="755332" y="94722"/>
                              <a:pt x="785813" y="143299"/>
                              <a:pt x="784860" y="195687"/>
                            </a:cubicBezTo>
                            <a:close/>
                          </a:path>
                        </a:pathLst>
                      </a:custGeom>
                      <a:solidFill>
                        <a:srgbClr val="F5BA00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6" name="Google Shape;796;p4"/>
                      <p:cNvSpPr/>
                      <p:nvPr/>
                    </p:nvSpPr>
                    <p:spPr>
                      <a:xfrm>
                        <a:off x="5513070" y="2692412"/>
                        <a:ext cx="802004" cy="180327"/>
                      </a:xfrm>
                      <a:custGeom>
                        <a:rect b="b" l="l" r="r" t="t"/>
                        <a:pathLst>
                          <a:path extrusionOk="0" h="180327" w="802004">
                            <a:moveTo>
                              <a:pt x="802005" y="142228"/>
                            </a:moveTo>
                            <a:cubicBezTo>
                              <a:pt x="599122" y="159372"/>
                              <a:pt x="331470" y="180328"/>
                              <a:pt x="296227" y="180328"/>
                            </a:cubicBezTo>
                            <a:cubicBezTo>
                              <a:pt x="240030" y="179375"/>
                              <a:pt x="184785" y="176517"/>
                              <a:pt x="129540" y="166040"/>
                            </a:cubicBezTo>
                            <a:cubicBezTo>
                              <a:pt x="103822" y="161278"/>
                              <a:pt x="78105" y="154610"/>
                              <a:pt x="52388" y="146037"/>
                            </a:cubicBezTo>
                            <a:cubicBezTo>
                              <a:pt x="40958" y="142228"/>
                              <a:pt x="29527" y="137465"/>
                              <a:pt x="18097" y="131750"/>
                            </a:cubicBezTo>
                            <a:cubicBezTo>
                              <a:pt x="12383" y="128892"/>
                              <a:pt x="5715" y="125082"/>
                              <a:pt x="0" y="122225"/>
                            </a:cubicBezTo>
                            <a:cubicBezTo>
                              <a:pt x="0" y="122225"/>
                              <a:pt x="0" y="121272"/>
                              <a:pt x="0" y="121272"/>
                            </a:cubicBezTo>
                            <a:cubicBezTo>
                              <a:pt x="11430" y="69837"/>
                              <a:pt x="51435" y="29832"/>
                              <a:pt x="102870" y="18403"/>
                            </a:cubicBezTo>
                            <a:cubicBezTo>
                              <a:pt x="141922" y="9830"/>
                              <a:pt x="185738" y="1257"/>
                              <a:pt x="214313" y="305"/>
                            </a:cubicBezTo>
                            <a:cubicBezTo>
                              <a:pt x="340042" y="-3505"/>
                              <a:pt x="465772" y="28880"/>
                              <a:pt x="583883" y="69837"/>
                            </a:cubicBezTo>
                            <a:cubicBezTo>
                              <a:pt x="605790" y="76505"/>
                              <a:pt x="694373" y="106985"/>
                              <a:pt x="802005" y="1422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797" name="Google Shape;797;p4"/>
                      <p:cNvSpPr/>
                      <p:nvPr/>
                    </p:nvSpPr>
                    <p:spPr>
                      <a:xfrm>
                        <a:off x="6315075" y="2804688"/>
                        <a:ext cx="784881" cy="209591"/>
                      </a:xfrm>
                      <a:custGeom>
                        <a:rect b="b" l="l" r="r" t="t"/>
                        <a:pathLst>
                          <a:path extrusionOk="0" h="209591" w="784881">
                            <a:moveTo>
                              <a:pt x="784860" y="195687"/>
                            </a:moveTo>
                            <a:lnTo>
                              <a:pt x="784860" y="195687"/>
                            </a:lnTo>
                            <a:cubicBezTo>
                              <a:pt x="778193" y="197592"/>
                              <a:pt x="771525" y="200449"/>
                              <a:pt x="764857" y="201402"/>
                            </a:cubicBezTo>
                            <a:cubicBezTo>
                              <a:pt x="753428" y="204259"/>
                              <a:pt x="741045" y="206164"/>
                              <a:pt x="728663" y="207117"/>
                            </a:cubicBezTo>
                            <a:cubicBezTo>
                              <a:pt x="701993" y="209974"/>
                              <a:pt x="675322" y="209974"/>
                              <a:pt x="648653" y="209022"/>
                            </a:cubicBezTo>
                            <a:cubicBezTo>
                              <a:pt x="592455" y="206164"/>
                              <a:pt x="537210" y="196639"/>
                              <a:pt x="482918" y="184257"/>
                            </a:cubicBezTo>
                            <a:cubicBezTo>
                              <a:pt x="448628" y="176637"/>
                              <a:pt x="193357" y="92817"/>
                              <a:pt x="0" y="28999"/>
                            </a:cubicBezTo>
                            <a:cubicBezTo>
                              <a:pt x="113347" y="19474"/>
                              <a:pt x="205740" y="11854"/>
                              <a:pt x="228600" y="8997"/>
                            </a:cubicBezTo>
                            <a:cubicBezTo>
                              <a:pt x="353378" y="-4338"/>
                              <a:pt x="482918" y="-6243"/>
                              <a:pt x="603885" y="27094"/>
                            </a:cubicBezTo>
                            <a:cubicBezTo>
                              <a:pt x="632460" y="34714"/>
                              <a:pt x="672465" y="52812"/>
                              <a:pt x="707707" y="70909"/>
                            </a:cubicBezTo>
                            <a:cubicBezTo>
                              <a:pt x="755332" y="94722"/>
                              <a:pt x="785813" y="143299"/>
                              <a:pt x="784860" y="19568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 cap="flat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98" name="Google Shape;798;p4"/>
                  <p:cNvGrpSpPr/>
                  <p:nvPr/>
                </p:nvGrpSpPr>
                <p:grpSpPr>
                  <a:xfrm>
                    <a:off x="5880137" y="2526665"/>
                    <a:ext cx="767360" cy="879213"/>
                    <a:chOff x="5880137" y="2526665"/>
                    <a:chExt cx="767360" cy="879213"/>
                  </a:xfrm>
                </p:grpSpPr>
                <p:grpSp>
                  <p:nvGrpSpPr>
                    <p:cNvPr id="799" name="Google Shape;799;p4"/>
                    <p:cNvGrpSpPr/>
                    <p:nvPr/>
                  </p:nvGrpSpPr>
                  <p:grpSpPr>
                    <a:xfrm>
                      <a:off x="6269710" y="2659717"/>
                      <a:ext cx="363923" cy="746161"/>
                      <a:chOff x="6269710" y="2659717"/>
                      <a:chExt cx="363923" cy="746161"/>
                    </a:xfrm>
                  </p:grpSpPr>
                  <p:sp>
                    <p:nvSpPr>
                      <p:cNvPr id="800" name="Google Shape;800;p4"/>
                      <p:cNvSpPr/>
                      <p:nvPr/>
                    </p:nvSpPr>
                    <p:spPr>
                      <a:xfrm>
                        <a:off x="6269710" y="2659717"/>
                        <a:ext cx="363922" cy="746161"/>
                      </a:xfrm>
                      <a:custGeom>
                        <a:rect b="b" l="l" r="r" t="t"/>
                        <a:pathLst>
                          <a:path extrusionOk="0" h="746161" w="363922">
                            <a:moveTo>
                              <a:pt x="4407" y="331133"/>
                            </a:moveTo>
                            <a:cubicBezTo>
                              <a:pt x="-17501" y="535920"/>
                              <a:pt x="44412" y="720705"/>
                              <a:pt x="142520" y="743565"/>
                            </a:cubicBezTo>
                            <a:cubicBezTo>
                              <a:pt x="161570" y="748328"/>
                              <a:pt x="180620" y="746423"/>
                              <a:pt x="198717" y="738803"/>
                            </a:cubicBezTo>
                            <a:cubicBezTo>
                              <a:pt x="275870" y="707370"/>
                              <a:pt x="342545" y="579735"/>
                              <a:pt x="359690" y="414953"/>
                            </a:cubicBezTo>
                            <a:cubicBezTo>
                              <a:pt x="376834" y="250170"/>
                              <a:pt x="340640" y="97770"/>
                              <a:pt x="273965" y="33000"/>
                            </a:cubicBezTo>
                            <a:cubicBezTo>
                              <a:pt x="257772" y="17760"/>
                              <a:pt x="240627" y="7283"/>
                              <a:pt x="221577" y="2520"/>
                            </a:cubicBezTo>
                            <a:cubicBezTo>
                              <a:pt x="123470" y="-21292"/>
                              <a:pt x="26315" y="126345"/>
                              <a:pt x="4407" y="331133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01" name="Google Shape;801;p4"/>
                      <p:cNvSpPr/>
                      <p:nvPr/>
                    </p:nvSpPr>
                    <p:spPr>
                      <a:xfrm>
                        <a:off x="6378819" y="2691765"/>
                        <a:ext cx="254814" cy="705802"/>
                      </a:xfrm>
                      <a:custGeom>
                        <a:rect b="b" l="l" r="r" t="t"/>
                        <a:pathLst>
                          <a:path extrusionOk="0" h="705802" w="254814">
                            <a:moveTo>
                              <a:pt x="141043" y="369570"/>
                            </a:moveTo>
                            <a:lnTo>
                              <a:pt x="74" y="396240"/>
                            </a:lnTo>
                            <a:cubicBezTo>
                              <a:pt x="-1832" y="532447"/>
                              <a:pt x="33411" y="650557"/>
                              <a:pt x="89608" y="705802"/>
                            </a:cubicBezTo>
                            <a:cubicBezTo>
                              <a:pt x="166761" y="674370"/>
                              <a:pt x="233436" y="546735"/>
                              <a:pt x="250581" y="381952"/>
                            </a:cubicBezTo>
                            <a:cubicBezTo>
                              <a:pt x="267726" y="217170"/>
                              <a:pt x="231531" y="64770"/>
                              <a:pt x="164856" y="0"/>
                            </a:cubicBezTo>
                            <a:cubicBezTo>
                              <a:pt x="97228" y="27622"/>
                              <a:pt x="37221" y="130492"/>
                              <a:pt x="12456" y="267652"/>
                            </a:cubicBezTo>
                            <a:cubicBezTo>
                              <a:pt x="65796" y="310515"/>
                              <a:pt x="141043" y="369570"/>
                              <a:pt x="141043" y="36957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802" name="Google Shape;802;p4"/>
                    <p:cNvGrpSpPr/>
                    <p:nvPr/>
                  </p:nvGrpSpPr>
                  <p:grpSpPr>
                    <a:xfrm>
                      <a:off x="5880137" y="2608455"/>
                      <a:ext cx="363923" cy="745988"/>
                      <a:chOff x="5880137" y="2608455"/>
                      <a:chExt cx="363923" cy="745988"/>
                    </a:xfrm>
                  </p:grpSpPr>
                  <p:sp>
                    <p:nvSpPr>
                      <p:cNvPr id="803" name="Google Shape;803;p4"/>
                      <p:cNvSpPr/>
                      <p:nvPr/>
                    </p:nvSpPr>
                    <p:spPr>
                      <a:xfrm>
                        <a:off x="5880137" y="2608455"/>
                        <a:ext cx="363922" cy="745988"/>
                      </a:xfrm>
                      <a:custGeom>
                        <a:rect b="b" l="l" r="r" t="t"/>
                        <a:pathLst>
                          <a:path extrusionOk="0" h="745988" w="363922">
                            <a:moveTo>
                              <a:pt x="4407" y="330960"/>
                            </a:moveTo>
                            <a:cubicBezTo>
                              <a:pt x="-17500" y="535747"/>
                              <a:pt x="44412" y="720532"/>
                              <a:pt x="142520" y="743392"/>
                            </a:cubicBezTo>
                            <a:cubicBezTo>
                              <a:pt x="161570" y="748154"/>
                              <a:pt x="180620" y="746249"/>
                              <a:pt x="198717" y="738629"/>
                            </a:cubicBezTo>
                            <a:cubicBezTo>
                              <a:pt x="275869" y="707197"/>
                              <a:pt x="342544" y="579562"/>
                              <a:pt x="359690" y="414779"/>
                            </a:cubicBezTo>
                            <a:cubicBezTo>
                              <a:pt x="376834" y="249997"/>
                              <a:pt x="340640" y="97597"/>
                              <a:pt x="273965" y="32827"/>
                            </a:cubicBezTo>
                            <a:cubicBezTo>
                              <a:pt x="257772" y="17587"/>
                              <a:pt x="240627" y="7110"/>
                              <a:pt x="221577" y="2347"/>
                            </a:cubicBezTo>
                            <a:cubicBezTo>
                              <a:pt x="123470" y="-20513"/>
                              <a:pt x="26315" y="126172"/>
                              <a:pt x="4407" y="33096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04" name="Google Shape;804;p4"/>
                      <p:cNvSpPr/>
                      <p:nvPr/>
                    </p:nvSpPr>
                    <p:spPr>
                      <a:xfrm>
                        <a:off x="5989246" y="2641282"/>
                        <a:ext cx="254814" cy="705802"/>
                      </a:xfrm>
                      <a:custGeom>
                        <a:rect b="b" l="l" r="r" t="t"/>
                        <a:pathLst>
                          <a:path extrusionOk="0" h="705802" w="254814">
                            <a:moveTo>
                              <a:pt x="141044" y="369570"/>
                            </a:moveTo>
                            <a:lnTo>
                              <a:pt x="74" y="396240"/>
                            </a:lnTo>
                            <a:cubicBezTo>
                              <a:pt x="-1831" y="532447"/>
                              <a:pt x="33411" y="650558"/>
                              <a:pt x="89608" y="705802"/>
                            </a:cubicBezTo>
                            <a:cubicBezTo>
                              <a:pt x="166761" y="674370"/>
                              <a:pt x="233436" y="546735"/>
                              <a:pt x="250581" y="381952"/>
                            </a:cubicBezTo>
                            <a:cubicBezTo>
                              <a:pt x="267726" y="217170"/>
                              <a:pt x="231531" y="64770"/>
                              <a:pt x="164856" y="0"/>
                            </a:cubicBezTo>
                            <a:cubicBezTo>
                              <a:pt x="97229" y="27622"/>
                              <a:pt x="37221" y="130492"/>
                              <a:pt x="12456" y="267652"/>
                            </a:cubicBezTo>
                            <a:cubicBezTo>
                              <a:pt x="66749" y="309563"/>
                              <a:pt x="141044" y="369570"/>
                              <a:pt x="141044" y="369570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805" name="Google Shape;805;p4"/>
                    <p:cNvSpPr/>
                    <p:nvPr/>
                  </p:nvSpPr>
                  <p:spPr>
                    <a:xfrm>
                      <a:off x="6476047" y="2572688"/>
                      <a:ext cx="171450" cy="134316"/>
                    </a:xfrm>
                    <a:custGeom>
                      <a:rect b="b" l="l" r="r" t="t"/>
                      <a:pathLst>
                        <a:path extrusionOk="0" h="134316" w="171450">
                          <a:moveTo>
                            <a:pt x="171450" y="134317"/>
                          </a:moveTo>
                          <a:cubicBezTo>
                            <a:pt x="145733" y="45734"/>
                            <a:pt x="89535" y="-938"/>
                            <a:pt x="0" y="14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06" name="Google Shape;806;p4"/>
                    <p:cNvSpPr/>
                    <p:nvPr/>
                  </p:nvSpPr>
                  <p:spPr>
                    <a:xfrm>
                      <a:off x="5909309" y="2526665"/>
                      <a:ext cx="191452" cy="106044"/>
                    </a:xfrm>
                    <a:custGeom>
                      <a:rect b="b" l="l" r="r" t="t"/>
                      <a:pathLst>
                        <a:path extrusionOk="0" h="106044" w="191452">
                          <a:moveTo>
                            <a:pt x="191453" y="2222"/>
                          </a:moveTo>
                          <a:cubicBezTo>
                            <a:pt x="100013" y="-9208"/>
                            <a:pt x="34290" y="23177"/>
                            <a:pt x="0" y="106044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07" name="Google Shape;807;p4"/>
                  <p:cNvSpPr/>
                  <p:nvPr/>
                </p:nvSpPr>
                <p:spPr>
                  <a:xfrm>
                    <a:off x="6647736" y="3310291"/>
                    <a:ext cx="271936" cy="149704"/>
                  </a:xfrm>
                  <a:custGeom>
                    <a:rect b="b" l="l" r="r" t="t"/>
                    <a:pathLst>
                      <a:path extrusionOk="0" h="149704" w="271936">
                        <a:moveTo>
                          <a:pt x="713" y="52986"/>
                        </a:moveTo>
                        <a:cubicBezTo>
                          <a:pt x="-6906" y="92991"/>
                          <a:pt x="47386" y="134901"/>
                          <a:pt x="121681" y="146331"/>
                        </a:cubicBezTo>
                        <a:cubicBezTo>
                          <a:pt x="195976" y="158713"/>
                          <a:pt x="263604" y="135853"/>
                          <a:pt x="271223" y="96801"/>
                        </a:cubicBezTo>
                        <a:cubicBezTo>
                          <a:pt x="278844" y="56796"/>
                          <a:pt x="224551" y="14886"/>
                          <a:pt x="150256" y="3456"/>
                        </a:cubicBezTo>
                        <a:cubicBezTo>
                          <a:pt x="75008" y="-8927"/>
                          <a:pt x="8333" y="12981"/>
                          <a:pt x="713" y="529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4"/>
                  <p:cNvSpPr/>
                  <p:nvPr/>
                </p:nvSpPr>
                <p:spPr>
                  <a:xfrm>
                    <a:off x="5554266" y="3212184"/>
                    <a:ext cx="271937" cy="149704"/>
                  </a:xfrm>
                  <a:custGeom>
                    <a:rect b="b" l="l" r="r" t="t"/>
                    <a:pathLst>
                      <a:path extrusionOk="0" h="149704" w="271937">
                        <a:moveTo>
                          <a:pt x="713" y="52986"/>
                        </a:moveTo>
                        <a:cubicBezTo>
                          <a:pt x="-6907" y="92991"/>
                          <a:pt x="47386" y="134900"/>
                          <a:pt x="121681" y="146331"/>
                        </a:cubicBezTo>
                        <a:cubicBezTo>
                          <a:pt x="195976" y="158713"/>
                          <a:pt x="263604" y="135853"/>
                          <a:pt x="271224" y="96800"/>
                        </a:cubicBezTo>
                        <a:cubicBezTo>
                          <a:pt x="278843" y="56796"/>
                          <a:pt x="224551" y="14886"/>
                          <a:pt x="150256" y="3456"/>
                        </a:cubicBezTo>
                        <a:cubicBezTo>
                          <a:pt x="75009" y="-8927"/>
                          <a:pt x="8334" y="12981"/>
                          <a:pt x="713" y="529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809" name="Google Shape;809;p4"/>
                  <p:cNvGrpSpPr/>
                  <p:nvPr/>
                </p:nvGrpSpPr>
                <p:grpSpPr>
                  <a:xfrm>
                    <a:off x="5932170" y="3385184"/>
                    <a:ext cx="609744" cy="424128"/>
                    <a:chOff x="5932170" y="3385184"/>
                    <a:chExt cx="609744" cy="424128"/>
                  </a:xfrm>
                </p:grpSpPr>
                <p:sp>
                  <p:nvSpPr>
                    <p:cNvPr id="810" name="Google Shape;810;p4"/>
                    <p:cNvSpPr/>
                    <p:nvPr/>
                  </p:nvSpPr>
                  <p:spPr>
                    <a:xfrm>
                      <a:off x="6463665" y="3398520"/>
                      <a:ext cx="78249" cy="138112"/>
                    </a:xfrm>
                    <a:custGeom>
                      <a:rect b="b" l="l" r="r" t="t"/>
                      <a:pathLst>
                        <a:path extrusionOk="0" h="138112" w="78249">
                          <a:moveTo>
                            <a:pt x="0" y="0"/>
                          </a:moveTo>
                          <a:cubicBezTo>
                            <a:pt x="70485" y="13335"/>
                            <a:pt x="90488" y="62865"/>
                            <a:pt x="71438" y="138112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1" name="Google Shape;811;p4"/>
                    <p:cNvSpPr/>
                    <p:nvPr/>
                  </p:nvSpPr>
                  <p:spPr>
                    <a:xfrm>
                      <a:off x="5932170" y="3385184"/>
                      <a:ext cx="594360" cy="126649"/>
                    </a:xfrm>
                    <a:custGeom>
                      <a:rect b="b" l="l" r="r" t="t"/>
                      <a:pathLst>
                        <a:path extrusionOk="0" h="126649" w="594360">
                          <a:moveTo>
                            <a:pt x="0" y="0"/>
                          </a:moveTo>
                          <a:cubicBezTo>
                            <a:pt x="43815" y="46673"/>
                            <a:pt x="92392" y="77153"/>
                            <a:pt x="140970" y="97155"/>
                          </a:cubicBezTo>
                          <a:cubicBezTo>
                            <a:pt x="276225" y="151447"/>
                            <a:pt x="421005" y="120015"/>
                            <a:pt x="509587" y="88583"/>
                          </a:cubicBezTo>
                          <a:cubicBezTo>
                            <a:pt x="561023" y="70485"/>
                            <a:pt x="594360" y="52388"/>
                            <a:pt x="594360" y="52388"/>
                          </a:cubicBezTo>
                        </a:path>
                      </a:pathLst>
                    </a:custGeom>
                    <a:noFill/>
                    <a:ln cap="rnd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812" name="Google Shape;812;p4"/>
                    <p:cNvGrpSpPr/>
                    <p:nvPr/>
                  </p:nvGrpSpPr>
                  <p:grpSpPr>
                    <a:xfrm>
                      <a:off x="6072923" y="3473767"/>
                      <a:ext cx="368834" cy="335545"/>
                      <a:chOff x="6072923" y="3473767"/>
                      <a:chExt cx="368834" cy="335545"/>
                    </a:xfrm>
                  </p:grpSpPr>
                  <p:sp>
                    <p:nvSpPr>
                      <p:cNvPr id="813" name="Google Shape;813;p4"/>
                      <p:cNvSpPr/>
                      <p:nvPr/>
                    </p:nvSpPr>
                    <p:spPr>
                      <a:xfrm>
                        <a:off x="6072923" y="3473767"/>
                        <a:ext cx="368834" cy="335545"/>
                      </a:xfrm>
                      <a:custGeom>
                        <a:rect b="b" l="l" r="r" t="t"/>
                        <a:pathLst>
                          <a:path extrusionOk="0" h="335545" w="368834">
                            <a:moveTo>
                              <a:pt x="1169" y="8573"/>
                            </a:moveTo>
                            <a:cubicBezTo>
                              <a:pt x="-5498" y="146685"/>
                              <a:pt x="17362" y="225742"/>
                              <a:pt x="44032" y="271463"/>
                            </a:cubicBezTo>
                            <a:cubicBezTo>
                              <a:pt x="47842" y="279083"/>
                              <a:pt x="52604" y="284798"/>
                              <a:pt x="56414" y="290513"/>
                            </a:cubicBezTo>
                            <a:cubicBezTo>
                              <a:pt x="77369" y="317183"/>
                              <a:pt x="109754" y="333375"/>
                              <a:pt x="143092" y="335280"/>
                            </a:cubicBezTo>
                            <a:cubicBezTo>
                              <a:pt x="251677" y="340995"/>
                              <a:pt x="308827" y="253365"/>
                              <a:pt x="338354" y="162877"/>
                            </a:cubicBezTo>
                            <a:cubicBezTo>
                              <a:pt x="358357" y="100013"/>
                              <a:pt x="365977" y="35242"/>
                              <a:pt x="368834" y="0"/>
                            </a:cubicBezTo>
                            <a:cubicBezTo>
                              <a:pt x="281204" y="31433"/>
                              <a:pt x="136424" y="62865"/>
                              <a:pt x="1169" y="8573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814" name="Google Shape;814;p4"/>
                      <p:cNvSpPr/>
                      <p:nvPr/>
                    </p:nvSpPr>
                    <p:spPr>
                      <a:xfrm>
                        <a:off x="6116954" y="3590836"/>
                        <a:ext cx="294322" cy="218475"/>
                      </a:xfrm>
                      <a:custGeom>
                        <a:rect b="b" l="l" r="r" t="t"/>
                        <a:pathLst>
                          <a:path extrusionOk="0" h="218475" w="294322">
                            <a:moveTo>
                              <a:pt x="0" y="154394"/>
                            </a:moveTo>
                            <a:cubicBezTo>
                              <a:pt x="3810" y="162013"/>
                              <a:pt x="8573" y="167729"/>
                              <a:pt x="12383" y="173444"/>
                            </a:cubicBezTo>
                            <a:cubicBezTo>
                              <a:pt x="33338" y="200113"/>
                              <a:pt x="65723" y="216306"/>
                              <a:pt x="99060" y="218211"/>
                            </a:cubicBezTo>
                            <a:cubicBezTo>
                              <a:pt x="207645" y="223926"/>
                              <a:pt x="264795" y="136296"/>
                              <a:pt x="294323" y="45808"/>
                            </a:cubicBezTo>
                            <a:cubicBezTo>
                              <a:pt x="264795" y="19138"/>
                              <a:pt x="225742" y="1994"/>
                              <a:pt x="182880" y="88"/>
                            </a:cubicBezTo>
                            <a:cubicBezTo>
                              <a:pt x="92392" y="-2769"/>
                              <a:pt x="14288" y="63906"/>
                              <a:pt x="0" y="15439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cap="rnd" cmpd="sng" w="9525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5" name="Google Shape;815;p4"/>
                <p:cNvGrpSpPr/>
                <p:nvPr/>
              </p:nvGrpSpPr>
              <p:grpSpPr>
                <a:xfrm>
                  <a:off x="6353706" y="3713901"/>
                  <a:ext cx="526210" cy="517937"/>
                  <a:chOff x="6353706" y="3713901"/>
                  <a:chExt cx="526210" cy="517937"/>
                </a:xfrm>
              </p:grpSpPr>
              <p:sp>
                <p:nvSpPr>
                  <p:cNvPr id="816" name="Google Shape;816;p4"/>
                  <p:cNvSpPr/>
                  <p:nvPr/>
                </p:nvSpPr>
                <p:spPr>
                  <a:xfrm>
                    <a:off x="6353706" y="3713901"/>
                    <a:ext cx="526210" cy="517937"/>
                  </a:xfrm>
                  <a:custGeom>
                    <a:rect b="b" l="l" r="r" t="t"/>
                    <a:pathLst>
                      <a:path extrusionOk="0" h="517937" w="526210">
                        <a:moveTo>
                          <a:pt x="24234" y="147533"/>
                        </a:moveTo>
                        <a:lnTo>
                          <a:pt x="181396" y="15136"/>
                        </a:lnTo>
                        <a:cubicBezTo>
                          <a:pt x="197589" y="1801"/>
                          <a:pt x="218544" y="-2961"/>
                          <a:pt x="238546" y="1801"/>
                        </a:cubicBezTo>
                        <a:lnTo>
                          <a:pt x="442381" y="51331"/>
                        </a:lnTo>
                        <a:cubicBezTo>
                          <a:pt x="468099" y="57046"/>
                          <a:pt x="487149" y="78001"/>
                          <a:pt x="490959" y="103718"/>
                        </a:cubicBezTo>
                        <a:lnTo>
                          <a:pt x="525249" y="299934"/>
                        </a:lnTo>
                        <a:cubicBezTo>
                          <a:pt x="529059" y="322793"/>
                          <a:pt x="521439" y="345654"/>
                          <a:pt x="504294" y="359941"/>
                        </a:cubicBezTo>
                        <a:lnTo>
                          <a:pt x="341416" y="501864"/>
                        </a:lnTo>
                        <a:cubicBezTo>
                          <a:pt x="325224" y="516151"/>
                          <a:pt x="303316" y="520914"/>
                          <a:pt x="282361" y="516151"/>
                        </a:cubicBezTo>
                        <a:lnTo>
                          <a:pt x="105196" y="471384"/>
                        </a:lnTo>
                        <a:cubicBezTo>
                          <a:pt x="82336" y="465668"/>
                          <a:pt x="64239" y="447571"/>
                          <a:pt x="57571" y="424711"/>
                        </a:cubicBezTo>
                        <a:lnTo>
                          <a:pt x="1374" y="214208"/>
                        </a:lnTo>
                        <a:cubicBezTo>
                          <a:pt x="-3389" y="189443"/>
                          <a:pt x="4231" y="163726"/>
                          <a:pt x="24234" y="14753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4"/>
                  <p:cNvSpPr/>
                  <p:nvPr/>
                </p:nvSpPr>
                <p:spPr>
                  <a:xfrm>
                    <a:off x="6382517" y="3787101"/>
                    <a:ext cx="428895" cy="414376"/>
                  </a:xfrm>
                  <a:custGeom>
                    <a:rect b="b" l="l" r="r" t="t"/>
                    <a:pathLst>
                      <a:path extrusionOk="0" h="414376" w="428895">
                        <a:moveTo>
                          <a:pt x="427857" y="2896"/>
                        </a:moveTo>
                        <a:cubicBezTo>
                          <a:pt x="425952" y="39"/>
                          <a:pt x="421189" y="-914"/>
                          <a:pt x="418332" y="991"/>
                        </a:cubicBezTo>
                        <a:lnTo>
                          <a:pt x="210687" y="140056"/>
                        </a:lnTo>
                        <a:lnTo>
                          <a:pt x="8757" y="108624"/>
                        </a:lnTo>
                        <a:cubicBezTo>
                          <a:pt x="4947" y="107671"/>
                          <a:pt x="1137" y="110529"/>
                          <a:pt x="185" y="114339"/>
                        </a:cubicBezTo>
                        <a:cubicBezTo>
                          <a:pt x="-768" y="118149"/>
                          <a:pt x="2089" y="121958"/>
                          <a:pt x="5900" y="122911"/>
                        </a:cubicBezTo>
                        <a:lnTo>
                          <a:pt x="205925" y="154343"/>
                        </a:lnTo>
                        <a:lnTo>
                          <a:pt x="266885" y="408661"/>
                        </a:lnTo>
                        <a:cubicBezTo>
                          <a:pt x="267837" y="411518"/>
                          <a:pt x="269742" y="413424"/>
                          <a:pt x="273552" y="414376"/>
                        </a:cubicBezTo>
                        <a:cubicBezTo>
                          <a:pt x="274505" y="414376"/>
                          <a:pt x="275457" y="414376"/>
                          <a:pt x="276410" y="414376"/>
                        </a:cubicBezTo>
                        <a:cubicBezTo>
                          <a:pt x="280220" y="413424"/>
                          <a:pt x="283077" y="409614"/>
                          <a:pt x="282125" y="405804"/>
                        </a:cubicBezTo>
                        <a:lnTo>
                          <a:pt x="221164" y="151486"/>
                        </a:lnTo>
                        <a:lnTo>
                          <a:pt x="426905" y="13374"/>
                        </a:lnTo>
                        <a:cubicBezTo>
                          <a:pt x="428810" y="10516"/>
                          <a:pt x="429762" y="5754"/>
                          <a:pt x="427857" y="289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8" name="Google Shape;818;p4"/>
                <p:cNvGrpSpPr/>
                <p:nvPr/>
              </p:nvGrpSpPr>
              <p:grpSpPr>
                <a:xfrm>
                  <a:off x="5492105" y="3485301"/>
                  <a:ext cx="526128" cy="517937"/>
                  <a:chOff x="5492105" y="3485301"/>
                  <a:chExt cx="526128" cy="517937"/>
                </a:xfrm>
              </p:grpSpPr>
              <p:sp>
                <p:nvSpPr>
                  <p:cNvPr id="819" name="Google Shape;819;p4"/>
                  <p:cNvSpPr/>
                  <p:nvPr/>
                </p:nvSpPr>
                <p:spPr>
                  <a:xfrm>
                    <a:off x="5492105" y="3485301"/>
                    <a:ext cx="526128" cy="517937"/>
                  </a:xfrm>
                  <a:custGeom>
                    <a:rect b="b" l="l" r="r" t="t"/>
                    <a:pathLst>
                      <a:path extrusionOk="0" h="517937" w="526128">
                        <a:moveTo>
                          <a:pt x="501977" y="147533"/>
                        </a:moveTo>
                        <a:lnTo>
                          <a:pt x="344814" y="15136"/>
                        </a:lnTo>
                        <a:cubicBezTo>
                          <a:pt x="328622" y="1801"/>
                          <a:pt x="307666" y="-2961"/>
                          <a:pt x="287664" y="1801"/>
                        </a:cubicBezTo>
                        <a:lnTo>
                          <a:pt x="83829" y="51331"/>
                        </a:lnTo>
                        <a:cubicBezTo>
                          <a:pt x="58111" y="57046"/>
                          <a:pt x="39061" y="78001"/>
                          <a:pt x="35252" y="103718"/>
                        </a:cubicBezTo>
                        <a:lnTo>
                          <a:pt x="961" y="299934"/>
                        </a:lnTo>
                        <a:cubicBezTo>
                          <a:pt x="-2848" y="322793"/>
                          <a:pt x="4772" y="345654"/>
                          <a:pt x="21916" y="359941"/>
                        </a:cubicBezTo>
                        <a:lnTo>
                          <a:pt x="184794" y="501864"/>
                        </a:lnTo>
                        <a:cubicBezTo>
                          <a:pt x="200986" y="516151"/>
                          <a:pt x="222894" y="520914"/>
                          <a:pt x="243849" y="516151"/>
                        </a:cubicBezTo>
                        <a:lnTo>
                          <a:pt x="421014" y="471384"/>
                        </a:lnTo>
                        <a:cubicBezTo>
                          <a:pt x="443874" y="465668"/>
                          <a:pt x="461972" y="447571"/>
                          <a:pt x="468639" y="424711"/>
                        </a:cubicBezTo>
                        <a:lnTo>
                          <a:pt x="524837" y="214208"/>
                        </a:lnTo>
                        <a:cubicBezTo>
                          <a:pt x="529599" y="190396"/>
                          <a:pt x="521027" y="163726"/>
                          <a:pt x="501977" y="14753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4"/>
                  <p:cNvSpPr/>
                  <p:nvPr/>
                </p:nvSpPr>
                <p:spPr>
                  <a:xfrm>
                    <a:off x="5559742" y="3558501"/>
                    <a:ext cx="430714" cy="414376"/>
                  </a:xfrm>
                  <a:custGeom>
                    <a:rect b="b" l="l" r="r" t="t"/>
                    <a:pathLst>
                      <a:path extrusionOk="0" h="414376" w="430714">
                        <a:moveTo>
                          <a:pt x="952" y="2896"/>
                        </a:moveTo>
                        <a:cubicBezTo>
                          <a:pt x="2857" y="39"/>
                          <a:pt x="7620" y="-914"/>
                          <a:pt x="10477" y="991"/>
                        </a:cubicBezTo>
                        <a:lnTo>
                          <a:pt x="218123" y="140056"/>
                        </a:lnTo>
                        <a:lnTo>
                          <a:pt x="421957" y="108624"/>
                        </a:lnTo>
                        <a:cubicBezTo>
                          <a:pt x="425767" y="107671"/>
                          <a:pt x="429578" y="110529"/>
                          <a:pt x="430530" y="114339"/>
                        </a:cubicBezTo>
                        <a:cubicBezTo>
                          <a:pt x="431482" y="118149"/>
                          <a:pt x="428625" y="121958"/>
                          <a:pt x="424815" y="122911"/>
                        </a:cubicBezTo>
                        <a:lnTo>
                          <a:pt x="224790" y="154343"/>
                        </a:lnTo>
                        <a:lnTo>
                          <a:pt x="163830" y="408661"/>
                        </a:lnTo>
                        <a:cubicBezTo>
                          <a:pt x="162878" y="411518"/>
                          <a:pt x="160973" y="413424"/>
                          <a:pt x="157162" y="414376"/>
                        </a:cubicBezTo>
                        <a:cubicBezTo>
                          <a:pt x="156210" y="414376"/>
                          <a:pt x="155257" y="414376"/>
                          <a:pt x="154305" y="414376"/>
                        </a:cubicBezTo>
                        <a:cubicBezTo>
                          <a:pt x="150495" y="413424"/>
                          <a:pt x="147637" y="409614"/>
                          <a:pt x="148590" y="405804"/>
                        </a:cubicBezTo>
                        <a:lnTo>
                          <a:pt x="209550" y="151486"/>
                        </a:lnTo>
                        <a:lnTo>
                          <a:pt x="3810" y="13374"/>
                        </a:lnTo>
                        <a:cubicBezTo>
                          <a:pt x="0" y="10516"/>
                          <a:pt x="-952" y="6706"/>
                          <a:pt x="952" y="289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21" name="Google Shape;821;p4"/>
              <p:cNvSpPr/>
              <p:nvPr/>
            </p:nvSpPr>
            <p:spPr>
              <a:xfrm>
                <a:off x="5538390" y="2216769"/>
                <a:ext cx="430402" cy="723804"/>
              </a:xfrm>
              <a:custGeom>
                <a:rect b="b" l="l" r="r" t="t"/>
                <a:pathLst>
                  <a:path extrusionOk="0" h="723804" w="430402">
                    <a:moveTo>
                      <a:pt x="405209" y="13033"/>
                    </a:moveTo>
                    <a:cubicBezTo>
                      <a:pt x="385207" y="-2207"/>
                      <a:pt x="357584" y="-3160"/>
                      <a:pt x="333772" y="5413"/>
                    </a:cubicBezTo>
                    <a:cubicBezTo>
                      <a:pt x="309959" y="13985"/>
                      <a:pt x="289957" y="29225"/>
                      <a:pt x="270907" y="45418"/>
                    </a:cubicBezTo>
                    <a:cubicBezTo>
                      <a:pt x="184229" y="119713"/>
                      <a:pt x="110887" y="209248"/>
                      <a:pt x="61357" y="312118"/>
                    </a:cubicBezTo>
                    <a:cubicBezTo>
                      <a:pt x="12779" y="414988"/>
                      <a:pt x="-10081" y="531193"/>
                      <a:pt x="4207" y="644540"/>
                    </a:cubicBezTo>
                    <a:cubicBezTo>
                      <a:pt x="7064" y="663590"/>
                      <a:pt x="9922" y="682640"/>
                      <a:pt x="20399" y="697880"/>
                    </a:cubicBezTo>
                    <a:cubicBezTo>
                      <a:pt x="30877" y="714073"/>
                      <a:pt x="48974" y="725503"/>
                      <a:pt x="68024" y="723598"/>
                    </a:cubicBezTo>
                    <a:cubicBezTo>
                      <a:pt x="93742" y="719788"/>
                      <a:pt x="108982" y="693118"/>
                      <a:pt x="119459" y="669305"/>
                    </a:cubicBezTo>
                    <a:cubicBezTo>
                      <a:pt x="145177" y="614060"/>
                      <a:pt x="169942" y="558815"/>
                      <a:pt x="195659" y="503570"/>
                    </a:cubicBezTo>
                    <a:cubicBezTo>
                      <a:pt x="262334" y="391175"/>
                      <a:pt x="328057" y="278780"/>
                      <a:pt x="394732" y="165433"/>
                    </a:cubicBezTo>
                    <a:cubicBezTo>
                      <a:pt x="409019" y="141620"/>
                      <a:pt x="423307" y="115903"/>
                      <a:pt x="428069" y="88280"/>
                    </a:cubicBezTo>
                    <a:cubicBezTo>
                      <a:pt x="434737" y="61610"/>
                      <a:pt x="427117" y="30178"/>
                      <a:pt x="405209" y="13033"/>
                    </a:cubicBezTo>
                    <a:close/>
                  </a:path>
                </a:pathLst>
              </a:custGeom>
              <a:solidFill>
                <a:srgbClr val="FFFFFF">
                  <a:alpha val="4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5454780" y="3876468"/>
                <a:ext cx="235116" cy="270017"/>
              </a:xfrm>
              <a:custGeom>
                <a:rect b="b" l="l" r="r" t="t"/>
                <a:pathLst>
                  <a:path extrusionOk="0" h="270017" w="235116">
                    <a:moveTo>
                      <a:pt x="15427" y="3064"/>
                    </a:moveTo>
                    <a:cubicBezTo>
                      <a:pt x="5902" y="7827"/>
                      <a:pt x="1139" y="19257"/>
                      <a:pt x="187" y="29734"/>
                    </a:cubicBezTo>
                    <a:cubicBezTo>
                      <a:pt x="-766" y="40212"/>
                      <a:pt x="2092" y="50689"/>
                      <a:pt x="4949" y="61167"/>
                    </a:cubicBezTo>
                    <a:cubicBezTo>
                      <a:pt x="19237" y="107839"/>
                      <a:pt x="41144" y="151654"/>
                      <a:pt x="73529" y="187849"/>
                    </a:cubicBezTo>
                    <a:cubicBezTo>
                      <a:pt x="104962" y="224044"/>
                      <a:pt x="146872" y="253572"/>
                      <a:pt x="192592" y="266907"/>
                    </a:cubicBezTo>
                    <a:cubicBezTo>
                      <a:pt x="200212" y="268812"/>
                      <a:pt x="208784" y="270717"/>
                      <a:pt x="216404" y="269764"/>
                    </a:cubicBezTo>
                    <a:cubicBezTo>
                      <a:pt x="224024" y="268812"/>
                      <a:pt x="231644" y="263097"/>
                      <a:pt x="234502" y="255477"/>
                    </a:cubicBezTo>
                    <a:cubicBezTo>
                      <a:pt x="237359" y="244999"/>
                      <a:pt x="229739" y="234522"/>
                      <a:pt x="222119" y="225949"/>
                    </a:cubicBezTo>
                    <a:cubicBezTo>
                      <a:pt x="204974" y="206899"/>
                      <a:pt x="187829" y="186897"/>
                      <a:pt x="170684" y="167847"/>
                    </a:cubicBezTo>
                    <a:cubicBezTo>
                      <a:pt x="138299" y="123079"/>
                      <a:pt x="105914" y="77359"/>
                      <a:pt x="73529" y="32592"/>
                    </a:cubicBezTo>
                    <a:cubicBezTo>
                      <a:pt x="66862" y="23067"/>
                      <a:pt x="59242" y="12589"/>
                      <a:pt x="49717" y="6874"/>
                    </a:cubicBezTo>
                    <a:cubicBezTo>
                      <a:pt x="39239" y="207"/>
                      <a:pt x="25904" y="-2651"/>
                      <a:pt x="15427" y="3064"/>
                    </a:cubicBezTo>
                    <a:close/>
                  </a:path>
                </a:pathLst>
              </a:custGeom>
              <a:solidFill>
                <a:srgbClr val="FFFFFF">
                  <a:alpha val="4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7617607" y="2668235"/>
                <a:ext cx="145187" cy="446511"/>
              </a:xfrm>
              <a:custGeom>
                <a:rect b="b" l="l" r="r" t="t"/>
                <a:pathLst>
                  <a:path extrusionOk="0" h="446511" w="145187">
                    <a:moveTo>
                      <a:pt x="72877" y="446439"/>
                    </a:moveTo>
                    <a:cubicBezTo>
                      <a:pt x="87165" y="447392"/>
                      <a:pt x="100500" y="438819"/>
                      <a:pt x="109073" y="427389"/>
                    </a:cubicBezTo>
                    <a:cubicBezTo>
                      <a:pt x="117645" y="415959"/>
                      <a:pt x="122408" y="402624"/>
                      <a:pt x="126218" y="388337"/>
                    </a:cubicBezTo>
                    <a:cubicBezTo>
                      <a:pt x="143362" y="326424"/>
                      <a:pt x="150030" y="260702"/>
                      <a:pt x="141458" y="196884"/>
                    </a:cubicBezTo>
                    <a:cubicBezTo>
                      <a:pt x="131933" y="133067"/>
                      <a:pt x="106215" y="71154"/>
                      <a:pt x="64305" y="22577"/>
                    </a:cubicBezTo>
                    <a:cubicBezTo>
                      <a:pt x="57637" y="14957"/>
                      <a:pt x="49065" y="6384"/>
                      <a:pt x="39540" y="2574"/>
                    </a:cubicBezTo>
                    <a:cubicBezTo>
                      <a:pt x="30015" y="-1236"/>
                      <a:pt x="17633" y="-1236"/>
                      <a:pt x="9060" y="5432"/>
                    </a:cubicBezTo>
                    <a:cubicBezTo>
                      <a:pt x="-2370" y="14957"/>
                      <a:pt x="-465" y="32102"/>
                      <a:pt x="1440" y="47342"/>
                    </a:cubicBezTo>
                    <a:cubicBezTo>
                      <a:pt x="7155" y="81632"/>
                      <a:pt x="11918" y="115922"/>
                      <a:pt x="17633" y="149259"/>
                    </a:cubicBezTo>
                    <a:cubicBezTo>
                      <a:pt x="21443" y="223554"/>
                      <a:pt x="25252" y="296897"/>
                      <a:pt x="29062" y="371192"/>
                    </a:cubicBezTo>
                    <a:cubicBezTo>
                      <a:pt x="30015" y="387384"/>
                      <a:pt x="30968" y="403577"/>
                      <a:pt x="37635" y="417864"/>
                    </a:cubicBezTo>
                    <a:cubicBezTo>
                      <a:pt x="44302" y="432152"/>
                      <a:pt x="56685" y="445487"/>
                      <a:pt x="72877" y="446439"/>
                    </a:cubicBezTo>
                    <a:close/>
                  </a:path>
                </a:pathLst>
              </a:custGeom>
              <a:solidFill>
                <a:srgbClr val="FFFFFF">
                  <a:alpha val="4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4" name="Google Shape;824;p4"/>
            <p:cNvGrpSpPr/>
            <p:nvPr/>
          </p:nvGrpSpPr>
          <p:grpSpPr>
            <a:xfrm>
              <a:off x="4209097" y="1819275"/>
              <a:ext cx="3773805" cy="3026092"/>
              <a:chOff x="4209097" y="1819275"/>
              <a:chExt cx="3773805" cy="3026092"/>
            </a:xfrm>
          </p:grpSpPr>
          <p:grpSp>
            <p:nvGrpSpPr>
              <p:cNvPr id="825" name="Google Shape;825;p4"/>
              <p:cNvGrpSpPr/>
              <p:nvPr/>
            </p:nvGrpSpPr>
            <p:grpSpPr>
              <a:xfrm>
                <a:off x="4209097" y="1819275"/>
                <a:ext cx="717232" cy="957261"/>
                <a:chOff x="4209097" y="1819275"/>
                <a:chExt cx="717232" cy="957261"/>
              </a:xfrm>
            </p:grpSpPr>
            <p:sp>
              <p:nvSpPr>
                <p:cNvPr id="826" name="Google Shape;826;p4"/>
                <p:cNvSpPr/>
                <p:nvPr/>
              </p:nvSpPr>
              <p:spPr>
                <a:xfrm>
                  <a:off x="4754879" y="1970722"/>
                  <a:ext cx="171450" cy="171450"/>
                </a:xfrm>
                <a:custGeom>
                  <a:rect b="b" l="l" r="r" t="t"/>
                  <a:pathLst>
                    <a:path extrusionOk="0" h="171450" w="171450">
                      <a:moveTo>
                        <a:pt x="145733" y="85725"/>
                      </a:moveTo>
                      <a:lnTo>
                        <a:pt x="171450" y="171450"/>
                      </a:lnTo>
                      <a:lnTo>
                        <a:pt x="85725" y="145732"/>
                      </a:lnTo>
                      <a:lnTo>
                        <a:pt x="0" y="171450"/>
                      </a:lnTo>
                      <a:lnTo>
                        <a:pt x="24765" y="85725"/>
                      </a:lnTo>
                      <a:lnTo>
                        <a:pt x="0" y="0"/>
                      </a:lnTo>
                      <a:lnTo>
                        <a:pt x="85725" y="24765"/>
                      </a:lnTo>
                      <a:lnTo>
                        <a:pt x="1714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4"/>
                <p:cNvSpPr/>
                <p:nvPr/>
              </p:nvSpPr>
              <p:spPr>
                <a:xfrm>
                  <a:off x="4209097" y="2527934"/>
                  <a:ext cx="249554" cy="248602"/>
                </a:xfrm>
                <a:custGeom>
                  <a:rect b="b" l="l" r="r" t="t"/>
                  <a:pathLst>
                    <a:path extrusionOk="0" h="248602" w="249554">
                      <a:moveTo>
                        <a:pt x="168592" y="80010"/>
                      </a:moveTo>
                      <a:lnTo>
                        <a:pt x="249555" y="123825"/>
                      </a:lnTo>
                      <a:lnTo>
                        <a:pt x="168592" y="167640"/>
                      </a:lnTo>
                      <a:lnTo>
                        <a:pt x="124777" y="248603"/>
                      </a:lnTo>
                      <a:lnTo>
                        <a:pt x="80963" y="167640"/>
                      </a:lnTo>
                      <a:lnTo>
                        <a:pt x="0" y="123825"/>
                      </a:lnTo>
                      <a:lnTo>
                        <a:pt x="80963" y="80010"/>
                      </a:lnTo>
                      <a:lnTo>
                        <a:pt x="12477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4"/>
                <p:cNvSpPr/>
                <p:nvPr/>
              </p:nvSpPr>
              <p:spPr>
                <a:xfrm>
                  <a:off x="4345304" y="1819275"/>
                  <a:ext cx="113347" cy="112395"/>
                </a:xfrm>
                <a:custGeom>
                  <a:rect b="b" l="l" r="r" t="t"/>
                  <a:pathLst>
                    <a:path extrusionOk="0" h="112395" w="113347">
                      <a:moveTo>
                        <a:pt x="77153" y="36195"/>
                      </a:moveTo>
                      <a:lnTo>
                        <a:pt x="113348" y="56198"/>
                      </a:lnTo>
                      <a:lnTo>
                        <a:pt x="77153" y="76200"/>
                      </a:lnTo>
                      <a:lnTo>
                        <a:pt x="57150" y="112395"/>
                      </a:lnTo>
                      <a:lnTo>
                        <a:pt x="37148" y="76200"/>
                      </a:lnTo>
                      <a:lnTo>
                        <a:pt x="0" y="56198"/>
                      </a:lnTo>
                      <a:lnTo>
                        <a:pt x="37148" y="36195"/>
                      </a:lnTo>
                      <a:lnTo>
                        <a:pt x="57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9" name="Google Shape;829;p4"/>
              <p:cNvGrpSpPr/>
              <p:nvPr/>
            </p:nvGrpSpPr>
            <p:grpSpPr>
              <a:xfrm>
                <a:off x="7384732" y="4080509"/>
                <a:ext cx="598170" cy="764858"/>
                <a:chOff x="7384732" y="4080509"/>
                <a:chExt cx="598170" cy="764858"/>
              </a:xfrm>
            </p:grpSpPr>
            <p:sp>
              <p:nvSpPr>
                <p:cNvPr id="830" name="Google Shape;830;p4"/>
                <p:cNvSpPr/>
                <p:nvPr/>
              </p:nvSpPr>
              <p:spPr>
                <a:xfrm>
                  <a:off x="7810500" y="4369117"/>
                  <a:ext cx="172402" cy="171450"/>
                </a:xfrm>
                <a:custGeom>
                  <a:rect b="b" l="l" r="r" t="t"/>
                  <a:pathLst>
                    <a:path extrusionOk="0" h="171450" w="172402">
                      <a:moveTo>
                        <a:pt x="146685" y="85725"/>
                      </a:moveTo>
                      <a:lnTo>
                        <a:pt x="172403" y="171450"/>
                      </a:lnTo>
                      <a:lnTo>
                        <a:pt x="85725" y="145732"/>
                      </a:lnTo>
                      <a:lnTo>
                        <a:pt x="0" y="171450"/>
                      </a:lnTo>
                      <a:lnTo>
                        <a:pt x="25718" y="85725"/>
                      </a:lnTo>
                      <a:lnTo>
                        <a:pt x="0" y="0"/>
                      </a:lnTo>
                      <a:lnTo>
                        <a:pt x="85725" y="24765"/>
                      </a:lnTo>
                      <a:lnTo>
                        <a:pt x="17240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4"/>
                <p:cNvSpPr/>
                <p:nvPr/>
              </p:nvSpPr>
              <p:spPr>
                <a:xfrm>
                  <a:off x="7384732" y="4595812"/>
                  <a:ext cx="248602" cy="249555"/>
                </a:xfrm>
                <a:custGeom>
                  <a:rect b="b" l="l" r="r" t="t"/>
                  <a:pathLst>
                    <a:path extrusionOk="0" h="249555" w="248602">
                      <a:moveTo>
                        <a:pt x="168593" y="80963"/>
                      </a:moveTo>
                      <a:lnTo>
                        <a:pt x="248603" y="124778"/>
                      </a:lnTo>
                      <a:lnTo>
                        <a:pt x="168593" y="168593"/>
                      </a:lnTo>
                      <a:lnTo>
                        <a:pt x="124778" y="249555"/>
                      </a:lnTo>
                      <a:lnTo>
                        <a:pt x="80010" y="168593"/>
                      </a:lnTo>
                      <a:lnTo>
                        <a:pt x="0" y="124778"/>
                      </a:lnTo>
                      <a:lnTo>
                        <a:pt x="80010" y="80963"/>
                      </a:lnTo>
                      <a:lnTo>
                        <a:pt x="1247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4"/>
                <p:cNvSpPr/>
                <p:nvPr/>
              </p:nvSpPr>
              <p:spPr>
                <a:xfrm>
                  <a:off x="7544752" y="4080509"/>
                  <a:ext cx="112394" cy="112395"/>
                </a:xfrm>
                <a:custGeom>
                  <a:rect b="b" l="l" r="r" t="t"/>
                  <a:pathLst>
                    <a:path extrusionOk="0" h="112395" w="112394">
                      <a:moveTo>
                        <a:pt x="76200" y="36195"/>
                      </a:moveTo>
                      <a:lnTo>
                        <a:pt x="112395" y="56197"/>
                      </a:lnTo>
                      <a:lnTo>
                        <a:pt x="76200" y="76200"/>
                      </a:lnTo>
                      <a:lnTo>
                        <a:pt x="56197" y="112395"/>
                      </a:lnTo>
                      <a:lnTo>
                        <a:pt x="36195" y="76200"/>
                      </a:lnTo>
                      <a:lnTo>
                        <a:pt x="0" y="56197"/>
                      </a:lnTo>
                      <a:lnTo>
                        <a:pt x="36195" y="36195"/>
                      </a:lnTo>
                      <a:lnTo>
                        <a:pt x="56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833" name="Google Shape;833;p4"/>
          <p:cNvGrpSpPr/>
          <p:nvPr/>
        </p:nvGrpSpPr>
        <p:grpSpPr>
          <a:xfrm flipH="1">
            <a:off x="542648" y="539501"/>
            <a:ext cx="629763" cy="799687"/>
            <a:chOff x="713225" y="216499"/>
            <a:chExt cx="960152" cy="1219222"/>
          </a:xfrm>
        </p:grpSpPr>
        <p:grpSp>
          <p:nvGrpSpPr>
            <p:cNvPr id="834" name="Google Shape;834;p4"/>
            <p:cNvGrpSpPr/>
            <p:nvPr/>
          </p:nvGrpSpPr>
          <p:grpSpPr>
            <a:xfrm>
              <a:off x="713225" y="603500"/>
              <a:ext cx="960152" cy="832221"/>
              <a:chOff x="916100" y="365175"/>
              <a:chExt cx="960152" cy="832221"/>
            </a:xfrm>
          </p:grpSpPr>
          <p:sp>
            <p:nvSpPr>
              <p:cNvPr id="835" name="Google Shape;835;p4"/>
              <p:cNvSpPr/>
              <p:nvPr/>
            </p:nvSpPr>
            <p:spPr>
              <a:xfrm>
                <a:off x="916100" y="365175"/>
                <a:ext cx="709200" cy="709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1422352" y="743496"/>
                <a:ext cx="453900" cy="4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837" name="Google Shape;837;p4"/>
              <p:cNvGrpSpPr/>
              <p:nvPr/>
            </p:nvGrpSpPr>
            <p:grpSpPr>
              <a:xfrm>
                <a:off x="976367" y="467794"/>
                <a:ext cx="253090" cy="275739"/>
                <a:chOff x="976372" y="467765"/>
                <a:chExt cx="287668" cy="313411"/>
              </a:xfrm>
            </p:grpSpPr>
            <p:sp>
              <p:nvSpPr>
                <p:cNvPr id="838" name="Google Shape;838;p4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4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40" name="Google Shape;840;p4"/>
              <p:cNvGrpSpPr/>
              <p:nvPr/>
            </p:nvGrpSpPr>
            <p:grpSpPr>
              <a:xfrm rot="1390016">
                <a:off x="1504979" y="771939"/>
                <a:ext cx="177758" cy="218879"/>
                <a:chOff x="976372" y="467765"/>
                <a:chExt cx="287668" cy="313411"/>
              </a:xfrm>
            </p:grpSpPr>
            <p:sp>
              <p:nvSpPr>
                <p:cNvPr id="841" name="Google Shape;841;p4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4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3" name="Google Shape;843;p4"/>
            <p:cNvGrpSpPr/>
            <p:nvPr/>
          </p:nvGrpSpPr>
          <p:grpSpPr>
            <a:xfrm>
              <a:off x="1287525" y="216499"/>
              <a:ext cx="310800" cy="310800"/>
              <a:chOff x="1287525" y="216499"/>
              <a:chExt cx="310800" cy="310800"/>
            </a:xfrm>
          </p:grpSpPr>
          <p:sp>
            <p:nvSpPr>
              <p:cNvPr id="844" name="Google Shape;844;p4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845" name="Google Shape;845;p4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846" name="Google Shape;846;p4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4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48" name="Google Shape;848;p4"/>
          <p:cNvSpPr txBox="1"/>
          <p:nvPr>
            <p:ph type="title"/>
          </p:nvPr>
        </p:nvSpPr>
        <p:spPr>
          <a:xfrm>
            <a:off x="542650" y="1528437"/>
            <a:ext cx="435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Problemas que Resuelve</a:t>
            </a:r>
            <a:endParaRPr sz="2800"/>
          </a:p>
        </p:txBody>
      </p:sp>
      <p:sp>
        <p:nvSpPr>
          <p:cNvPr id="849" name="Google Shape;849;p4"/>
          <p:cNvSpPr txBox="1"/>
          <p:nvPr>
            <p:ph type="title"/>
          </p:nvPr>
        </p:nvSpPr>
        <p:spPr>
          <a:xfrm>
            <a:off x="542650" y="1973487"/>
            <a:ext cx="435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Problemas principales: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"/>
          <p:cNvSpPr/>
          <p:nvPr/>
        </p:nvSpPr>
        <p:spPr>
          <a:xfrm>
            <a:off x="6665915" y="25321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5" name="Google Shape;855;p9"/>
          <p:cNvSpPr/>
          <p:nvPr/>
        </p:nvSpPr>
        <p:spPr>
          <a:xfrm>
            <a:off x="4042672" y="25321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6" name="Google Shape;856;p9"/>
          <p:cNvSpPr/>
          <p:nvPr/>
        </p:nvSpPr>
        <p:spPr>
          <a:xfrm>
            <a:off x="1419425" y="25321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7" name="Google Shape;857;p9"/>
          <p:cNvSpPr txBox="1"/>
          <p:nvPr>
            <p:ph idx="3" type="subTitle"/>
          </p:nvPr>
        </p:nvSpPr>
        <p:spPr>
          <a:xfrm flipH="1">
            <a:off x="808925" y="1732225"/>
            <a:ext cx="5474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Retroalimentación entre usuarios.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Personalización de cócteles.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8" name="Google Shape;858;p9"/>
          <p:cNvSpPr txBox="1"/>
          <p:nvPr>
            <p:ph idx="4" type="subTitle"/>
          </p:nvPr>
        </p:nvSpPr>
        <p:spPr>
          <a:xfrm flipH="1">
            <a:off x="6055415" y="347892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Sección educativa.</a:t>
            </a:r>
            <a:endParaRPr sz="1500"/>
          </a:p>
        </p:txBody>
      </p:sp>
      <p:sp>
        <p:nvSpPr>
          <p:cNvPr id="859" name="Google Shape;859;p9"/>
          <p:cNvSpPr txBox="1"/>
          <p:nvPr>
            <p:ph idx="5" type="subTitle"/>
          </p:nvPr>
        </p:nvSpPr>
        <p:spPr>
          <a:xfrm flipH="1">
            <a:off x="3432172" y="365347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Sugerencias y calificación de recetas.</a:t>
            </a:r>
            <a:endParaRPr sz="1500"/>
          </a:p>
        </p:txBody>
      </p:sp>
      <p:sp>
        <p:nvSpPr>
          <p:cNvPr id="860" name="Google Shape;860;p9"/>
          <p:cNvSpPr txBox="1"/>
          <p:nvPr>
            <p:ph idx="6" type="subTitle"/>
          </p:nvPr>
        </p:nvSpPr>
        <p:spPr>
          <a:xfrm flipH="1">
            <a:off x="808925" y="3478925"/>
            <a:ext cx="2240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Escaneo de etiquetas.</a:t>
            </a:r>
            <a:endParaRPr sz="1500"/>
          </a:p>
        </p:txBody>
      </p:sp>
      <p:grpSp>
        <p:nvGrpSpPr>
          <p:cNvPr id="861" name="Google Shape;861;p9"/>
          <p:cNvGrpSpPr/>
          <p:nvPr/>
        </p:nvGrpSpPr>
        <p:grpSpPr>
          <a:xfrm>
            <a:off x="4212289" y="2814439"/>
            <a:ext cx="217766" cy="382199"/>
            <a:chOff x="6972117" y="2051118"/>
            <a:chExt cx="217766" cy="382199"/>
          </a:xfrm>
        </p:grpSpPr>
        <p:sp>
          <p:nvSpPr>
            <p:cNvPr id="862" name="Google Shape;862;p9"/>
            <p:cNvSpPr/>
            <p:nvPr/>
          </p:nvSpPr>
          <p:spPr>
            <a:xfrm>
              <a:off x="7071805" y="2056318"/>
              <a:ext cx="112361" cy="93302"/>
            </a:xfrm>
            <a:custGeom>
              <a:rect b="b" l="l" r="r" t="t"/>
              <a:pathLst>
                <a:path extrusionOk="0" h="93302" w="112361">
                  <a:moveTo>
                    <a:pt x="83478" y="84318"/>
                  </a:moveTo>
                  <a:cubicBezTo>
                    <a:pt x="55112" y="102155"/>
                    <a:pt x="17830" y="92426"/>
                    <a:pt x="0" y="64049"/>
                  </a:cubicBezTo>
                  <a:cubicBezTo>
                    <a:pt x="0" y="63239"/>
                    <a:pt x="0" y="63239"/>
                    <a:pt x="0" y="62428"/>
                  </a:cubicBezTo>
                  <a:lnTo>
                    <a:pt x="102119" y="0"/>
                  </a:lnTo>
                  <a:cubicBezTo>
                    <a:pt x="102929" y="0"/>
                    <a:pt x="102929" y="0"/>
                    <a:pt x="103740" y="0"/>
                  </a:cubicBezTo>
                  <a:cubicBezTo>
                    <a:pt x="120760" y="29998"/>
                    <a:pt x="111845" y="67292"/>
                    <a:pt x="83478" y="84318"/>
                  </a:cubicBezTo>
                  <a:lnTo>
                    <a:pt x="83478" y="843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7106655" y="2078209"/>
              <a:ext cx="35691" cy="29578"/>
            </a:xfrm>
            <a:custGeom>
              <a:rect b="b" l="l" r="r" t="t"/>
              <a:pathLst>
                <a:path extrusionOk="0" h="29578" w="35691">
                  <a:moveTo>
                    <a:pt x="26745" y="26755"/>
                  </a:moveTo>
                  <a:cubicBezTo>
                    <a:pt x="17830" y="32430"/>
                    <a:pt x="5673" y="29187"/>
                    <a:pt x="0" y="20269"/>
                  </a:cubicBezTo>
                  <a:lnTo>
                    <a:pt x="0" y="20269"/>
                  </a:lnTo>
                  <a:lnTo>
                    <a:pt x="33229" y="0"/>
                  </a:lnTo>
                  <a:lnTo>
                    <a:pt x="33229" y="0"/>
                  </a:lnTo>
                  <a:cubicBezTo>
                    <a:pt x="38092" y="9729"/>
                    <a:pt x="35660" y="21080"/>
                    <a:pt x="26745" y="26755"/>
                  </a:cubicBezTo>
                  <a:lnTo>
                    <a:pt x="26745" y="267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6977790" y="2100099"/>
              <a:ext cx="153989" cy="302410"/>
            </a:xfrm>
            <a:custGeom>
              <a:rect b="b" l="l" r="r" t="t"/>
              <a:pathLst>
                <a:path extrusionOk="0" h="302410" w="153989">
                  <a:moveTo>
                    <a:pt x="147506" y="0"/>
                  </a:moveTo>
                  <a:lnTo>
                    <a:pt x="5673" y="0"/>
                  </a:lnTo>
                  <a:cubicBezTo>
                    <a:pt x="2431" y="0"/>
                    <a:pt x="0" y="2432"/>
                    <a:pt x="0" y="5675"/>
                  </a:cubicBezTo>
                  <a:lnTo>
                    <a:pt x="0" y="296735"/>
                  </a:lnTo>
                  <a:cubicBezTo>
                    <a:pt x="0" y="299978"/>
                    <a:pt x="2431" y="302410"/>
                    <a:pt x="5673" y="302410"/>
                  </a:cubicBezTo>
                  <a:lnTo>
                    <a:pt x="148316" y="302410"/>
                  </a:lnTo>
                  <a:cubicBezTo>
                    <a:pt x="151558" y="302410"/>
                    <a:pt x="153989" y="299978"/>
                    <a:pt x="153989" y="296735"/>
                  </a:cubicBezTo>
                  <a:lnTo>
                    <a:pt x="153989" y="5675"/>
                  </a:lnTo>
                  <a:cubicBezTo>
                    <a:pt x="153989" y="2432"/>
                    <a:pt x="150748" y="0"/>
                    <a:pt x="147506" y="0"/>
                  </a:cubicBezTo>
                  <a:lnTo>
                    <a:pt x="1475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977790" y="2161716"/>
              <a:ext cx="153989" cy="241603"/>
            </a:xfrm>
            <a:custGeom>
              <a:rect b="b" l="l" r="r" t="t"/>
              <a:pathLst>
                <a:path extrusionOk="0" h="241603" w="153989">
                  <a:moveTo>
                    <a:pt x="153989" y="31619"/>
                  </a:moveTo>
                  <a:lnTo>
                    <a:pt x="153989" y="235929"/>
                  </a:lnTo>
                  <a:cubicBezTo>
                    <a:pt x="153989" y="239172"/>
                    <a:pt x="151558" y="241604"/>
                    <a:pt x="148316" y="241604"/>
                  </a:cubicBezTo>
                  <a:lnTo>
                    <a:pt x="5673" y="241604"/>
                  </a:lnTo>
                  <a:cubicBezTo>
                    <a:pt x="2431" y="241604"/>
                    <a:pt x="0" y="239172"/>
                    <a:pt x="0" y="235929"/>
                  </a:cubicBezTo>
                  <a:lnTo>
                    <a:pt x="0" y="0"/>
                  </a:lnTo>
                  <a:cubicBezTo>
                    <a:pt x="7294" y="2432"/>
                    <a:pt x="15399" y="5675"/>
                    <a:pt x="22693" y="8918"/>
                  </a:cubicBezTo>
                  <a:cubicBezTo>
                    <a:pt x="64027" y="25133"/>
                    <a:pt x="110224" y="39727"/>
                    <a:pt x="153989" y="31619"/>
                  </a:cubicBezTo>
                  <a:lnTo>
                    <a:pt x="153989" y="316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7006764" y="2159081"/>
              <a:ext cx="76589" cy="76615"/>
            </a:xfrm>
            <a:custGeom>
              <a:rect b="b" l="l" r="r" t="t"/>
              <a:pathLst>
                <a:path extrusionOk="0" h="76615" w="76589">
                  <a:moveTo>
                    <a:pt x="74766" y="43172"/>
                  </a:moveTo>
                  <a:lnTo>
                    <a:pt x="43158" y="74792"/>
                  </a:lnTo>
                  <a:cubicBezTo>
                    <a:pt x="40726" y="77224"/>
                    <a:pt x="35863" y="77224"/>
                    <a:pt x="33432" y="74792"/>
                  </a:cubicBezTo>
                  <a:lnTo>
                    <a:pt x="1823" y="43172"/>
                  </a:lnTo>
                  <a:cubicBezTo>
                    <a:pt x="-608" y="40740"/>
                    <a:pt x="-608" y="35876"/>
                    <a:pt x="1823" y="33443"/>
                  </a:cubicBezTo>
                  <a:lnTo>
                    <a:pt x="33432" y="1824"/>
                  </a:lnTo>
                  <a:cubicBezTo>
                    <a:pt x="35863" y="-608"/>
                    <a:pt x="40726" y="-608"/>
                    <a:pt x="43158" y="1824"/>
                  </a:cubicBezTo>
                  <a:lnTo>
                    <a:pt x="74766" y="33443"/>
                  </a:lnTo>
                  <a:cubicBezTo>
                    <a:pt x="77198" y="35876"/>
                    <a:pt x="77198" y="39929"/>
                    <a:pt x="74766" y="43172"/>
                  </a:cubicBezTo>
                  <a:lnTo>
                    <a:pt x="74766" y="431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6993189" y="2404131"/>
              <a:ext cx="123191" cy="25133"/>
            </a:xfrm>
            <a:custGeom>
              <a:rect b="b" l="l" r="r" t="t"/>
              <a:pathLst>
                <a:path extrusionOk="0" h="25133" w="123191">
                  <a:moveTo>
                    <a:pt x="115897" y="25133"/>
                  </a:moveTo>
                  <a:lnTo>
                    <a:pt x="6484" y="25133"/>
                  </a:lnTo>
                  <a:cubicBezTo>
                    <a:pt x="3242" y="25133"/>
                    <a:pt x="0" y="21890"/>
                    <a:pt x="0" y="18647"/>
                  </a:cubicBezTo>
                  <a:lnTo>
                    <a:pt x="0" y="0"/>
                  </a:lnTo>
                  <a:lnTo>
                    <a:pt x="123191" y="0"/>
                  </a:lnTo>
                  <a:lnTo>
                    <a:pt x="123191" y="18647"/>
                  </a:lnTo>
                  <a:cubicBezTo>
                    <a:pt x="123191" y="21890"/>
                    <a:pt x="119949" y="25133"/>
                    <a:pt x="115897" y="25133"/>
                  </a:cubicBezTo>
                  <a:lnTo>
                    <a:pt x="115897" y="251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7019688" y="2256743"/>
              <a:ext cx="90039" cy="92256"/>
            </a:xfrm>
            <a:custGeom>
              <a:rect b="b" l="l" r="r" t="t"/>
              <a:pathLst>
                <a:path extrusionOk="0" h="92256" w="90039">
                  <a:moveTo>
                    <a:pt x="68326" y="68745"/>
                  </a:moveTo>
                  <a:cubicBezTo>
                    <a:pt x="74810" y="62259"/>
                    <a:pt x="79672" y="54151"/>
                    <a:pt x="83725" y="46044"/>
                  </a:cubicBezTo>
                  <a:cubicBezTo>
                    <a:pt x="89398" y="33072"/>
                    <a:pt x="91829" y="18478"/>
                    <a:pt x="88588" y="4696"/>
                  </a:cubicBezTo>
                  <a:cubicBezTo>
                    <a:pt x="88588" y="3074"/>
                    <a:pt x="86967" y="2263"/>
                    <a:pt x="85346" y="1453"/>
                  </a:cubicBezTo>
                  <a:cubicBezTo>
                    <a:pt x="71568" y="-1790"/>
                    <a:pt x="56979" y="642"/>
                    <a:pt x="44012" y="6317"/>
                  </a:cubicBezTo>
                  <a:cubicBezTo>
                    <a:pt x="33476" y="11182"/>
                    <a:pt x="22940" y="17668"/>
                    <a:pt x="16456" y="27397"/>
                  </a:cubicBezTo>
                  <a:cubicBezTo>
                    <a:pt x="5109" y="41990"/>
                    <a:pt x="-1375" y="61448"/>
                    <a:pt x="247" y="80095"/>
                  </a:cubicBezTo>
                  <a:cubicBezTo>
                    <a:pt x="247" y="81717"/>
                    <a:pt x="1057" y="83338"/>
                    <a:pt x="1057" y="85771"/>
                  </a:cubicBezTo>
                  <a:cubicBezTo>
                    <a:pt x="1057" y="85771"/>
                    <a:pt x="1057" y="87392"/>
                    <a:pt x="1868" y="88203"/>
                  </a:cubicBezTo>
                  <a:cubicBezTo>
                    <a:pt x="1868" y="89824"/>
                    <a:pt x="3489" y="90635"/>
                    <a:pt x="5109" y="91446"/>
                  </a:cubicBezTo>
                  <a:cubicBezTo>
                    <a:pt x="9161" y="92257"/>
                    <a:pt x="13214" y="92257"/>
                    <a:pt x="17266" y="92257"/>
                  </a:cubicBezTo>
                  <a:cubicBezTo>
                    <a:pt x="35907" y="90635"/>
                    <a:pt x="55358" y="82528"/>
                    <a:pt x="68326" y="68745"/>
                  </a:cubicBezTo>
                  <a:lnTo>
                    <a:pt x="68326" y="687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7146048" y="2109509"/>
              <a:ext cx="14299" cy="14912"/>
            </a:xfrm>
            <a:custGeom>
              <a:rect b="b" l="l" r="r" t="t"/>
              <a:pathLst>
                <a:path extrusionOk="0" h="14912" w="14299">
                  <a:moveTo>
                    <a:pt x="12476" y="4373"/>
                  </a:moveTo>
                  <a:lnTo>
                    <a:pt x="9234" y="1130"/>
                  </a:lnTo>
                  <a:cubicBezTo>
                    <a:pt x="6803" y="-491"/>
                    <a:pt x="3561" y="-491"/>
                    <a:pt x="1130" y="1941"/>
                  </a:cubicBezTo>
                  <a:cubicBezTo>
                    <a:pt x="-491" y="4373"/>
                    <a:pt x="-491" y="7616"/>
                    <a:pt x="1940" y="10048"/>
                  </a:cubicBezTo>
                  <a:lnTo>
                    <a:pt x="5182" y="13291"/>
                  </a:lnTo>
                  <a:cubicBezTo>
                    <a:pt x="5992" y="14102"/>
                    <a:pt x="7613" y="14913"/>
                    <a:pt x="8424" y="14913"/>
                  </a:cubicBezTo>
                  <a:cubicBezTo>
                    <a:pt x="10045" y="14913"/>
                    <a:pt x="11666" y="14102"/>
                    <a:pt x="12476" y="12481"/>
                  </a:cubicBezTo>
                  <a:cubicBezTo>
                    <a:pt x="14908" y="9238"/>
                    <a:pt x="14908" y="5995"/>
                    <a:pt x="12476" y="4373"/>
                  </a:cubicBezTo>
                  <a:lnTo>
                    <a:pt x="12476" y="43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0" name="Google Shape;870;p9"/>
            <p:cNvGrpSpPr/>
            <p:nvPr/>
          </p:nvGrpSpPr>
          <p:grpSpPr>
            <a:xfrm>
              <a:off x="6972117" y="2051118"/>
              <a:ext cx="217766" cy="382199"/>
              <a:chOff x="6972117" y="2051118"/>
              <a:chExt cx="217766" cy="382199"/>
            </a:xfrm>
          </p:grpSpPr>
          <p:sp>
            <p:nvSpPr>
              <p:cNvPr id="871" name="Google Shape;871;p9"/>
              <p:cNvSpPr/>
              <p:nvPr/>
            </p:nvSpPr>
            <p:spPr>
              <a:xfrm>
                <a:off x="7151231" y="2086316"/>
                <a:ext cx="16209" cy="12161"/>
              </a:xfrm>
              <a:custGeom>
                <a:rect b="b" l="l" r="r" t="t"/>
                <a:pathLst>
                  <a:path extrusionOk="0" h="12161" w="16209">
                    <a:moveTo>
                      <a:pt x="9726" y="0"/>
                    </a:moveTo>
                    <a:lnTo>
                      <a:pt x="4863" y="811"/>
                    </a:lnTo>
                    <a:cubicBezTo>
                      <a:pt x="1621" y="1621"/>
                      <a:pt x="0" y="4054"/>
                      <a:pt x="0" y="7297"/>
                    </a:cubicBezTo>
                    <a:cubicBezTo>
                      <a:pt x="810" y="9729"/>
                      <a:pt x="2431" y="12161"/>
                      <a:pt x="5673" y="12161"/>
                    </a:cubicBezTo>
                    <a:cubicBezTo>
                      <a:pt x="5673" y="12161"/>
                      <a:pt x="6484" y="12161"/>
                      <a:pt x="6484" y="12161"/>
                    </a:cubicBezTo>
                    <a:lnTo>
                      <a:pt x="11346" y="11351"/>
                    </a:lnTo>
                    <a:cubicBezTo>
                      <a:pt x="14588" y="10540"/>
                      <a:pt x="16209" y="8108"/>
                      <a:pt x="16209" y="4864"/>
                    </a:cubicBezTo>
                    <a:cubicBezTo>
                      <a:pt x="16209" y="1621"/>
                      <a:pt x="12967" y="0"/>
                      <a:pt x="9726" y="0"/>
                    </a:cubicBezTo>
                    <a:lnTo>
                      <a:pt x="97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6972117" y="2051118"/>
                <a:ext cx="217766" cy="382199"/>
              </a:xfrm>
              <a:custGeom>
                <a:rect b="b" l="l" r="r" t="t"/>
                <a:pathLst>
                  <a:path extrusionOk="0" h="382199" w="217766">
                    <a:moveTo>
                      <a:pt x="208291" y="3579"/>
                    </a:moveTo>
                    <a:cubicBezTo>
                      <a:pt x="207480" y="1957"/>
                      <a:pt x="205859" y="1147"/>
                      <a:pt x="204238" y="336"/>
                    </a:cubicBezTo>
                    <a:cubicBezTo>
                      <a:pt x="202617" y="-475"/>
                      <a:pt x="200997" y="336"/>
                      <a:pt x="199376" y="1147"/>
                    </a:cubicBezTo>
                    <a:lnTo>
                      <a:pt x="130486" y="43306"/>
                    </a:lnTo>
                    <a:lnTo>
                      <a:pt x="55923" y="43306"/>
                    </a:lnTo>
                    <a:cubicBezTo>
                      <a:pt x="52681" y="43306"/>
                      <a:pt x="50249" y="45738"/>
                      <a:pt x="50249" y="48981"/>
                    </a:cubicBezTo>
                    <a:cubicBezTo>
                      <a:pt x="50249" y="52224"/>
                      <a:pt x="52681" y="54656"/>
                      <a:pt x="55923" y="54656"/>
                    </a:cubicBezTo>
                    <a:lnTo>
                      <a:pt x="153989" y="54656"/>
                    </a:lnTo>
                    <a:cubicBezTo>
                      <a:pt x="153989" y="54656"/>
                      <a:pt x="154800" y="54656"/>
                      <a:pt x="154800" y="55467"/>
                    </a:cubicBezTo>
                    <a:lnTo>
                      <a:pt x="154800" y="137353"/>
                    </a:lnTo>
                    <a:cubicBezTo>
                      <a:pt x="154800" y="138164"/>
                      <a:pt x="141022" y="138974"/>
                      <a:pt x="140212" y="138974"/>
                    </a:cubicBezTo>
                    <a:cubicBezTo>
                      <a:pt x="132107" y="138974"/>
                      <a:pt x="123191" y="138974"/>
                      <a:pt x="115087" y="138164"/>
                    </a:cubicBezTo>
                    <a:cubicBezTo>
                      <a:pt x="115087" y="138164"/>
                      <a:pt x="115087" y="138164"/>
                      <a:pt x="114276" y="137353"/>
                    </a:cubicBezTo>
                    <a:lnTo>
                      <a:pt x="82668" y="105734"/>
                    </a:lnTo>
                    <a:cubicBezTo>
                      <a:pt x="80237" y="103301"/>
                      <a:pt x="76995" y="101680"/>
                      <a:pt x="73753" y="101680"/>
                    </a:cubicBezTo>
                    <a:cubicBezTo>
                      <a:pt x="70511" y="101680"/>
                      <a:pt x="67269" y="103301"/>
                      <a:pt x="64838" y="105734"/>
                    </a:cubicBezTo>
                    <a:lnTo>
                      <a:pt x="49439" y="121138"/>
                    </a:lnTo>
                    <a:cubicBezTo>
                      <a:pt x="42145" y="118705"/>
                      <a:pt x="35661" y="116273"/>
                      <a:pt x="28366" y="113030"/>
                    </a:cubicBezTo>
                    <a:cubicBezTo>
                      <a:pt x="22694" y="110598"/>
                      <a:pt x="17020" y="108976"/>
                      <a:pt x="11347" y="106544"/>
                    </a:cubicBezTo>
                    <a:lnTo>
                      <a:pt x="11347" y="54656"/>
                    </a:lnTo>
                    <a:cubicBezTo>
                      <a:pt x="11347" y="54656"/>
                      <a:pt x="11347" y="53845"/>
                      <a:pt x="12157" y="53845"/>
                    </a:cubicBezTo>
                    <a:lnTo>
                      <a:pt x="30798" y="53845"/>
                    </a:lnTo>
                    <a:cubicBezTo>
                      <a:pt x="34040" y="53845"/>
                      <a:pt x="36471" y="51413"/>
                      <a:pt x="36471" y="48170"/>
                    </a:cubicBezTo>
                    <a:cubicBezTo>
                      <a:pt x="36471" y="44927"/>
                      <a:pt x="34040" y="42495"/>
                      <a:pt x="30798" y="42495"/>
                    </a:cubicBezTo>
                    <a:lnTo>
                      <a:pt x="11347" y="42495"/>
                    </a:lnTo>
                    <a:cubicBezTo>
                      <a:pt x="4863" y="42495"/>
                      <a:pt x="0" y="47359"/>
                      <a:pt x="0" y="53845"/>
                    </a:cubicBezTo>
                    <a:lnTo>
                      <a:pt x="0" y="344905"/>
                    </a:lnTo>
                    <a:cubicBezTo>
                      <a:pt x="0" y="351391"/>
                      <a:pt x="4863" y="356256"/>
                      <a:pt x="11347" y="356256"/>
                    </a:cubicBezTo>
                    <a:lnTo>
                      <a:pt x="15399" y="356256"/>
                    </a:lnTo>
                    <a:lnTo>
                      <a:pt x="15399" y="370038"/>
                    </a:lnTo>
                    <a:cubicBezTo>
                      <a:pt x="15399" y="376524"/>
                      <a:pt x="21072" y="382200"/>
                      <a:pt x="27556" y="382200"/>
                    </a:cubicBezTo>
                    <a:lnTo>
                      <a:pt x="137780" y="382200"/>
                    </a:lnTo>
                    <a:cubicBezTo>
                      <a:pt x="144264" y="382200"/>
                      <a:pt x="149937" y="376524"/>
                      <a:pt x="149937" y="370038"/>
                    </a:cubicBezTo>
                    <a:lnTo>
                      <a:pt x="149937" y="356256"/>
                    </a:lnTo>
                    <a:lnTo>
                      <a:pt x="153989" y="356256"/>
                    </a:lnTo>
                    <a:cubicBezTo>
                      <a:pt x="160473" y="356256"/>
                      <a:pt x="165336" y="351391"/>
                      <a:pt x="165336" y="344905"/>
                    </a:cubicBezTo>
                    <a:lnTo>
                      <a:pt x="165336" y="101680"/>
                    </a:lnTo>
                    <a:cubicBezTo>
                      <a:pt x="172630" y="100058"/>
                      <a:pt x="179924" y="97626"/>
                      <a:pt x="186408" y="93572"/>
                    </a:cubicBezTo>
                    <a:cubicBezTo>
                      <a:pt x="201807" y="84654"/>
                      <a:pt x="212343" y="70060"/>
                      <a:pt x="216395" y="52224"/>
                    </a:cubicBezTo>
                    <a:cubicBezTo>
                      <a:pt x="219637" y="36820"/>
                      <a:pt x="217206" y="18983"/>
                      <a:pt x="208291" y="3579"/>
                    </a:cubicBezTo>
                    <a:lnTo>
                      <a:pt x="208291" y="3579"/>
                    </a:lnTo>
                    <a:close/>
                    <a:moveTo>
                      <a:pt x="39713" y="144649"/>
                    </a:moveTo>
                    <a:lnTo>
                      <a:pt x="71322" y="113030"/>
                    </a:lnTo>
                    <a:cubicBezTo>
                      <a:pt x="71322" y="113030"/>
                      <a:pt x="72132" y="112219"/>
                      <a:pt x="72132" y="112219"/>
                    </a:cubicBezTo>
                    <a:cubicBezTo>
                      <a:pt x="72132" y="112219"/>
                      <a:pt x="72942" y="112219"/>
                      <a:pt x="72942" y="113030"/>
                    </a:cubicBezTo>
                    <a:lnTo>
                      <a:pt x="104551" y="144649"/>
                    </a:lnTo>
                    <a:cubicBezTo>
                      <a:pt x="104551" y="144649"/>
                      <a:pt x="105361" y="145460"/>
                      <a:pt x="105361" y="145460"/>
                    </a:cubicBezTo>
                    <a:cubicBezTo>
                      <a:pt x="105361" y="145460"/>
                      <a:pt x="105361" y="146271"/>
                      <a:pt x="104551" y="146271"/>
                    </a:cubicBezTo>
                    <a:lnTo>
                      <a:pt x="72942" y="177890"/>
                    </a:lnTo>
                    <a:cubicBezTo>
                      <a:pt x="72942" y="177890"/>
                      <a:pt x="72132" y="178701"/>
                      <a:pt x="72132" y="178701"/>
                    </a:cubicBezTo>
                    <a:cubicBezTo>
                      <a:pt x="72132" y="178701"/>
                      <a:pt x="71322" y="178701"/>
                      <a:pt x="71322" y="177890"/>
                    </a:cubicBezTo>
                    <a:lnTo>
                      <a:pt x="39713" y="146271"/>
                    </a:lnTo>
                    <a:cubicBezTo>
                      <a:pt x="39713" y="146271"/>
                      <a:pt x="38903" y="145460"/>
                      <a:pt x="38903" y="145460"/>
                    </a:cubicBezTo>
                    <a:cubicBezTo>
                      <a:pt x="39713" y="145460"/>
                      <a:pt x="39713" y="145460"/>
                      <a:pt x="39713" y="144649"/>
                    </a:cubicBezTo>
                    <a:lnTo>
                      <a:pt x="39713" y="144649"/>
                    </a:lnTo>
                    <a:close/>
                    <a:moveTo>
                      <a:pt x="138591" y="371660"/>
                    </a:moveTo>
                    <a:cubicBezTo>
                      <a:pt x="138591" y="372471"/>
                      <a:pt x="137780" y="372471"/>
                      <a:pt x="137780" y="372471"/>
                    </a:cubicBezTo>
                    <a:lnTo>
                      <a:pt x="27556" y="372471"/>
                    </a:lnTo>
                    <a:cubicBezTo>
                      <a:pt x="26746" y="372471"/>
                      <a:pt x="26746" y="371660"/>
                      <a:pt x="26746" y="371660"/>
                    </a:cubicBezTo>
                    <a:lnTo>
                      <a:pt x="26746" y="357877"/>
                    </a:lnTo>
                    <a:lnTo>
                      <a:pt x="138591" y="357877"/>
                    </a:lnTo>
                    <a:lnTo>
                      <a:pt x="138591" y="371660"/>
                    </a:lnTo>
                    <a:close/>
                    <a:moveTo>
                      <a:pt x="153989" y="346527"/>
                    </a:moveTo>
                    <a:cubicBezTo>
                      <a:pt x="153989" y="346527"/>
                      <a:pt x="153989" y="346527"/>
                      <a:pt x="153989" y="346527"/>
                    </a:cubicBezTo>
                    <a:lnTo>
                      <a:pt x="11347" y="347337"/>
                    </a:lnTo>
                    <a:cubicBezTo>
                      <a:pt x="11347" y="347337"/>
                      <a:pt x="10536" y="347337"/>
                      <a:pt x="10536" y="346527"/>
                    </a:cubicBezTo>
                    <a:cubicBezTo>
                      <a:pt x="10536" y="346527"/>
                      <a:pt x="10536" y="130056"/>
                      <a:pt x="10536" y="130056"/>
                    </a:cubicBezTo>
                    <a:lnTo>
                      <a:pt x="10536" y="118705"/>
                    </a:lnTo>
                    <a:cubicBezTo>
                      <a:pt x="14589" y="120327"/>
                      <a:pt x="19451" y="121949"/>
                      <a:pt x="23504" y="123570"/>
                    </a:cubicBezTo>
                    <a:cubicBezTo>
                      <a:pt x="29177" y="126002"/>
                      <a:pt x="34040" y="127624"/>
                      <a:pt x="39713" y="129245"/>
                    </a:cubicBezTo>
                    <a:lnTo>
                      <a:pt x="32419" y="136542"/>
                    </a:lnTo>
                    <a:cubicBezTo>
                      <a:pt x="29987" y="138974"/>
                      <a:pt x="28366" y="142217"/>
                      <a:pt x="28366" y="145460"/>
                    </a:cubicBezTo>
                    <a:cubicBezTo>
                      <a:pt x="28366" y="148703"/>
                      <a:pt x="29987" y="151946"/>
                      <a:pt x="32419" y="154379"/>
                    </a:cubicBezTo>
                    <a:lnTo>
                      <a:pt x="64027" y="185998"/>
                    </a:lnTo>
                    <a:cubicBezTo>
                      <a:pt x="66459" y="188430"/>
                      <a:pt x="69701" y="190052"/>
                      <a:pt x="72942" y="190052"/>
                    </a:cubicBezTo>
                    <a:cubicBezTo>
                      <a:pt x="76184" y="190052"/>
                      <a:pt x="79426" y="188430"/>
                      <a:pt x="81858" y="185998"/>
                    </a:cubicBezTo>
                    <a:lnTo>
                      <a:pt x="113466" y="154379"/>
                    </a:lnTo>
                    <a:cubicBezTo>
                      <a:pt x="115087" y="152757"/>
                      <a:pt x="115898" y="151135"/>
                      <a:pt x="116708" y="148703"/>
                    </a:cubicBezTo>
                    <a:cubicBezTo>
                      <a:pt x="123191" y="149514"/>
                      <a:pt x="129675" y="149514"/>
                      <a:pt x="136159" y="149514"/>
                    </a:cubicBezTo>
                    <a:cubicBezTo>
                      <a:pt x="137780" y="149514"/>
                      <a:pt x="153989" y="148703"/>
                      <a:pt x="153989" y="147893"/>
                    </a:cubicBezTo>
                    <a:cubicBezTo>
                      <a:pt x="153989" y="147893"/>
                      <a:pt x="153989" y="154379"/>
                      <a:pt x="153989" y="154379"/>
                    </a:cubicBezTo>
                    <a:lnTo>
                      <a:pt x="153989" y="346527"/>
                    </a:lnTo>
                    <a:close/>
                    <a:moveTo>
                      <a:pt x="164526" y="40873"/>
                    </a:moveTo>
                    <a:cubicBezTo>
                      <a:pt x="163715" y="43306"/>
                      <a:pt x="162905" y="44927"/>
                      <a:pt x="161284" y="46549"/>
                    </a:cubicBezTo>
                    <a:cubicBezTo>
                      <a:pt x="158852" y="44927"/>
                      <a:pt x="156421" y="43306"/>
                      <a:pt x="153179" y="43306"/>
                    </a:cubicBezTo>
                    <a:lnTo>
                      <a:pt x="151558" y="43306"/>
                    </a:lnTo>
                    <a:lnTo>
                      <a:pt x="164526" y="36009"/>
                    </a:lnTo>
                    <a:lnTo>
                      <a:pt x="164526" y="36009"/>
                    </a:lnTo>
                    <a:cubicBezTo>
                      <a:pt x="164526" y="36820"/>
                      <a:pt x="164526" y="39252"/>
                      <a:pt x="164526" y="40873"/>
                    </a:cubicBezTo>
                    <a:lnTo>
                      <a:pt x="164526" y="40873"/>
                    </a:lnTo>
                    <a:close/>
                    <a:moveTo>
                      <a:pt x="205049" y="51413"/>
                    </a:moveTo>
                    <a:cubicBezTo>
                      <a:pt x="201807" y="66007"/>
                      <a:pt x="192892" y="78168"/>
                      <a:pt x="179924" y="85465"/>
                    </a:cubicBezTo>
                    <a:cubicBezTo>
                      <a:pt x="175062" y="88708"/>
                      <a:pt x="170199" y="90329"/>
                      <a:pt x="165336" y="91951"/>
                    </a:cubicBezTo>
                    <a:lnTo>
                      <a:pt x="165336" y="58710"/>
                    </a:lnTo>
                    <a:cubicBezTo>
                      <a:pt x="170199" y="55467"/>
                      <a:pt x="174251" y="49792"/>
                      <a:pt x="175062" y="44116"/>
                    </a:cubicBezTo>
                    <a:cubicBezTo>
                      <a:pt x="175872" y="39252"/>
                      <a:pt x="175872" y="34387"/>
                      <a:pt x="174251" y="30334"/>
                    </a:cubicBezTo>
                    <a:lnTo>
                      <a:pt x="200186" y="14119"/>
                    </a:lnTo>
                    <a:cubicBezTo>
                      <a:pt x="206670" y="24658"/>
                      <a:pt x="208291" y="38441"/>
                      <a:pt x="205049" y="51413"/>
                    </a:cubicBezTo>
                    <a:lnTo>
                      <a:pt x="205049" y="514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3" name="Google Shape;873;p9"/>
            <p:cNvSpPr/>
            <p:nvPr/>
          </p:nvSpPr>
          <p:spPr>
            <a:xfrm>
              <a:off x="7013757" y="2250279"/>
              <a:ext cx="100510" cy="103584"/>
            </a:xfrm>
            <a:custGeom>
              <a:rect b="b" l="l" r="r" t="t"/>
              <a:pathLst>
                <a:path extrusionOk="0" h="103584" w="100510">
                  <a:moveTo>
                    <a:pt x="92087" y="1430"/>
                  </a:moveTo>
                  <a:cubicBezTo>
                    <a:pt x="77498" y="-1813"/>
                    <a:pt x="62100" y="619"/>
                    <a:pt x="47511" y="7105"/>
                  </a:cubicBezTo>
                  <a:cubicBezTo>
                    <a:pt x="34543" y="12781"/>
                    <a:pt x="24818" y="20888"/>
                    <a:pt x="17524" y="29807"/>
                  </a:cubicBezTo>
                  <a:cubicBezTo>
                    <a:pt x="4556" y="46832"/>
                    <a:pt x="-1928" y="67101"/>
                    <a:pt x="504" y="86559"/>
                  </a:cubicBezTo>
                  <a:cubicBezTo>
                    <a:pt x="504" y="89802"/>
                    <a:pt x="1314" y="92234"/>
                    <a:pt x="2125" y="95477"/>
                  </a:cubicBezTo>
                  <a:cubicBezTo>
                    <a:pt x="2935" y="99531"/>
                    <a:pt x="6177" y="101963"/>
                    <a:pt x="9419" y="102774"/>
                  </a:cubicBezTo>
                  <a:cubicBezTo>
                    <a:pt x="13471" y="103585"/>
                    <a:pt x="17524" y="103585"/>
                    <a:pt x="21576" y="103585"/>
                  </a:cubicBezTo>
                  <a:cubicBezTo>
                    <a:pt x="21576" y="103585"/>
                    <a:pt x="22386" y="103585"/>
                    <a:pt x="22386" y="103585"/>
                  </a:cubicBezTo>
                  <a:cubicBezTo>
                    <a:pt x="42648" y="103585"/>
                    <a:pt x="63720" y="94667"/>
                    <a:pt x="77498" y="79262"/>
                  </a:cubicBezTo>
                  <a:cubicBezTo>
                    <a:pt x="80740" y="75209"/>
                    <a:pt x="83982" y="71155"/>
                    <a:pt x="87224" y="67101"/>
                  </a:cubicBezTo>
                  <a:cubicBezTo>
                    <a:pt x="88845" y="64669"/>
                    <a:pt x="88034" y="61426"/>
                    <a:pt x="85603" y="58993"/>
                  </a:cubicBezTo>
                  <a:cubicBezTo>
                    <a:pt x="83172" y="57372"/>
                    <a:pt x="79930" y="58183"/>
                    <a:pt x="77498" y="60615"/>
                  </a:cubicBezTo>
                  <a:cubicBezTo>
                    <a:pt x="75067" y="64669"/>
                    <a:pt x="71825" y="67912"/>
                    <a:pt x="69394" y="71155"/>
                  </a:cubicBezTo>
                  <a:cubicBezTo>
                    <a:pt x="57236" y="84127"/>
                    <a:pt x="39406" y="91424"/>
                    <a:pt x="22386" y="92234"/>
                  </a:cubicBezTo>
                  <a:cubicBezTo>
                    <a:pt x="19144" y="92234"/>
                    <a:pt x="15903" y="92234"/>
                    <a:pt x="12661" y="91424"/>
                  </a:cubicBezTo>
                  <a:cubicBezTo>
                    <a:pt x="11850" y="88991"/>
                    <a:pt x="11850" y="87370"/>
                    <a:pt x="11850" y="84938"/>
                  </a:cubicBezTo>
                  <a:cubicBezTo>
                    <a:pt x="10229" y="68723"/>
                    <a:pt x="15092" y="50886"/>
                    <a:pt x="26439" y="36293"/>
                  </a:cubicBezTo>
                  <a:cubicBezTo>
                    <a:pt x="32112" y="28996"/>
                    <a:pt x="41027" y="21699"/>
                    <a:pt x="52374" y="16834"/>
                  </a:cubicBezTo>
                  <a:cubicBezTo>
                    <a:pt x="64531" y="11159"/>
                    <a:pt x="76688" y="9538"/>
                    <a:pt x="88845" y="11970"/>
                  </a:cubicBezTo>
                  <a:cubicBezTo>
                    <a:pt x="90466" y="20078"/>
                    <a:pt x="90466" y="28996"/>
                    <a:pt x="88034" y="37914"/>
                  </a:cubicBezTo>
                  <a:cubicBezTo>
                    <a:pt x="87224" y="41157"/>
                    <a:pt x="88845" y="43589"/>
                    <a:pt x="92087" y="44400"/>
                  </a:cubicBezTo>
                  <a:cubicBezTo>
                    <a:pt x="95329" y="45211"/>
                    <a:pt x="97760" y="43589"/>
                    <a:pt x="98571" y="40346"/>
                  </a:cubicBezTo>
                  <a:cubicBezTo>
                    <a:pt x="101002" y="29807"/>
                    <a:pt x="101002" y="19267"/>
                    <a:pt x="99381" y="8727"/>
                  </a:cubicBezTo>
                  <a:cubicBezTo>
                    <a:pt x="99381" y="5484"/>
                    <a:pt x="96139" y="2241"/>
                    <a:pt x="92087" y="1430"/>
                  </a:cubicBezTo>
                  <a:lnTo>
                    <a:pt x="92087" y="14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7038373" y="2275018"/>
              <a:ext cx="52275" cy="52901"/>
            </a:xfrm>
            <a:custGeom>
              <a:rect b="b" l="l" r="r" t="t"/>
              <a:pathLst>
                <a:path extrusionOk="0" h="52901" w="52275">
                  <a:moveTo>
                    <a:pt x="50452" y="1824"/>
                  </a:moveTo>
                  <a:cubicBezTo>
                    <a:pt x="48020" y="-608"/>
                    <a:pt x="44778" y="-608"/>
                    <a:pt x="42347" y="1824"/>
                  </a:cubicBezTo>
                  <a:lnTo>
                    <a:pt x="34242" y="9932"/>
                  </a:lnTo>
                  <a:lnTo>
                    <a:pt x="33432" y="5878"/>
                  </a:lnTo>
                  <a:cubicBezTo>
                    <a:pt x="33432" y="2635"/>
                    <a:pt x="30190" y="1013"/>
                    <a:pt x="26948" y="1013"/>
                  </a:cubicBezTo>
                  <a:cubicBezTo>
                    <a:pt x="23706" y="1013"/>
                    <a:pt x="22085" y="4256"/>
                    <a:pt x="22085" y="7499"/>
                  </a:cubicBezTo>
                  <a:lnTo>
                    <a:pt x="23706" y="19661"/>
                  </a:lnTo>
                  <a:lnTo>
                    <a:pt x="18033" y="25336"/>
                  </a:lnTo>
                  <a:lnTo>
                    <a:pt x="17223" y="21282"/>
                  </a:lnTo>
                  <a:cubicBezTo>
                    <a:pt x="17223" y="18039"/>
                    <a:pt x="13981" y="16418"/>
                    <a:pt x="10738" y="16418"/>
                  </a:cubicBezTo>
                  <a:cubicBezTo>
                    <a:pt x="7497" y="16418"/>
                    <a:pt x="5876" y="19661"/>
                    <a:pt x="5876" y="22904"/>
                  </a:cubicBezTo>
                  <a:lnTo>
                    <a:pt x="7497" y="35065"/>
                  </a:lnTo>
                  <a:lnTo>
                    <a:pt x="1823" y="43172"/>
                  </a:lnTo>
                  <a:cubicBezTo>
                    <a:pt x="-608" y="45605"/>
                    <a:pt x="-608" y="48848"/>
                    <a:pt x="1823" y="51280"/>
                  </a:cubicBezTo>
                  <a:cubicBezTo>
                    <a:pt x="2634" y="52091"/>
                    <a:pt x="4255" y="52901"/>
                    <a:pt x="5876" y="52901"/>
                  </a:cubicBezTo>
                  <a:cubicBezTo>
                    <a:pt x="7497" y="52901"/>
                    <a:pt x="9118" y="52091"/>
                    <a:pt x="9928" y="51280"/>
                  </a:cubicBezTo>
                  <a:lnTo>
                    <a:pt x="17223" y="43983"/>
                  </a:lnTo>
                  <a:lnTo>
                    <a:pt x="29380" y="45605"/>
                  </a:lnTo>
                  <a:cubicBezTo>
                    <a:pt x="29380" y="45605"/>
                    <a:pt x="30190" y="45605"/>
                    <a:pt x="30190" y="45605"/>
                  </a:cubicBezTo>
                  <a:cubicBezTo>
                    <a:pt x="32621" y="45605"/>
                    <a:pt x="35053" y="43172"/>
                    <a:pt x="35863" y="40740"/>
                  </a:cubicBezTo>
                  <a:cubicBezTo>
                    <a:pt x="35863" y="37497"/>
                    <a:pt x="34242" y="35065"/>
                    <a:pt x="31000" y="34254"/>
                  </a:cubicBezTo>
                  <a:lnTo>
                    <a:pt x="26948" y="33443"/>
                  </a:lnTo>
                  <a:lnTo>
                    <a:pt x="32621" y="27768"/>
                  </a:lnTo>
                  <a:lnTo>
                    <a:pt x="44778" y="29390"/>
                  </a:lnTo>
                  <a:cubicBezTo>
                    <a:pt x="44778" y="29390"/>
                    <a:pt x="45589" y="29390"/>
                    <a:pt x="45589" y="29390"/>
                  </a:cubicBezTo>
                  <a:cubicBezTo>
                    <a:pt x="48020" y="29390"/>
                    <a:pt x="50452" y="26957"/>
                    <a:pt x="51262" y="24525"/>
                  </a:cubicBezTo>
                  <a:cubicBezTo>
                    <a:pt x="51262" y="21282"/>
                    <a:pt x="49641" y="18850"/>
                    <a:pt x="46399" y="18039"/>
                  </a:cubicBezTo>
                  <a:lnTo>
                    <a:pt x="42347" y="17228"/>
                  </a:lnTo>
                  <a:lnTo>
                    <a:pt x="50452" y="9121"/>
                  </a:lnTo>
                  <a:cubicBezTo>
                    <a:pt x="52883" y="7499"/>
                    <a:pt x="52883" y="4256"/>
                    <a:pt x="50452" y="1824"/>
                  </a:cubicBezTo>
                  <a:lnTo>
                    <a:pt x="50452" y="1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7086393" y="2214415"/>
              <a:ext cx="14588" cy="14593"/>
            </a:xfrm>
            <a:custGeom>
              <a:rect b="b" l="l" r="r" t="t"/>
              <a:pathLst>
                <a:path extrusionOk="0" h="14593" w="14588">
                  <a:moveTo>
                    <a:pt x="14588" y="7297"/>
                  </a:moveTo>
                  <a:cubicBezTo>
                    <a:pt x="14588" y="11351"/>
                    <a:pt x="11346" y="14594"/>
                    <a:pt x="7294" y="14594"/>
                  </a:cubicBezTo>
                  <a:cubicBezTo>
                    <a:pt x="3242" y="14594"/>
                    <a:pt x="0" y="11351"/>
                    <a:pt x="0" y="7297"/>
                  </a:cubicBezTo>
                  <a:cubicBezTo>
                    <a:pt x="0" y="3243"/>
                    <a:pt x="3242" y="0"/>
                    <a:pt x="7294" y="0"/>
                  </a:cubicBezTo>
                  <a:cubicBezTo>
                    <a:pt x="11346" y="0"/>
                    <a:pt x="14588" y="3243"/>
                    <a:pt x="14588" y="7297"/>
                  </a:cubicBezTo>
                  <a:lnTo>
                    <a:pt x="14588" y="7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7010209" y="2242791"/>
              <a:ext cx="14588" cy="14593"/>
            </a:xfrm>
            <a:custGeom>
              <a:rect b="b" l="l" r="r" t="t"/>
              <a:pathLst>
                <a:path extrusionOk="0" h="14593" w="14588">
                  <a:moveTo>
                    <a:pt x="14588" y="7297"/>
                  </a:moveTo>
                  <a:cubicBezTo>
                    <a:pt x="14588" y="11351"/>
                    <a:pt x="11347" y="14594"/>
                    <a:pt x="7294" y="14594"/>
                  </a:cubicBezTo>
                  <a:cubicBezTo>
                    <a:pt x="3242" y="14594"/>
                    <a:pt x="0" y="11351"/>
                    <a:pt x="0" y="7297"/>
                  </a:cubicBezTo>
                  <a:cubicBezTo>
                    <a:pt x="0" y="3243"/>
                    <a:pt x="3242" y="0"/>
                    <a:pt x="7294" y="0"/>
                  </a:cubicBezTo>
                  <a:cubicBezTo>
                    <a:pt x="11347" y="0"/>
                    <a:pt x="14588" y="3243"/>
                    <a:pt x="14588" y="7297"/>
                  </a:cubicBezTo>
                  <a:lnTo>
                    <a:pt x="14588" y="7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079099" y="2357918"/>
              <a:ext cx="14588" cy="14593"/>
            </a:xfrm>
            <a:custGeom>
              <a:rect b="b" l="l" r="r" t="t"/>
              <a:pathLst>
                <a:path extrusionOk="0" h="14593" w="14588">
                  <a:moveTo>
                    <a:pt x="14588" y="7297"/>
                  </a:moveTo>
                  <a:cubicBezTo>
                    <a:pt x="14588" y="11351"/>
                    <a:pt x="11347" y="14594"/>
                    <a:pt x="7294" y="14594"/>
                  </a:cubicBezTo>
                  <a:cubicBezTo>
                    <a:pt x="3242" y="14594"/>
                    <a:pt x="0" y="11351"/>
                    <a:pt x="0" y="7297"/>
                  </a:cubicBezTo>
                  <a:cubicBezTo>
                    <a:pt x="0" y="3243"/>
                    <a:pt x="3242" y="0"/>
                    <a:pt x="7294" y="0"/>
                  </a:cubicBezTo>
                  <a:cubicBezTo>
                    <a:pt x="11347" y="0"/>
                    <a:pt x="14588" y="3243"/>
                    <a:pt x="14588" y="7297"/>
                  </a:cubicBezTo>
                  <a:lnTo>
                    <a:pt x="14588" y="7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6998862" y="2269546"/>
              <a:ext cx="14588" cy="14593"/>
            </a:xfrm>
            <a:custGeom>
              <a:rect b="b" l="l" r="r" t="t"/>
              <a:pathLst>
                <a:path extrusionOk="0" h="14593" w="14588">
                  <a:moveTo>
                    <a:pt x="14588" y="7297"/>
                  </a:moveTo>
                  <a:cubicBezTo>
                    <a:pt x="14588" y="11350"/>
                    <a:pt x="11346" y="14594"/>
                    <a:pt x="7294" y="14594"/>
                  </a:cubicBezTo>
                  <a:cubicBezTo>
                    <a:pt x="3242" y="14594"/>
                    <a:pt x="0" y="11350"/>
                    <a:pt x="0" y="7297"/>
                  </a:cubicBezTo>
                  <a:cubicBezTo>
                    <a:pt x="0" y="3243"/>
                    <a:pt x="3242" y="0"/>
                    <a:pt x="7294" y="0"/>
                  </a:cubicBezTo>
                  <a:cubicBezTo>
                    <a:pt x="11346" y="0"/>
                    <a:pt x="14588" y="3243"/>
                    <a:pt x="14588" y="7297"/>
                  </a:cubicBezTo>
                  <a:lnTo>
                    <a:pt x="14588" y="72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9"/>
          <p:cNvGrpSpPr/>
          <p:nvPr/>
        </p:nvGrpSpPr>
        <p:grpSpPr>
          <a:xfrm>
            <a:off x="7754549" y="2246870"/>
            <a:ext cx="580537" cy="718998"/>
            <a:chOff x="7850249" y="1218720"/>
            <a:chExt cx="580537" cy="718998"/>
          </a:xfrm>
        </p:grpSpPr>
        <p:grpSp>
          <p:nvGrpSpPr>
            <p:cNvPr id="880" name="Google Shape;880;p9"/>
            <p:cNvGrpSpPr/>
            <p:nvPr/>
          </p:nvGrpSpPr>
          <p:grpSpPr>
            <a:xfrm flipH="1">
              <a:off x="7850249" y="1218720"/>
              <a:ext cx="203854" cy="203854"/>
              <a:chOff x="1287525" y="216499"/>
              <a:chExt cx="310800" cy="310800"/>
            </a:xfrm>
          </p:grpSpPr>
          <p:sp>
            <p:nvSpPr>
              <p:cNvPr id="881" name="Google Shape;881;p9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882" name="Google Shape;882;p9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883" name="Google Shape;883;p9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85" name="Google Shape;885;p9"/>
            <p:cNvGrpSpPr/>
            <p:nvPr/>
          </p:nvGrpSpPr>
          <p:grpSpPr>
            <a:xfrm>
              <a:off x="7965622" y="1472554"/>
              <a:ext cx="465164" cy="465164"/>
              <a:chOff x="7965622" y="1472554"/>
              <a:chExt cx="465164" cy="465164"/>
            </a:xfrm>
          </p:grpSpPr>
          <p:sp>
            <p:nvSpPr>
              <p:cNvPr id="886" name="Google Shape;886;p9"/>
              <p:cNvSpPr/>
              <p:nvPr/>
            </p:nvSpPr>
            <p:spPr>
              <a:xfrm flipH="1">
                <a:off x="7965622" y="1472554"/>
                <a:ext cx="465164" cy="465164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887" name="Google Shape;887;p9"/>
              <p:cNvGrpSpPr/>
              <p:nvPr/>
            </p:nvGrpSpPr>
            <p:grpSpPr>
              <a:xfrm flipH="1">
                <a:off x="8225255" y="1539862"/>
                <a:ext cx="166002" cy="180857"/>
                <a:chOff x="976372" y="467765"/>
                <a:chExt cx="287668" cy="313411"/>
              </a:xfrm>
            </p:grpSpPr>
            <p:sp>
              <p:nvSpPr>
                <p:cNvPr id="888" name="Google Shape;888;p9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90" name="Google Shape;890;p9"/>
          <p:cNvSpPr txBox="1"/>
          <p:nvPr>
            <p:ph type="title"/>
          </p:nvPr>
        </p:nvSpPr>
        <p:spPr>
          <a:xfrm>
            <a:off x="2061925" y="451225"/>
            <a:ext cx="4981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Innovación y Diferenciador</a:t>
            </a:r>
            <a:endParaRPr sz="2800"/>
          </a:p>
        </p:txBody>
      </p:sp>
      <p:grpSp>
        <p:nvGrpSpPr>
          <p:cNvPr id="891" name="Google Shape;891;p9"/>
          <p:cNvGrpSpPr/>
          <p:nvPr/>
        </p:nvGrpSpPr>
        <p:grpSpPr>
          <a:xfrm>
            <a:off x="1769161" y="2813783"/>
            <a:ext cx="320229" cy="383485"/>
            <a:chOff x="2973261" y="2636005"/>
            <a:chExt cx="320229" cy="383485"/>
          </a:xfrm>
        </p:grpSpPr>
        <p:sp>
          <p:nvSpPr>
            <p:cNvPr id="892" name="Google Shape;892;p9"/>
            <p:cNvSpPr/>
            <p:nvPr/>
          </p:nvSpPr>
          <p:spPr>
            <a:xfrm>
              <a:off x="3202624" y="2743024"/>
              <a:ext cx="86720" cy="217281"/>
            </a:xfrm>
            <a:custGeom>
              <a:rect b="b" l="l" r="r" t="t"/>
              <a:pathLst>
                <a:path extrusionOk="0" h="217281" w="86720">
                  <a:moveTo>
                    <a:pt x="86720" y="38916"/>
                  </a:moveTo>
                  <a:lnTo>
                    <a:pt x="86720" y="179176"/>
                  </a:lnTo>
                  <a:cubicBezTo>
                    <a:pt x="86720" y="200256"/>
                    <a:pt x="69700" y="217281"/>
                    <a:pt x="48628" y="217281"/>
                  </a:cubicBezTo>
                  <a:lnTo>
                    <a:pt x="0" y="217281"/>
                  </a:lnTo>
                  <a:lnTo>
                    <a:pt x="0" y="185662"/>
                  </a:lnTo>
                  <a:lnTo>
                    <a:pt x="44576" y="185662"/>
                  </a:lnTo>
                  <a:cubicBezTo>
                    <a:pt x="52681" y="185662"/>
                    <a:pt x="59164" y="179176"/>
                    <a:pt x="59164" y="171069"/>
                  </a:cubicBezTo>
                  <a:lnTo>
                    <a:pt x="59164" y="46213"/>
                  </a:lnTo>
                  <a:cubicBezTo>
                    <a:pt x="59164" y="38105"/>
                    <a:pt x="52681" y="31619"/>
                    <a:pt x="44576" y="31619"/>
                  </a:cubicBezTo>
                  <a:lnTo>
                    <a:pt x="0" y="31619"/>
                  </a:lnTo>
                  <a:lnTo>
                    <a:pt x="0" y="0"/>
                  </a:lnTo>
                  <a:lnTo>
                    <a:pt x="48628" y="0"/>
                  </a:lnTo>
                  <a:cubicBezTo>
                    <a:pt x="69700" y="811"/>
                    <a:pt x="86720" y="17837"/>
                    <a:pt x="86720" y="38916"/>
                  </a:cubicBezTo>
                  <a:lnTo>
                    <a:pt x="86720" y="389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981366" y="2641680"/>
              <a:ext cx="226931" cy="32430"/>
            </a:xfrm>
            <a:custGeom>
              <a:rect b="b" l="l" r="r" t="t"/>
              <a:pathLst>
                <a:path extrusionOk="0" h="32430" w="226931">
                  <a:moveTo>
                    <a:pt x="210722" y="32430"/>
                  </a:moveTo>
                  <a:lnTo>
                    <a:pt x="16209" y="32430"/>
                  </a:lnTo>
                  <a:cubicBezTo>
                    <a:pt x="7294" y="32430"/>
                    <a:pt x="0" y="25133"/>
                    <a:pt x="0" y="16215"/>
                  </a:cubicBezTo>
                  <a:cubicBezTo>
                    <a:pt x="0" y="7297"/>
                    <a:pt x="7294" y="0"/>
                    <a:pt x="16209" y="0"/>
                  </a:cubicBezTo>
                  <a:lnTo>
                    <a:pt x="210722" y="0"/>
                  </a:lnTo>
                  <a:cubicBezTo>
                    <a:pt x="219637" y="0"/>
                    <a:pt x="226931" y="7297"/>
                    <a:pt x="226931" y="16215"/>
                  </a:cubicBezTo>
                  <a:cubicBezTo>
                    <a:pt x="226931" y="25133"/>
                    <a:pt x="219637" y="32430"/>
                    <a:pt x="210722" y="32430"/>
                  </a:cubicBezTo>
                  <a:lnTo>
                    <a:pt x="210722" y="32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980556" y="2674111"/>
              <a:ext cx="227741" cy="310517"/>
            </a:xfrm>
            <a:custGeom>
              <a:rect b="b" l="l" r="r" t="t"/>
              <a:pathLst>
                <a:path extrusionOk="0" h="310517" w="227741">
                  <a:moveTo>
                    <a:pt x="205049" y="0"/>
                  </a:moveTo>
                  <a:lnTo>
                    <a:pt x="24314" y="0"/>
                  </a:lnTo>
                  <a:lnTo>
                    <a:pt x="5673" y="27566"/>
                  </a:lnTo>
                  <a:cubicBezTo>
                    <a:pt x="2431" y="32430"/>
                    <a:pt x="0" y="38916"/>
                    <a:pt x="0" y="45402"/>
                  </a:cubicBezTo>
                  <a:lnTo>
                    <a:pt x="0" y="274034"/>
                  </a:lnTo>
                  <a:cubicBezTo>
                    <a:pt x="0" y="294303"/>
                    <a:pt x="16209" y="310518"/>
                    <a:pt x="36471" y="310518"/>
                  </a:cubicBezTo>
                  <a:lnTo>
                    <a:pt x="191271" y="310518"/>
                  </a:lnTo>
                  <a:cubicBezTo>
                    <a:pt x="211532" y="310518"/>
                    <a:pt x="227742" y="294303"/>
                    <a:pt x="227742" y="274034"/>
                  </a:cubicBezTo>
                  <a:lnTo>
                    <a:pt x="227742" y="45402"/>
                  </a:lnTo>
                  <a:cubicBezTo>
                    <a:pt x="227742" y="38916"/>
                    <a:pt x="226121" y="33241"/>
                    <a:pt x="222069" y="27566"/>
                  </a:cubicBezTo>
                  <a:lnTo>
                    <a:pt x="205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981366" y="2717080"/>
              <a:ext cx="227741" cy="265926"/>
            </a:xfrm>
            <a:custGeom>
              <a:rect b="b" l="l" r="r" t="t"/>
              <a:pathLst>
                <a:path extrusionOk="0" h="265926" w="227741">
                  <a:moveTo>
                    <a:pt x="227742" y="12972"/>
                  </a:moveTo>
                  <a:lnTo>
                    <a:pt x="227742" y="229443"/>
                  </a:lnTo>
                  <a:cubicBezTo>
                    <a:pt x="227742" y="249711"/>
                    <a:pt x="211533" y="265926"/>
                    <a:pt x="191271" y="265926"/>
                  </a:cubicBezTo>
                  <a:lnTo>
                    <a:pt x="36471" y="265926"/>
                  </a:lnTo>
                  <a:cubicBezTo>
                    <a:pt x="16209" y="265926"/>
                    <a:pt x="0" y="249711"/>
                    <a:pt x="0" y="229443"/>
                  </a:cubicBezTo>
                  <a:lnTo>
                    <a:pt x="0" y="811"/>
                  </a:lnTo>
                  <a:cubicBezTo>
                    <a:pt x="0" y="811"/>
                    <a:pt x="0" y="811"/>
                    <a:pt x="0" y="0"/>
                  </a:cubicBezTo>
                  <a:cubicBezTo>
                    <a:pt x="28366" y="811"/>
                    <a:pt x="55922" y="10540"/>
                    <a:pt x="82668" y="19458"/>
                  </a:cubicBezTo>
                  <a:cubicBezTo>
                    <a:pt x="117518" y="30809"/>
                    <a:pt x="154800" y="42159"/>
                    <a:pt x="190460" y="32430"/>
                  </a:cubicBezTo>
                  <a:cubicBezTo>
                    <a:pt x="204238" y="29998"/>
                    <a:pt x="217206" y="22701"/>
                    <a:pt x="227742" y="12972"/>
                  </a:cubicBezTo>
                  <a:lnTo>
                    <a:pt x="227742" y="129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015406" y="2983817"/>
              <a:ext cx="159662" cy="29997"/>
            </a:xfrm>
            <a:custGeom>
              <a:rect b="b" l="l" r="r" t="t"/>
              <a:pathLst>
                <a:path extrusionOk="0" h="29997" w="159662">
                  <a:moveTo>
                    <a:pt x="158852" y="0"/>
                  </a:moveTo>
                  <a:lnTo>
                    <a:pt x="0" y="0"/>
                  </a:lnTo>
                  <a:lnTo>
                    <a:pt x="0" y="19458"/>
                  </a:lnTo>
                  <a:cubicBezTo>
                    <a:pt x="0" y="25133"/>
                    <a:pt x="4863" y="29998"/>
                    <a:pt x="10536" y="29998"/>
                  </a:cubicBezTo>
                  <a:lnTo>
                    <a:pt x="149126" y="29998"/>
                  </a:lnTo>
                  <a:cubicBezTo>
                    <a:pt x="154800" y="29998"/>
                    <a:pt x="159662" y="25133"/>
                    <a:pt x="159662" y="19458"/>
                  </a:cubicBezTo>
                  <a:lnTo>
                    <a:pt x="159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3016014" y="2820654"/>
              <a:ext cx="74968" cy="74994"/>
            </a:xfrm>
            <a:custGeom>
              <a:rect b="b" l="l" r="r" t="t"/>
              <a:pathLst>
                <a:path extrusionOk="0" h="74994" w="74968">
                  <a:moveTo>
                    <a:pt x="73145" y="42362"/>
                  </a:moveTo>
                  <a:lnTo>
                    <a:pt x="42347" y="73170"/>
                  </a:lnTo>
                  <a:cubicBezTo>
                    <a:pt x="39916" y="75603"/>
                    <a:pt x="35053" y="75603"/>
                    <a:pt x="32621" y="73170"/>
                  </a:cubicBezTo>
                  <a:lnTo>
                    <a:pt x="1824" y="42362"/>
                  </a:lnTo>
                  <a:cubicBezTo>
                    <a:pt x="-608" y="39929"/>
                    <a:pt x="-608" y="35065"/>
                    <a:pt x="1824" y="32633"/>
                  </a:cubicBezTo>
                  <a:lnTo>
                    <a:pt x="32621" y="1824"/>
                  </a:lnTo>
                  <a:cubicBezTo>
                    <a:pt x="35053" y="-608"/>
                    <a:pt x="39916" y="-608"/>
                    <a:pt x="42347" y="1824"/>
                  </a:cubicBezTo>
                  <a:lnTo>
                    <a:pt x="73145" y="32633"/>
                  </a:lnTo>
                  <a:cubicBezTo>
                    <a:pt x="75576" y="35876"/>
                    <a:pt x="75576" y="39929"/>
                    <a:pt x="73145" y="42362"/>
                  </a:cubicBezTo>
                  <a:lnTo>
                    <a:pt x="73145" y="4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3099492" y="2790656"/>
              <a:ext cx="75576" cy="74994"/>
            </a:xfrm>
            <a:custGeom>
              <a:rect b="b" l="l" r="r" t="t"/>
              <a:pathLst>
                <a:path extrusionOk="0" h="74994" w="75576">
                  <a:moveTo>
                    <a:pt x="73145" y="42362"/>
                  </a:moveTo>
                  <a:lnTo>
                    <a:pt x="42347" y="73170"/>
                  </a:lnTo>
                  <a:cubicBezTo>
                    <a:pt x="39916" y="75603"/>
                    <a:pt x="35053" y="75603"/>
                    <a:pt x="32621" y="73170"/>
                  </a:cubicBezTo>
                  <a:lnTo>
                    <a:pt x="1824" y="42362"/>
                  </a:lnTo>
                  <a:cubicBezTo>
                    <a:pt x="-608" y="39929"/>
                    <a:pt x="-608" y="35065"/>
                    <a:pt x="1824" y="32633"/>
                  </a:cubicBezTo>
                  <a:lnTo>
                    <a:pt x="32621" y="1824"/>
                  </a:lnTo>
                  <a:cubicBezTo>
                    <a:pt x="35053" y="-608"/>
                    <a:pt x="39916" y="-608"/>
                    <a:pt x="42347" y="1824"/>
                  </a:cubicBezTo>
                  <a:lnTo>
                    <a:pt x="73145" y="32633"/>
                  </a:lnTo>
                  <a:cubicBezTo>
                    <a:pt x="76387" y="35065"/>
                    <a:pt x="76387" y="39119"/>
                    <a:pt x="73145" y="42362"/>
                  </a:cubicBezTo>
                  <a:lnTo>
                    <a:pt x="73145" y="4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3045393" y="2820654"/>
              <a:ext cx="45588" cy="74994"/>
            </a:xfrm>
            <a:custGeom>
              <a:rect b="b" l="l" r="r" t="t"/>
              <a:pathLst>
                <a:path extrusionOk="0" h="74994" w="45588">
                  <a:moveTo>
                    <a:pt x="43765" y="42362"/>
                  </a:moveTo>
                  <a:lnTo>
                    <a:pt x="12967" y="73170"/>
                  </a:lnTo>
                  <a:cubicBezTo>
                    <a:pt x="10536" y="75603"/>
                    <a:pt x="5673" y="75603"/>
                    <a:pt x="3242" y="73170"/>
                  </a:cubicBezTo>
                  <a:lnTo>
                    <a:pt x="0" y="69927"/>
                  </a:lnTo>
                  <a:lnTo>
                    <a:pt x="27556" y="42362"/>
                  </a:lnTo>
                  <a:cubicBezTo>
                    <a:pt x="29987" y="39929"/>
                    <a:pt x="29987" y="35065"/>
                    <a:pt x="27556" y="32633"/>
                  </a:cubicBezTo>
                  <a:lnTo>
                    <a:pt x="0" y="5067"/>
                  </a:lnTo>
                  <a:lnTo>
                    <a:pt x="3242" y="1824"/>
                  </a:lnTo>
                  <a:cubicBezTo>
                    <a:pt x="5673" y="-608"/>
                    <a:pt x="10536" y="-608"/>
                    <a:pt x="12967" y="1824"/>
                  </a:cubicBezTo>
                  <a:lnTo>
                    <a:pt x="43765" y="32633"/>
                  </a:lnTo>
                  <a:cubicBezTo>
                    <a:pt x="46197" y="35876"/>
                    <a:pt x="46197" y="39929"/>
                    <a:pt x="43765" y="42362"/>
                  </a:cubicBezTo>
                  <a:lnTo>
                    <a:pt x="43765" y="4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128872" y="2790656"/>
              <a:ext cx="46196" cy="74994"/>
            </a:xfrm>
            <a:custGeom>
              <a:rect b="b" l="l" r="r" t="t"/>
              <a:pathLst>
                <a:path extrusionOk="0" h="74994" w="46196">
                  <a:moveTo>
                    <a:pt x="43765" y="42362"/>
                  </a:moveTo>
                  <a:lnTo>
                    <a:pt x="12967" y="73170"/>
                  </a:lnTo>
                  <a:cubicBezTo>
                    <a:pt x="10536" y="75603"/>
                    <a:pt x="5673" y="75603"/>
                    <a:pt x="3242" y="73170"/>
                  </a:cubicBezTo>
                  <a:lnTo>
                    <a:pt x="0" y="69927"/>
                  </a:lnTo>
                  <a:lnTo>
                    <a:pt x="27556" y="42362"/>
                  </a:lnTo>
                  <a:cubicBezTo>
                    <a:pt x="29987" y="39929"/>
                    <a:pt x="29987" y="35065"/>
                    <a:pt x="27556" y="32633"/>
                  </a:cubicBezTo>
                  <a:lnTo>
                    <a:pt x="0" y="5067"/>
                  </a:lnTo>
                  <a:lnTo>
                    <a:pt x="3242" y="1824"/>
                  </a:lnTo>
                  <a:cubicBezTo>
                    <a:pt x="5673" y="-608"/>
                    <a:pt x="10536" y="-608"/>
                    <a:pt x="12967" y="1824"/>
                  </a:cubicBezTo>
                  <a:lnTo>
                    <a:pt x="43765" y="32633"/>
                  </a:lnTo>
                  <a:cubicBezTo>
                    <a:pt x="47007" y="35065"/>
                    <a:pt x="47007" y="39119"/>
                    <a:pt x="43765" y="42362"/>
                  </a:cubicBezTo>
                  <a:lnTo>
                    <a:pt x="43765" y="4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2973261" y="2636005"/>
              <a:ext cx="320229" cy="383485"/>
            </a:xfrm>
            <a:custGeom>
              <a:rect b="b" l="l" r="r" t="t"/>
              <a:pathLst>
                <a:path extrusionOk="0" h="383485" w="320229">
                  <a:moveTo>
                    <a:pt x="277991" y="102155"/>
                  </a:moveTo>
                  <a:lnTo>
                    <a:pt x="241520" y="102155"/>
                  </a:lnTo>
                  <a:lnTo>
                    <a:pt x="241520" y="82697"/>
                  </a:lnTo>
                  <a:cubicBezTo>
                    <a:pt x="241520" y="75400"/>
                    <a:pt x="239088" y="68103"/>
                    <a:pt x="235036" y="62428"/>
                  </a:cubicBezTo>
                  <a:lnTo>
                    <a:pt x="222069" y="42970"/>
                  </a:lnTo>
                  <a:cubicBezTo>
                    <a:pt x="232605" y="41348"/>
                    <a:pt x="239899" y="32430"/>
                    <a:pt x="239899" y="21890"/>
                  </a:cubicBezTo>
                  <a:cubicBezTo>
                    <a:pt x="239899" y="9729"/>
                    <a:pt x="230173" y="0"/>
                    <a:pt x="218016" y="0"/>
                  </a:cubicBezTo>
                  <a:lnTo>
                    <a:pt x="23504" y="0"/>
                  </a:lnTo>
                  <a:cubicBezTo>
                    <a:pt x="11347" y="0"/>
                    <a:pt x="1621" y="9729"/>
                    <a:pt x="1621" y="21890"/>
                  </a:cubicBezTo>
                  <a:cubicBezTo>
                    <a:pt x="1621" y="32430"/>
                    <a:pt x="9726" y="41348"/>
                    <a:pt x="19451" y="42970"/>
                  </a:cubicBezTo>
                  <a:lnTo>
                    <a:pt x="6484" y="62428"/>
                  </a:lnTo>
                  <a:cubicBezTo>
                    <a:pt x="2431" y="68914"/>
                    <a:pt x="0" y="75400"/>
                    <a:pt x="0" y="82697"/>
                  </a:cubicBezTo>
                  <a:lnTo>
                    <a:pt x="0" y="311328"/>
                  </a:lnTo>
                  <a:cubicBezTo>
                    <a:pt x="0" y="332408"/>
                    <a:pt x="14588" y="349434"/>
                    <a:pt x="34850" y="352677"/>
                  </a:cubicBezTo>
                  <a:lnTo>
                    <a:pt x="34850" y="367270"/>
                  </a:lnTo>
                  <a:cubicBezTo>
                    <a:pt x="34850" y="376189"/>
                    <a:pt x="42144" y="383485"/>
                    <a:pt x="51060" y="383485"/>
                  </a:cubicBezTo>
                  <a:lnTo>
                    <a:pt x="139401" y="383485"/>
                  </a:lnTo>
                  <a:cubicBezTo>
                    <a:pt x="142643" y="383485"/>
                    <a:pt x="145074" y="381053"/>
                    <a:pt x="145074" y="377810"/>
                  </a:cubicBezTo>
                  <a:cubicBezTo>
                    <a:pt x="145074" y="374567"/>
                    <a:pt x="142643" y="372135"/>
                    <a:pt x="139401" y="372135"/>
                  </a:cubicBezTo>
                  <a:lnTo>
                    <a:pt x="51060" y="372135"/>
                  </a:lnTo>
                  <a:cubicBezTo>
                    <a:pt x="48628" y="372135"/>
                    <a:pt x="46197" y="369702"/>
                    <a:pt x="46197" y="367270"/>
                  </a:cubicBezTo>
                  <a:lnTo>
                    <a:pt x="46197" y="353487"/>
                  </a:lnTo>
                  <a:lnTo>
                    <a:pt x="193702" y="353487"/>
                  </a:lnTo>
                  <a:lnTo>
                    <a:pt x="193702" y="367270"/>
                  </a:lnTo>
                  <a:cubicBezTo>
                    <a:pt x="193702" y="368892"/>
                    <a:pt x="192892" y="369702"/>
                    <a:pt x="192081" y="370513"/>
                  </a:cubicBezTo>
                  <a:cubicBezTo>
                    <a:pt x="191271" y="371324"/>
                    <a:pt x="190460" y="372135"/>
                    <a:pt x="188839" y="372135"/>
                  </a:cubicBezTo>
                  <a:lnTo>
                    <a:pt x="164525" y="372135"/>
                  </a:lnTo>
                  <a:cubicBezTo>
                    <a:pt x="161283" y="372135"/>
                    <a:pt x="158852" y="374567"/>
                    <a:pt x="158852" y="377810"/>
                  </a:cubicBezTo>
                  <a:cubicBezTo>
                    <a:pt x="158852" y="381053"/>
                    <a:pt x="161283" y="383485"/>
                    <a:pt x="164525" y="383485"/>
                  </a:cubicBezTo>
                  <a:lnTo>
                    <a:pt x="188839" y="383485"/>
                  </a:lnTo>
                  <a:cubicBezTo>
                    <a:pt x="192892" y="383485"/>
                    <a:pt x="196944" y="381864"/>
                    <a:pt x="200186" y="378621"/>
                  </a:cubicBezTo>
                  <a:cubicBezTo>
                    <a:pt x="203428" y="375378"/>
                    <a:pt x="205049" y="371324"/>
                    <a:pt x="205049" y="367270"/>
                  </a:cubicBezTo>
                  <a:lnTo>
                    <a:pt x="205049" y="352677"/>
                  </a:lnTo>
                  <a:cubicBezTo>
                    <a:pt x="218016" y="350244"/>
                    <a:pt x="229363" y="341326"/>
                    <a:pt x="235036" y="329976"/>
                  </a:cubicBezTo>
                  <a:lnTo>
                    <a:pt x="276370" y="329976"/>
                  </a:lnTo>
                  <a:cubicBezTo>
                    <a:pt x="300684" y="329976"/>
                    <a:pt x="320135" y="310518"/>
                    <a:pt x="320135" y="286195"/>
                  </a:cubicBezTo>
                  <a:lnTo>
                    <a:pt x="320135" y="145935"/>
                  </a:lnTo>
                  <a:cubicBezTo>
                    <a:pt x="321756" y="121613"/>
                    <a:pt x="302305" y="102155"/>
                    <a:pt x="277991" y="102155"/>
                  </a:cubicBezTo>
                  <a:lnTo>
                    <a:pt x="277991" y="102155"/>
                  </a:lnTo>
                  <a:close/>
                  <a:moveTo>
                    <a:pt x="13778" y="21890"/>
                  </a:moveTo>
                  <a:cubicBezTo>
                    <a:pt x="13778" y="16215"/>
                    <a:pt x="18641" y="11351"/>
                    <a:pt x="24314" y="11351"/>
                  </a:cubicBezTo>
                  <a:lnTo>
                    <a:pt x="218827" y="11351"/>
                  </a:lnTo>
                  <a:cubicBezTo>
                    <a:pt x="224500" y="11351"/>
                    <a:pt x="229363" y="16215"/>
                    <a:pt x="229363" y="21890"/>
                  </a:cubicBezTo>
                  <a:cubicBezTo>
                    <a:pt x="229363" y="27566"/>
                    <a:pt x="224500" y="32430"/>
                    <a:pt x="218827" y="32430"/>
                  </a:cubicBezTo>
                  <a:lnTo>
                    <a:pt x="24314" y="32430"/>
                  </a:lnTo>
                  <a:cubicBezTo>
                    <a:pt x="18641" y="32430"/>
                    <a:pt x="13778" y="27566"/>
                    <a:pt x="13778" y="21890"/>
                  </a:cubicBezTo>
                  <a:lnTo>
                    <a:pt x="13778" y="21890"/>
                  </a:lnTo>
                  <a:close/>
                  <a:moveTo>
                    <a:pt x="230173" y="91615"/>
                  </a:moveTo>
                  <a:cubicBezTo>
                    <a:pt x="220448" y="99722"/>
                    <a:pt x="209101" y="106208"/>
                    <a:pt x="196944" y="109451"/>
                  </a:cubicBezTo>
                  <a:cubicBezTo>
                    <a:pt x="162904" y="118370"/>
                    <a:pt x="126433" y="107830"/>
                    <a:pt x="92394" y="96479"/>
                  </a:cubicBezTo>
                  <a:lnTo>
                    <a:pt x="90773" y="95669"/>
                  </a:lnTo>
                  <a:cubicBezTo>
                    <a:pt x="84289" y="93236"/>
                    <a:pt x="77805" y="91615"/>
                    <a:pt x="71321" y="89183"/>
                  </a:cubicBezTo>
                  <a:cubicBezTo>
                    <a:pt x="68079" y="88372"/>
                    <a:pt x="64838" y="89993"/>
                    <a:pt x="64027" y="92426"/>
                  </a:cubicBezTo>
                  <a:cubicBezTo>
                    <a:pt x="63217" y="95669"/>
                    <a:pt x="64838" y="98912"/>
                    <a:pt x="67269" y="99722"/>
                  </a:cubicBezTo>
                  <a:cubicBezTo>
                    <a:pt x="73753" y="102155"/>
                    <a:pt x="80236" y="103776"/>
                    <a:pt x="86720" y="106208"/>
                  </a:cubicBezTo>
                  <a:lnTo>
                    <a:pt x="88341" y="107019"/>
                  </a:lnTo>
                  <a:cubicBezTo>
                    <a:pt x="122381" y="118370"/>
                    <a:pt x="162904" y="130531"/>
                    <a:pt x="199375" y="119991"/>
                  </a:cubicBezTo>
                  <a:cubicBezTo>
                    <a:pt x="209912" y="116748"/>
                    <a:pt x="220448" y="111884"/>
                    <a:pt x="230173" y="105398"/>
                  </a:cubicBezTo>
                  <a:lnTo>
                    <a:pt x="230173" y="310518"/>
                  </a:lnTo>
                  <a:cubicBezTo>
                    <a:pt x="230173" y="327543"/>
                    <a:pt x="216395" y="341326"/>
                    <a:pt x="199375" y="341326"/>
                  </a:cubicBezTo>
                  <a:lnTo>
                    <a:pt x="44576" y="341326"/>
                  </a:lnTo>
                  <a:cubicBezTo>
                    <a:pt x="27556" y="341326"/>
                    <a:pt x="13778" y="327543"/>
                    <a:pt x="13778" y="310518"/>
                  </a:cubicBezTo>
                  <a:lnTo>
                    <a:pt x="13778" y="87561"/>
                  </a:lnTo>
                  <a:cubicBezTo>
                    <a:pt x="22693" y="88372"/>
                    <a:pt x="32419" y="89993"/>
                    <a:pt x="42955" y="92426"/>
                  </a:cubicBezTo>
                  <a:cubicBezTo>
                    <a:pt x="46197" y="93236"/>
                    <a:pt x="48628" y="91615"/>
                    <a:pt x="49439" y="88372"/>
                  </a:cubicBezTo>
                  <a:cubicBezTo>
                    <a:pt x="50249" y="85129"/>
                    <a:pt x="48628" y="82697"/>
                    <a:pt x="45386" y="81886"/>
                  </a:cubicBezTo>
                  <a:cubicBezTo>
                    <a:pt x="34040" y="79454"/>
                    <a:pt x="23504" y="77021"/>
                    <a:pt x="13778" y="76211"/>
                  </a:cubicBezTo>
                  <a:cubicBezTo>
                    <a:pt x="14588" y="72968"/>
                    <a:pt x="15399" y="70535"/>
                    <a:pt x="17830" y="67292"/>
                  </a:cubicBezTo>
                  <a:lnTo>
                    <a:pt x="34850" y="42159"/>
                  </a:lnTo>
                  <a:lnTo>
                    <a:pt x="209101" y="42159"/>
                  </a:lnTo>
                  <a:lnTo>
                    <a:pt x="226121" y="67292"/>
                  </a:lnTo>
                  <a:cubicBezTo>
                    <a:pt x="229363" y="71346"/>
                    <a:pt x="230173" y="76211"/>
                    <a:pt x="230173" y="81886"/>
                  </a:cubicBezTo>
                  <a:lnTo>
                    <a:pt x="230173" y="91615"/>
                  </a:lnTo>
                  <a:close/>
                  <a:moveTo>
                    <a:pt x="241520" y="145124"/>
                  </a:moveTo>
                  <a:lnTo>
                    <a:pt x="273939" y="145124"/>
                  </a:lnTo>
                  <a:cubicBezTo>
                    <a:pt x="278802" y="145124"/>
                    <a:pt x="282854" y="149178"/>
                    <a:pt x="282854" y="154043"/>
                  </a:cubicBezTo>
                  <a:lnTo>
                    <a:pt x="282854" y="278898"/>
                  </a:lnTo>
                  <a:cubicBezTo>
                    <a:pt x="282854" y="283763"/>
                    <a:pt x="278802" y="287817"/>
                    <a:pt x="273939" y="287817"/>
                  </a:cubicBezTo>
                  <a:lnTo>
                    <a:pt x="241520" y="287817"/>
                  </a:lnTo>
                  <a:lnTo>
                    <a:pt x="241520" y="145124"/>
                  </a:lnTo>
                  <a:close/>
                  <a:moveTo>
                    <a:pt x="310410" y="286195"/>
                  </a:moveTo>
                  <a:cubicBezTo>
                    <a:pt x="310410" y="304032"/>
                    <a:pt x="295821" y="318625"/>
                    <a:pt x="277991" y="318625"/>
                  </a:cubicBezTo>
                  <a:lnTo>
                    <a:pt x="240709" y="318625"/>
                  </a:lnTo>
                  <a:cubicBezTo>
                    <a:pt x="241520" y="316193"/>
                    <a:pt x="241520" y="313761"/>
                    <a:pt x="241520" y="311328"/>
                  </a:cubicBezTo>
                  <a:lnTo>
                    <a:pt x="241520" y="298356"/>
                  </a:lnTo>
                  <a:lnTo>
                    <a:pt x="273939" y="298356"/>
                  </a:lnTo>
                  <a:cubicBezTo>
                    <a:pt x="285285" y="298356"/>
                    <a:pt x="294200" y="289438"/>
                    <a:pt x="294200" y="278088"/>
                  </a:cubicBezTo>
                  <a:lnTo>
                    <a:pt x="294200" y="153232"/>
                  </a:lnTo>
                  <a:cubicBezTo>
                    <a:pt x="294200" y="141881"/>
                    <a:pt x="285285" y="132963"/>
                    <a:pt x="273939" y="132963"/>
                  </a:cubicBezTo>
                  <a:lnTo>
                    <a:pt x="241520" y="132963"/>
                  </a:lnTo>
                  <a:lnTo>
                    <a:pt x="241520" y="112694"/>
                  </a:lnTo>
                  <a:lnTo>
                    <a:pt x="278802" y="112694"/>
                  </a:lnTo>
                  <a:cubicBezTo>
                    <a:pt x="296632" y="112694"/>
                    <a:pt x="311220" y="127288"/>
                    <a:pt x="311220" y="145124"/>
                  </a:cubicBezTo>
                  <a:lnTo>
                    <a:pt x="311220" y="2861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009327" y="2814776"/>
              <a:ext cx="86720" cy="86344"/>
            </a:xfrm>
            <a:custGeom>
              <a:rect b="b" l="l" r="r" t="t"/>
              <a:pathLst>
                <a:path extrusionOk="0" h="86344" w="86720">
                  <a:moveTo>
                    <a:pt x="3647" y="52293"/>
                  </a:moveTo>
                  <a:lnTo>
                    <a:pt x="34445" y="83102"/>
                  </a:lnTo>
                  <a:cubicBezTo>
                    <a:pt x="36876" y="85534"/>
                    <a:pt x="40118" y="86345"/>
                    <a:pt x="43360" y="86345"/>
                  </a:cubicBezTo>
                  <a:cubicBezTo>
                    <a:pt x="46602" y="86345"/>
                    <a:pt x="49844" y="84723"/>
                    <a:pt x="52275" y="83102"/>
                  </a:cubicBezTo>
                  <a:lnTo>
                    <a:pt x="83073" y="52293"/>
                  </a:lnTo>
                  <a:cubicBezTo>
                    <a:pt x="87936" y="47429"/>
                    <a:pt x="87936" y="39321"/>
                    <a:pt x="83073" y="34457"/>
                  </a:cubicBezTo>
                  <a:lnTo>
                    <a:pt x="52275" y="3648"/>
                  </a:lnTo>
                  <a:cubicBezTo>
                    <a:pt x="47412" y="-1216"/>
                    <a:pt x="39308" y="-1216"/>
                    <a:pt x="34445" y="3648"/>
                  </a:cubicBezTo>
                  <a:lnTo>
                    <a:pt x="3647" y="34457"/>
                  </a:lnTo>
                  <a:cubicBezTo>
                    <a:pt x="-1216" y="39321"/>
                    <a:pt x="-1216" y="47429"/>
                    <a:pt x="3647" y="52293"/>
                  </a:cubicBezTo>
                  <a:lnTo>
                    <a:pt x="3647" y="52293"/>
                  </a:lnTo>
                  <a:close/>
                  <a:moveTo>
                    <a:pt x="11752" y="42564"/>
                  </a:moveTo>
                  <a:lnTo>
                    <a:pt x="42550" y="11756"/>
                  </a:lnTo>
                  <a:cubicBezTo>
                    <a:pt x="42550" y="11756"/>
                    <a:pt x="43360" y="11756"/>
                    <a:pt x="43360" y="11756"/>
                  </a:cubicBezTo>
                  <a:cubicBezTo>
                    <a:pt x="43360" y="11756"/>
                    <a:pt x="44171" y="11756"/>
                    <a:pt x="44171" y="11756"/>
                  </a:cubicBezTo>
                  <a:lnTo>
                    <a:pt x="74968" y="42564"/>
                  </a:lnTo>
                  <a:cubicBezTo>
                    <a:pt x="75779" y="43375"/>
                    <a:pt x="75779" y="44186"/>
                    <a:pt x="74968" y="44186"/>
                  </a:cubicBezTo>
                  <a:lnTo>
                    <a:pt x="44171" y="74994"/>
                  </a:lnTo>
                  <a:cubicBezTo>
                    <a:pt x="43360" y="75805"/>
                    <a:pt x="42550" y="75805"/>
                    <a:pt x="42550" y="74994"/>
                  </a:cubicBezTo>
                  <a:lnTo>
                    <a:pt x="11752" y="44186"/>
                  </a:lnTo>
                  <a:cubicBezTo>
                    <a:pt x="10941" y="44186"/>
                    <a:pt x="10941" y="43375"/>
                    <a:pt x="11752" y="42564"/>
                  </a:cubicBezTo>
                  <a:lnTo>
                    <a:pt x="11752" y="425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3093616" y="2784778"/>
              <a:ext cx="86720" cy="87155"/>
            </a:xfrm>
            <a:custGeom>
              <a:rect b="b" l="l" r="r" t="t"/>
              <a:pathLst>
                <a:path extrusionOk="0" h="87155" w="86720">
                  <a:moveTo>
                    <a:pt x="34445" y="83102"/>
                  </a:moveTo>
                  <a:cubicBezTo>
                    <a:pt x="36876" y="85534"/>
                    <a:pt x="40118" y="87156"/>
                    <a:pt x="43360" y="87156"/>
                  </a:cubicBezTo>
                  <a:cubicBezTo>
                    <a:pt x="46602" y="87156"/>
                    <a:pt x="49844" y="85534"/>
                    <a:pt x="52275" y="83102"/>
                  </a:cubicBezTo>
                  <a:lnTo>
                    <a:pt x="83073" y="52293"/>
                  </a:lnTo>
                  <a:cubicBezTo>
                    <a:pt x="87936" y="47429"/>
                    <a:pt x="87936" y="39321"/>
                    <a:pt x="83073" y="34457"/>
                  </a:cubicBezTo>
                  <a:lnTo>
                    <a:pt x="52275" y="3648"/>
                  </a:lnTo>
                  <a:cubicBezTo>
                    <a:pt x="47412" y="-1216"/>
                    <a:pt x="39308" y="-1216"/>
                    <a:pt x="34445" y="3648"/>
                  </a:cubicBezTo>
                  <a:lnTo>
                    <a:pt x="3647" y="34457"/>
                  </a:lnTo>
                  <a:cubicBezTo>
                    <a:pt x="-1216" y="39321"/>
                    <a:pt x="-1216" y="47429"/>
                    <a:pt x="3647" y="52293"/>
                  </a:cubicBezTo>
                  <a:lnTo>
                    <a:pt x="34445" y="83102"/>
                  </a:lnTo>
                  <a:close/>
                  <a:moveTo>
                    <a:pt x="10941" y="42564"/>
                  </a:moveTo>
                  <a:lnTo>
                    <a:pt x="41739" y="11756"/>
                  </a:lnTo>
                  <a:cubicBezTo>
                    <a:pt x="41739" y="11756"/>
                    <a:pt x="42550" y="11756"/>
                    <a:pt x="42550" y="11756"/>
                  </a:cubicBezTo>
                  <a:cubicBezTo>
                    <a:pt x="42550" y="11756"/>
                    <a:pt x="43360" y="11756"/>
                    <a:pt x="43360" y="11756"/>
                  </a:cubicBezTo>
                  <a:lnTo>
                    <a:pt x="74158" y="42564"/>
                  </a:lnTo>
                  <a:cubicBezTo>
                    <a:pt x="74968" y="43375"/>
                    <a:pt x="74968" y="44186"/>
                    <a:pt x="74158" y="44186"/>
                  </a:cubicBezTo>
                  <a:lnTo>
                    <a:pt x="43360" y="74995"/>
                  </a:lnTo>
                  <a:cubicBezTo>
                    <a:pt x="42550" y="75805"/>
                    <a:pt x="41739" y="75805"/>
                    <a:pt x="41739" y="74995"/>
                  </a:cubicBezTo>
                  <a:lnTo>
                    <a:pt x="10941" y="44186"/>
                  </a:lnTo>
                  <a:cubicBezTo>
                    <a:pt x="10941" y="43375"/>
                    <a:pt x="10941" y="42564"/>
                    <a:pt x="10941" y="42564"/>
                  </a:cubicBezTo>
                  <a:lnTo>
                    <a:pt x="10941" y="425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04" name="Google Shape;9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0" y="2715263"/>
            <a:ext cx="580526" cy="58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475" y="2813387"/>
            <a:ext cx="384300" cy="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525" y="2715288"/>
            <a:ext cx="580525" cy="5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"/>
          <p:cNvSpPr txBox="1"/>
          <p:nvPr>
            <p:ph type="title"/>
          </p:nvPr>
        </p:nvSpPr>
        <p:spPr>
          <a:xfrm>
            <a:off x="808925" y="1091724"/>
            <a:ext cx="4356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Diferenciador</a:t>
            </a:r>
            <a:r>
              <a:rPr lang="en" sz="1600"/>
              <a:t>: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1"/>
          <p:cNvSpPr txBox="1"/>
          <p:nvPr>
            <p:ph idx="2" type="subTitle"/>
          </p:nvPr>
        </p:nvSpPr>
        <p:spPr>
          <a:xfrm>
            <a:off x="4723419" y="332656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Biblioteca e identificador de cócteles.</a:t>
            </a:r>
            <a:endParaRPr/>
          </a:p>
        </p:txBody>
      </p:sp>
      <p:sp>
        <p:nvSpPr>
          <p:cNvPr id="913" name="Google Shape;913;p11"/>
          <p:cNvSpPr txBox="1"/>
          <p:nvPr>
            <p:ph idx="1" type="subTitle"/>
          </p:nvPr>
        </p:nvSpPr>
        <p:spPr>
          <a:xfrm>
            <a:off x="1932891" y="33976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Comparación y recomendaciones de vinos.</a:t>
            </a:r>
            <a:endParaRPr/>
          </a:p>
        </p:txBody>
      </p:sp>
      <p:sp>
        <p:nvSpPr>
          <p:cNvPr id="914" name="Google Shape;914;p11"/>
          <p:cNvSpPr txBox="1"/>
          <p:nvPr>
            <p:ph idx="3" type="subTitle"/>
          </p:nvPr>
        </p:nvSpPr>
        <p:spPr>
          <a:xfrm>
            <a:off x="1170516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Gestión de bodegas de vino.</a:t>
            </a:r>
            <a:endParaRPr/>
          </a:p>
        </p:txBody>
      </p:sp>
      <p:sp>
        <p:nvSpPr>
          <p:cNvPr id="915" name="Google Shape;915;p11"/>
          <p:cNvSpPr txBox="1"/>
          <p:nvPr>
            <p:ph idx="4" type="subTitle"/>
          </p:nvPr>
        </p:nvSpPr>
        <p:spPr>
          <a:xfrm>
            <a:off x="3539169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Búsqueda de cócteles por ingredientes.</a:t>
            </a:r>
            <a:endParaRPr/>
          </a:p>
        </p:txBody>
      </p:sp>
      <p:sp>
        <p:nvSpPr>
          <p:cNvPr id="916" name="Google Shape;916;p11"/>
          <p:cNvSpPr txBox="1"/>
          <p:nvPr>
            <p:ph idx="6" type="subTitle"/>
          </p:nvPr>
        </p:nvSpPr>
        <p:spPr>
          <a:xfrm>
            <a:off x="5907822" y="2076713"/>
            <a:ext cx="2065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Guía de recetas y personalización.</a:t>
            </a:r>
            <a:endParaRPr/>
          </a:p>
        </p:txBody>
      </p:sp>
      <p:sp>
        <p:nvSpPr>
          <p:cNvPr id="917" name="Google Shape;917;p11"/>
          <p:cNvSpPr txBox="1"/>
          <p:nvPr>
            <p:ph idx="7" type="subTitle"/>
          </p:nvPr>
        </p:nvSpPr>
        <p:spPr>
          <a:xfrm>
            <a:off x="1931322" y="2952416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Vivino</a:t>
            </a:r>
            <a:endParaRPr/>
          </a:p>
        </p:txBody>
      </p:sp>
      <p:sp>
        <p:nvSpPr>
          <p:cNvPr id="918" name="Google Shape;918;p11"/>
          <p:cNvSpPr txBox="1"/>
          <p:nvPr>
            <p:ph idx="8" type="subTitle"/>
          </p:nvPr>
        </p:nvSpPr>
        <p:spPr>
          <a:xfrm>
            <a:off x="4299975" y="2952425"/>
            <a:ext cx="2912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Pocket Bartender</a:t>
            </a:r>
            <a:endParaRPr/>
          </a:p>
        </p:txBody>
      </p:sp>
      <p:sp>
        <p:nvSpPr>
          <p:cNvPr id="919" name="Google Shape;919;p11"/>
          <p:cNvSpPr txBox="1"/>
          <p:nvPr>
            <p:ph idx="13" type="subTitle"/>
          </p:nvPr>
        </p:nvSpPr>
        <p:spPr>
          <a:xfrm>
            <a:off x="1168947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MyWine</a:t>
            </a:r>
            <a:endParaRPr/>
          </a:p>
        </p:txBody>
      </p:sp>
      <p:sp>
        <p:nvSpPr>
          <p:cNvPr id="920" name="Google Shape;920;p11"/>
          <p:cNvSpPr txBox="1"/>
          <p:nvPr>
            <p:ph idx="14" type="subTitle"/>
          </p:nvPr>
        </p:nvSpPr>
        <p:spPr>
          <a:xfrm>
            <a:off x="3537600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Shaker</a:t>
            </a:r>
            <a:endParaRPr/>
          </a:p>
        </p:txBody>
      </p:sp>
      <p:sp>
        <p:nvSpPr>
          <p:cNvPr id="921" name="Google Shape;921;p11"/>
          <p:cNvSpPr txBox="1"/>
          <p:nvPr>
            <p:ph idx="15" type="subTitle"/>
          </p:nvPr>
        </p:nvSpPr>
        <p:spPr>
          <a:xfrm>
            <a:off x="5906253" y="1631514"/>
            <a:ext cx="2068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Coctelario</a:t>
            </a:r>
            <a:endParaRPr/>
          </a:p>
        </p:txBody>
      </p:sp>
      <p:grpSp>
        <p:nvGrpSpPr>
          <p:cNvPr id="922" name="Google Shape;922;p11"/>
          <p:cNvGrpSpPr/>
          <p:nvPr/>
        </p:nvGrpSpPr>
        <p:grpSpPr>
          <a:xfrm>
            <a:off x="69752" y="3605700"/>
            <a:ext cx="1406974" cy="1406974"/>
            <a:chOff x="5095947" y="2193396"/>
            <a:chExt cx="1269603" cy="1269603"/>
          </a:xfrm>
        </p:grpSpPr>
        <p:grpSp>
          <p:nvGrpSpPr>
            <p:cNvPr id="923" name="Google Shape;923;p11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924" name="Google Shape;924;p11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11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928" name="Google Shape;928;p11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1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1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1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1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1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1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6" name="Google Shape;936;p11"/>
          <p:cNvGrpSpPr/>
          <p:nvPr/>
        </p:nvGrpSpPr>
        <p:grpSpPr>
          <a:xfrm flipH="1">
            <a:off x="368374" y="2952432"/>
            <a:ext cx="580537" cy="719134"/>
            <a:chOff x="7850249" y="1218720"/>
            <a:chExt cx="580537" cy="719134"/>
          </a:xfrm>
        </p:grpSpPr>
        <p:grpSp>
          <p:nvGrpSpPr>
            <p:cNvPr id="937" name="Google Shape;937;p11"/>
            <p:cNvGrpSpPr/>
            <p:nvPr/>
          </p:nvGrpSpPr>
          <p:grpSpPr>
            <a:xfrm flipH="1">
              <a:off x="7850249" y="1218720"/>
              <a:ext cx="203854" cy="203854"/>
              <a:chOff x="1287525" y="216499"/>
              <a:chExt cx="310800" cy="310800"/>
            </a:xfrm>
          </p:grpSpPr>
          <p:sp>
            <p:nvSpPr>
              <p:cNvPr id="938" name="Google Shape;938;p11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939" name="Google Shape;939;p11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940" name="Google Shape;940;p11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11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2" name="Google Shape;942;p11"/>
            <p:cNvGrpSpPr/>
            <p:nvPr/>
          </p:nvGrpSpPr>
          <p:grpSpPr>
            <a:xfrm>
              <a:off x="7965486" y="1472554"/>
              <a:ext cx="465300" cy="465300"/>
              <a:chOff x="7965486" y="1472554"/>
              <a:chExt cx="465300" cy="465300"/>
            </a:xfrm>
          </p:grpSpPr>
          <p:sp>
            <p:nvSpPr>
              <p:cNvPr id="943" name="Google Shape;943;p11"/>
              <p:cNvSpPr/>
              <p:nvPr/>
            </p:nvSpPr>
            <p:spPr>
              <a:xfrm flipH="1">
                <a:off x="7965486" y="1472554"/>
                <a:ext cx="465300" cy="4653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944" name="Google Shape;944;p11"/>
              <p:cNvGrpSpPr/>
              <p:nvPr/>
            </p:nvGrpSpPr>
            <p:grpSpPr>
              <a:xfrm flipH="1">
                <a:off x="8225206" y="1539880"/>
                <a:ext cx="166013" cy="180869"/>
                <a:chOff x="976372" y="467765"/>
                <a:chExt cx="287668" cy="313411"/>
              </a:xfrm>
            </p:grpSpPr>
            <p:sp>
              <p:nvSpPr>
                <p:cNvPr id="945" name="Google Shape;945;p11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11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47" name="Google Shape;947;p11"/>
          <p:cNvSpPr txBox="1"/>
          <p:nvPr>
            <p:ph type="title"/>
          </p:nvPr>
        </p:nvSpPr>
        <p:spPr>
          <a:xfrm>
            <a:off x="849375" y="437025"/>
            <a:ext cx="7445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Comparación con Aplicaciones Similares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3"/>
          <p:cNvSpPr txBox="1"/>
          <p:nvPr/>
        </p:nvSpPr>
        <p:spPr>
          <a:xfrm>
            <a:off x="3705525" y="3610101"/>
            <a:ext cx="1733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Anuncios dentro de la aplicación</a:t>
            </a:r>
            <a:endParaRPr b="0" i="0" sz="14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3" name="Google Shape;953;p23"/>
          <p:cNvSpPr txBox="1"/>
          <p:nvPr/>
        </p:nvSpPr>
        <p:spPr>
          <a:xfrm>
            <a:off x="5610563" y="2924301"/>
            <a:ext cx="1733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Suscripciones premium de usuarios</a:t>
            </a:r>
            <a:endParaRPr b="0" i="0" sz="14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4" name="Google Shape;954;p23"/>
          <p:cNvSpPr txBox="1"/>
          <p:nvPr/>
        </p:nvSpPr>
        <p:spPr>
          <a:xfrm>
            <a:off x="1800488" y="2924301"/>
            <a:ext cx="1733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Android</a:t>
            </a:r>
            <a:endParaRPr b="0" i="0" sz="14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1799138" y="2518525"/>
            <a:ext cx="173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Plataforma</a:t>
            </a:r>
            <a:endParaRPr b="1" i="0" sz="1800" u="none" cap="none" strike="noStrike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3704175" y="3204325"/>
            <a:ext cx="173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Publicidad </a:t>
            </a:r>
            <a:endParaRPr b="1" i="0" sz="1800" u="none" cap="none" strike="noStrike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5609213" y="2518525"/>
            <a:ext cx="173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Licenciamiento </a:t>
            </a:r>
            <a:endParaRPr b="1" i="0" sz="1800" u="none" cap="none" strike="noStrike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sp>
        <p:nvSpPr>
          <p:cNvPr id="958" name="Google Shape;958;p23"/>
          <p:cNvSpPr/>
          <p:nvPr/>
        </p:nvSpPr>
        <p:spPr>
          <a:xfrm>
            <a:off x="4062226" y="20289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59" name="Google Shape;959;p23"/>
          <p:cNvSpPr/>
          <p:nvPr/>
        </p:nvSpPr>
        <p:spPr>
          <a:xfrm>
            <a:off x="2157188" y="13431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60" name="Google Shape;960;p23"/>
          <p:cNvSpPr/>
          <p:nvPr/>
        </p:nvSpPr>
        <p:spPr>
          <a:xfrm>
            <a:off x="5967263" y="1343125"/>
            <a:ext cx="1019700" cy="946800"/>
          </a:xfrm>
          <a:prstGeom prst="ellipse">
            <a:avLst/>
          </a:prstGeom>
          <a:solidFill>
            <a:srgbClr val="EAE0A3">
              <a:alpha val="5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961" name="Google Shape;961;p23"/>
          <p:cNvCxnSpPr>
            <a:stCxn id="959" idx="6"/>
            <a:endCxn id="958" idx="2"/>
          </p:cNvCxnSpPr>
          <p:nvPr/>
        </p:nvCxnSpPr>
        <p:spPr>
          <a:xfrm>
            <a:off x="3176888" y="1816525"/>
            <a:ext cx="885300" cy="68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2" name="Google Shape;962;p23"/>
          <p:cNvCxnSpPr>
            <a:stCxn id="958" idx="6"/>
            <a:endCxn id="960" idx="2"/>
          </p:cNvCxnSpPr>
          <p:nvPr/>
        </p:nvCxnSpPr>
        <p:spPr>
          <a:xfrm flipH="1" rot="10800000">
            <a:off x="5081926" y="1816525"/>
            <a:ext cx="885300" cy="685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3" name="Google Shape;963;p23"/>
          <p:cNvGrpSpPr/>
          <p:nvPr/>
        </p:nvGrpSpPr>
        <p:grpSpPr>
          <a:xfrm>
            <a:off x="2567349" y="1624986"/>
            <a:ext cx="199375" cy="383079"/>
            <a:chOff x="8926968" y="4510056"/>
            <a:chExt cx="199375" cy="383079"/>
          </a:xfrm>
        </p:grpSpPr>
        <p:sp>
          <p:nvSpPr>
            <p:cNvPr id="964" name="Google Shape;964;p23"/>
            <p:cNvSpPr/>
            <p:nvPr/>
          </p:nvSpPr>
          <p:spPr>
            <a:xfrm>
              <a:off x="8932553" y="4572078"/>
              <a:ext cx="188206" cy="315382"/>
            </a:xfrm>
            <a:custGeom>
              <a:rect b="b" l="l" r="r" t="t"/>
              <a:pathLst>
                <a:path extrusionOk="0" h="315382" w="188206">
                  <a:moveTo>
                    <a:pt x="89" y="10540"/>
                  </a:moveTo>
                  <a:lnTo>
                    <a:pt x="21971" y="306464"/>
                  </a:lnTo>
                  <a:cubicBezTo>
                    <a:pt x="21971" y="311328"/>
                    <a:pt x="26834" y="315382"/>
                    <a:pt x="31697" y="315382"/>
                  </a:cubicBezTo>
                  <a:lnTo>
                    <a:pt x="156509" y="315382"/>
                  </a:lnTo>
                  <a:cubicBezTo>
                    <a:pt x="161372" y="315382"/>
                    <a:pt x="166235" y="311328"/>
                    <a:pt x="166235" y="306464"/>
                  </a:cubicBezTo>
                  <a:lnTo>
                    <a:pt x="188118" y="10540"/>
                  </a:lnTo>
                  <a:cubicBezTo>
                    <a:pt x="188928" y="4865"/>
                    <a:pt x="184065" y="0"/>
                    <a:pt x="178392" y="0"/>
                  </a:cubicBezTo>
                  <a:lnTo>
                    <a:pt x="9814" y="0"/>
                  </a:lnTo>
                  <a:cubicBezTo>
                    <a:pt x="4141" y="0"/>
                    <a:pt x="-722" y="4865"/>
                    <a:pt x="89" y="10540"/>
                  </a:cubicBezTo>
                  <a:lnTo>
                    <a:pt x="89" y="105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8961819" y="4623966"/>
              <a:ext cx="128864" cy="237550"/>
            </a:xfrm>
            <a:custGeom>
              <a:rect b="b" l="l" r="r" t="t"/>
              <a:pathLst>
                <a:path extrusionOk="0" h="237550" w="128864">
                  <a:moveTo>
                    <a:pt x="0" y="4865"/>
                  </a:moveTo>
                  <a:lnTo>
                    <a:pt x="17830" y="233496"/>
                  </a:lnTo>
                  <a:cubicBezTo>
                    <a:pt x="17830" y="235929"/>
                    <a:pt x="20262" y="237550"/>
                    <a:pt x="22694" y="237550"/>
                  </a:cubicBezTo>
                  <a:lnTo>
                    <a:pt x="107793" y="237550"/>
                  </a:lnTo>
                  <a:cubicBezTo>
                    <a:pt x="110224" y="237550"/>
                    <a:pt x="111845" y="235929"/>
                    <a:pt x="112655" y="233496"/>
                  </a:cubicBezTo>
                  <a:lnTo>
                    <a:pt x="128865" y="4865"/>
                  </a:lnTo>
                  <a:cubicBezTo>
                    <a:pt x="128865" y="2432"/>
                    <a:pt x="127244" y="0"/>
                    <a:pt x="124002" y="0"/>
                  </a:cubicBezTo>
                  <a:lnTo>
                    <a:pt x="4052" y="0"/>
                  </a:lnTo>
                  <a:cubicBezTo>
                    <a:pt x="1621" y="0"/>
                    <a:pt x="0" y="2432"/>
                    <a:pt x="0" y="4865"/>
                  </a:cubicBezTo>
                  <a:lnTo>
                    <a:pt x="0" y="486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9051781" y="4515501"/>
              <a:ext cx="65053" cy="109276"/>
            </a:xfrm>
            <a:custGeom>
              <a:rect b="b" l="l" r="r" t="t"/>
              <a:pathLst>
                <a:path extrusionOk="0" h="109276" w="65053">
                  <a:moveTo>
                    <a:pt x="0" y="108466"/>
                  </a:moveTo>
                  <a:lnTo>
                    <a:pt x="8915" y="30634"/>
                  </a:lnTo>
                  <a:cubicBezTo>
                    <a:pt x="8915" y="27391"/>
                    <a:pt x="11346" y="24148"/>
                    <a:pt x="13778" y="23337"/>
                  </a:cubicBezTo>
                  <a:lnTo>
                    <a:pt x="55112" y="636"/>
                  </a:lnTo>
                  <a:cubicBezTo>
                    <a:pt x="58354" y="-985"/>
                    <a:pt x="61595" y="636"/>
                    <a:pt x="62406" y="3879"/>
                  </a:cubicBezTo>
                  <a:lnTo>
                    <a:pt x="64838" y="16040"/>
                  </a:lnTo>
                  <a:cubicBezTo>
                    <a:pt x="65648" y="18473"/>
                    <a:pt x="64027" y="20094"/>
                    <a:pt x="62406" y="21716"/>
                  </a:cubicBezTo>
                  <a:lnTo>
                    <a:pt x="30798" y="37931"/>
                  </a:lnTo>
                  <a:cubicBezTo>
                    <a:pt x="29177" y="38741"/>
                    <a:pt x="28366" y="39552"/>
                    <a:pt x="28366" y="41174"/>
                  </a:cubicBezTo>
                  <a:lnTo>
                    <a:pt x="21072" y="109277"/>
                  </a:lnTo>
                  <a:lnTo>
                    <a:pt x="0" y="109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001329" y="4691056"/>
              <a:ext cx="65242" cy="65265"/>
            </a:xfrm>
            <a:custGeom>
              <a:rect b="b" l="l" r="r" t="t"/>
              <a:pathLst>
                <a:path extrusionOk="0" h="65265" w="65242">
                  <a:moveTo>
                    <a:pt x="63419" y="36687"/>
                  </a:moveTo>
                  <a:lnTo>
                    <a:pt x="36674" y="63441"/>
                  </a:lnTo>
                  <a:cubicBezTo>
                    <a:pt x="34242" y="65873"/>
                    <a:pt x="31000" y="65873"/>
                    <a:pt x="28569" y="63441"/>
                  </a:cubicBezTo>
                  <a:lnTo>
                    <a:pt x="1823" y="36687"/>
                  </a:lnTo>
                  <a:cubicBezTo>
                    <a:pt x="-608" y="34254"/>
                    <a:pt x="-608" y="31011"/>
                    <a:pt x="1823" y="28579"/>
                  </a:cubicBezTo>
                  <a:lnTo>
                    <a:pt x="28569" y="1824"/>
                  </a:lnTo>
                  <a:cubicBezTo>
                    <a:pt x="31000" y="-608"/>
                    <a:pt x="34242" y="-608"/>
                    <a:pt x="36674" y="1824"/>
                  </a:cubicBezTo>
                  <a:lnTo>
                    <a:pt x="63419" y="28579"/>
                  </a:lnTo>
                  <a:cubicBezTo>
                    <a:pt x="65850" y="31011"/>
                    <a:pt x="65850" y="35065"/>
                    <a:pt x="63419" y="36687"/>
                  </a:cubicBezTo>
                  <a:lnTo>
                    <a:pt x="63419" y="366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8993225" y="4774564"/>
              <a:ext cx="65242" cy="65265"/>
            </a:xfrm>
            <a:custGeom>
              <a:rect b="b" l="l" r="r" t="t"/>
              <a:pathLst>
                <a:path extrusionOk="0" h="65265" w="65242">
                  <a:moveTo>
                    <a:pt x="63419" y="36686"/>
                  </a:moveTo>
                  <a:lnTo>
                    <a:pt x="36674" y="63441"/>
                  </a:lnTo>
                  <a:cubicBezTo>
                    <a:pt x="34242" y="65874"/>
                    <a:pt x="31000" y="65874"/>
                    <a:pt x="28569" y="63441"/>
                  </a:cubicBezTo>
                  <a:lnTo>
                    <a:pt x="1823" y="36686"/>
                  </a:lnTo>
                  <a:cubicBezTo>
                    <a:pt x="-608" y="34254"/>
                    <a:pt x="-608" y="31011"/>
                    <a:pt x="1823" y="28579"/>
                  </a:cubicBezTo>
                  <a:lnTo>
                    <a:pt x="28569" y="1824"/>
                  </a:lnTo>
                  <a:cubicBezTo>
                    <a:pt x="31000" y="-608"/>
                    <a:pt x="34242" y="-608"/>
                    <a:pt x="36674" y="1824"/>
                  </a:cubicBezTo>
                  <a:lnTo>
                    <a:pt x="63419" y="28579"/>
                  </a:lnTo>
                  <a:cubicBezTo>
                    <a:pt x="65850" y="30201"/>
                    <a:pt x="65850" y="34254"/>
                    <a:pt x="63419" y="36686"/>
                  </a:cubicBezTo>
                  <a:lnTo>
                    <a:pt x="63419" y="366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8993225" y="4646465"/>
              <a:ext cx="65242" cy="65265"/>
            </a:xfrm>
            <a:custGeom>
              <a:rect b="b" l="l" r="r" t="t"/>
              <a:pathLst>
                <a:path extrusionOk="0" h="65265" w="65242">
                  <a:moveTo>
                    <a:pt x="63419" y="36687"/>
                  </a:moveTo>
                  <a:lnTo>
                    <a:pt x="36674" y="63441"/>
                  </a:lnTo>
                  <a:cubicBezTo>
                    <a:pt x="34242" y="65873"/>
                    <a:pt x="31000" y="65873"/>
                    <a:pt x="28569" y="63441"/>
                  </a:cubicBezTo>
                  <a:lnTo>
                    <a:pt x="1823" y="36687"/>
                  </a:lnTo>
                  <a:cubicBezTo>
                    <a:pt x="-608" y="34254"/>
                    <a:pt x="-608" y="31011"/>
                    <a:pt x="1823" y="28579"/>
                  </a:cubicBezTo>
                  <a:lnTo>
                    <a:pt x="28569" y="1824"/>
                  </a:lnTo>
                  <a:cubicBezTo>
                    <a:pt x="31000" y="-608"/>
                    <a:pt x="34242" y="-608"/>
                    <a:pt x="36674" y="1824"/>
                  </a:cubicBezTo>
                  <a:lnTo>
                    <a:pt x="63419" y="28579"/>
                  </a:lnTo>
                  <a:cubicBezTo>
                    <a:pt x="65850" y="30200"/>
                    <a:pt x="65850" y="34254"/>
                    <a:pt x="63419" y="36687"/>
                  </a:cubicBezTo>
                  <a:lnTo>
                    <a:pt x="63419" y="366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8926968" y="4510056"/>
              <a:ext cx="199375" cy="383079"/>
            </a:xfrm>
            <a:custGeom>
              <a:rect b="b" l="l" r="r" t="t"/>
              <a:pathLst>
                <a:path extrusionOk="0" h="383079" w="199375">
                  <a:moveTo>
                    <a:pt x="195323" y="61212"/>
                  </a:moveTo>
                  <a:cubicBezTo>
                    <a:pt x="192081" y="57969"/>
                    <a:pt x="188029" y="56347"/>
                    <a:pt x="183977" y="56347"/>
                  </a:cubicBezTo>
                  <a:lnTo>
                    <a:pt x="158852" y="56347"/>
                  </a:lnTo>
                  <a:lnTo>
                    <a:pt x="159663" y="47429"/>
                  </a:lnTo>
                  <a:lnTo>
                    <a:pt x="190460" y="32025"/>
                  </a:lnTo>
                  <a:cubicBezTo>
                    <a:pt x="194513" y="29592"/>
                    <a:pt x="196944" y="25539"/>
                    <a:pt x="196134" y="20674"/>
                  </a:cubicBezTo>
                  <a:lnTo>
                    <a:pt x="193702" y="8513"/>
                  </a:lnTo>
                  <a:cubicBezTo>
                    <a:pt x="192892" y="5270"/>
                    <a:pt x="190460" y="2838"/>
                    <a:pt x="188029" y="1216"/>
                  </a:cubicBezTo>
                  <a:cubicBezTo>
                    <a:pt x="184787" y="-405"/>
                    <a:pt x="181545" y="-405"/>
                    <a:pt x="178303" y="1216"/>
                  </a:cubicBezTo>
                  <a:lnTo>
                    <a:pt x="162905" y="9324"/>
                  </a:lnTo>
                  <a:cubicBezTo>
                    <a:pt x="160473" y="10945"/>
                    <a:pt x="158852" y="14188"/>
                    <a:pt x="160473" y="16620"/>
                  </a:cubicBezTo>
                  <a:cubicBezTo>
                    <a:pt x="162094" y="19053"/>
                    <a:pt x="165336" y="20674"/>
                    <a:pt x="167767" y="19053"/>
                  </a:cubicBezTo>
                  <a:lnTo>
                    <a:pt x="182356" y="10945"/>
                  </a:lnTo>
                  <a:lnTo>
                    <a:pt x="184787" y="21485"/>
                  </a:lnTo>
                  <a:lnTo>
                    <a:pt x="153989" y="36889"/>
                  </a:lnTo>
                  <a:cubicBezTo>
                    <a:pt x="150748" y="38511"/>
                    <a:pt x="149127" y="40943"/>
                    <a:pt x="148316" y="44997"/>
                  </a:cubicBezTo>
                  <a:lnTo>
                    <a:pt x="146695" y="56347"/>
                  </a:lnTo>
                  <a:lnTo>
                    <a:pt x="136970" y="56347"/>
                  </a:lnTo>
                  <a:lnTo>
                    <a:pt x="139401" y="36889"/>
                  </a:lnTo>
                  <a:cubicBezTo>
                    <a:pt x="139401" y="35268"/>
                    <a:pt x="140211" y="34457"/>
                    <a:pt x="141832" y="33646"/>
                  </a:cubicBezTo>
                  <a:lnTo>
                    <a:pt x="145884" y="31214"/>
                  </a:lnTo>
                  <a:cubicBezTo>
                    <a:pt x="148316" y="29592"/>
                    <a:pt x="149937" y="26350"/>
                    <a:pt x="148316" y="23917"/>
                  </a:cubicBezTo>
                  <a:cubicBezTo>
                    <a:pt x="146695" y="21485"/>
                    <a:pt x="143453" y="19863"/>
                    <a:pt x="141022" y="21485"/>
                  </a:cubicBezTo>
                  <a:lnTo>
                    <a:pt x="136970" y="23917"/>
                  </a:lnTo>
                  <a:cubicBezTo>
                    <a:pt x="132917" y="26350"/>
                    <a:pt x="129675" y="31214"/>
                    <a:pt x="128865" y="36078"/>
                  </a:cubicBezTo>
                  <a:lnTo>
                    <a:pt x="126434" y="56347"/>
                  </a:lnTo>
                  <a:lnTo>
                    <a:pt x="15399" y="56347"/>
                  </a:lnTo>
                  <a:cubicBezTo>
                    <a:pt x="11347" y="56347"/>
                    <a:pt x="7294" y="57969"/>
                    <a:pt x="4052" y="61212"/>
                  </a:cubicBezTo>
                  <a:cubicBezTo>
                    <a:pt x="811" y="64455"/>
                    <a:pt x="0" y="68508"/>
                    <a:pt x="0" y="72562"/>
                  </a:cubicBezTo>
                  <a:lnTo>
                    <a:pt x="21883" y="368486"/>
                  </a:lnTo>
                  <a:cubicBezTo>
                    <a:pt x="22693" y="376594"/>
                    <a:pt x="29177" y="383080"/>
                    <a:pt x="37282" y="383080"/>
                  </a:cubicBezTo>
                  <a:lnTo>
                    <a:pt x="162094" y="383080"/>
                  </a:lnTo>
                  <a:cubicBezTo>
                    <a:pt x="170199" y="383080"/>
                    <a:pt x="176682" y="376594"/>
                    <a:pt x="177493" y="368486"/>
                  </a:cubicBezTo>
                  <a:lnTo>
                    <a:pt x="199376" y="72562"/>
                  </a:lnTo>
                  <a:cubicBezTo>
                    <a:pt x="199376" y="68508"/>
                    <a:pt x="197755" y="64455"/>
                    <a:pt x="195323" y="61212"/>
                  </a:cubicBezTo>
                  <a:lnTo>
                    <a:pt x="195323" y="61212"/>
                  </a:lnTo>
                  <a:close/>
                  <a:moveTo>
                    <a:pt x="136159" y="67698"/>
                  </a:moveTo>
                  <a:lnTo>
                    <a:pt x="145884" y="67698"/>
                  </a:lnTo>
                  <a:lnTo>
                    <a:pt x="141022" y="108235"/>
                  </a:lnTo>
                  <a:lnTo>
                    <a:pt x="131296" y="108235"/>
                  </a:lnTo>
                  <a:lnTo>
                    <a:pt x="136159" y="67698"/>
                  </a:lnTo>
                  <a:close/>
                  <a:moveTo>
                    <a:pt x="188029" y="71752"/>
                  </a:moveTo>
                  <a:lnTo>
                    <a:pt x="166146" y="367676"/>
                  </a:lnTo>
                  <a:cubicBezTo>
                    <a:pt x="166146" y="370108"/>
                    <a:pt x="164525" y="371729"/>
                    <a:pt x="162094" y="371729"/>
                  </a:cubicBezTo>
                  <a:lnTo>
                    <a:pt x="37282" y="371729"/>
                  </a:lnTo>
                  <a:cubicBezTo>
                    <a:pt x="34850" y="371729"/>
                    <a:pt x="33230" y="370108"/>
                    <a:pt x="33230" y="367676"/>
                  </a:cubicBezTo>
                  <a:lnTo>
                    <a:pt x="11347" y="71752"/>
                  </a:lnTo>
                  <a:cubicBezTo>
                    <a:pt x="11347" y="70941"/>
                    <a:pt x="11347" y="69319"/>
                    <a:pt x="12157" y="68508"/>
                  </a:cubicBezTo>
                  <a:cubicBezTo>
                    <a:pt x="12968" y="67698"/>
                    <a:pt x="13778" y="66887"/>
                    <a:pt x="15399" y="66887"/>
                  </a:cubicBezTo>
                  <a:lnTo>
                    <a:pt x="124812" y="66887"/>
                  </a:lnTo>
                  <a:lnTo>
                    <a:pt x="119949" y="107425"/>
                  </a:lnTo>
                  <a:lnTo>
                    <a:pt x="39713" y="107425"/>
                  </a:lnTo>
                  <a:cubicBezTo>
                    <a:pt x="37282" y="107425"/>
                    <a:pt x="34040" y="108235"/>
                    <a:pt x="32419" y="110668"/>
                  </a:cubicBezTo>
                  <a:cubicBezTo>
                    <a:pt x="30798" y="113100"/>
                    <a:pt x="29177" y="115532"/>
                    <a:pt x="29987" y="117964"/>
                  </a:cubicBezTo>
                  <a:lnTo>
                    <a:pt x="38902" y="236334"/>
                  </a:lnTo>
                  <a:cubicBezTo>
                    <a:pt x="38902" y="239577"/>
                    <a:pt x="42145" y="242009"/>
                    <a:pt x="44576" y="241199"/>
                  </a:cubicBezTo>
                  <a:cubicBezTo>
                    <a:pt x="47818" y="241199"/>
                    <a:pt x="50249" y="237956"/>
                    <a:pt x="49439" y="235523"/>
                  </a:cubicBezTo>
                  <a:lnTo>
                    <a:pt x="40523" y="117964"/>
                  </a:lnTo>
                  <a:lnTo>
                    <a:pt x="158852" y="117964"/>
                  </a:lnTo>
                  <a:lnTo>
                    <a:pt x="141832" y="344975"/>
                  </a:lnTo>
                  <a:lnTo>
                    <a:pt x="58354" y="344975"/>
                  </a:lnTo>
                  <a:lnTo>
                    <a:pt x="51870" y="261467"/>
                  </a:lnTo>
                  <a:cubicBezTo>
                    <a:pt x="51870" y="258224"/>
                    <a:pt x="48628" y="255792"/>
                    <a:pt x="46197" y="256603"/>
                  </a:cubicBezTo>
                  <a:cubicBezTo>
                    <a:pt x="42955" y="256603"/>
                    <a:pt x="40523" y="259846"/>
                    <a:pt x="41334" y="262278"/>
                  </a:cubicBezTo>
                  <a:lnTo>
                    <a:pt x="47818" y="346596"/>
                  </a:lnTo>
                  <a:cubicBezTo>
                    <a:pt x="47818" y="352271"/>
                    <a:pt x="52681" y="356325"/>
                    <a:pt x="58354" y="356325"/>
                  </a:cubicBezTo>
                  <a:lnTo>
                    <a:pt x="143453" y="356325"/>
                  </a:lnTo>
                  <a:cubicBezTo>
                    <a:pt x="149127" y="356325"/>
                    <a:pt x="153179" y="352271"/>
                    <a:pt x="153989" y="346596"/>
                  </a:cubicBezTo>
                  <a:lnTo>
                    <a:pt x="171820" y="117964"/>
                  </a:lnTo>
                  <a:cubicBezTo>
                    <a:pt x="171820" y="115532"/>
                    <a:pt x="171009" y="112289"/>
                    <a:pt x="169388" y="110668"/>
                  </a:cubicBezTo>
                  <a:cubicBezTo>
                    <a:pt x="167767" y="108235"/>
                    <a:pt x="164525" y="107425"/>
                    <a:pt x="162094" y="107425"/>
                  </a:cubicBezTo>
                  <a:lnTo>
                    <a:pt x="154800" y="107425"/>
                  </a:lnTo>
                  <a:lnTo>
                    <a:pt x="159663" y="66887"/>
                  </a:lnTo>
                  <a:lnTo>
                    <a:pt x="186408" y="66887"/>
                  </a:lnTo>
                  <a:cubicBezTo>
                    <a:pt x="187219" y="66887"/>
                    <a:pt x="188839" y="67698"/>
                    <a:pt x="189650" y="68508"/>
                  </a:cubicBezTo>
                  <a:cubicBezTo>
                    <a:pt x="187219" y="69319"/>
                    <a:pt x="188029" y="70941"/>
                    <a:pt x="188029" y="71752"/>
                  </a:cubicBezTo>
                  <a:lnTo>
                    <a:pt x="188029" y="717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8986943" y="4769091"/>
              <a:ext cx="76589" cy="76210"/>
            </a:xfrm>
            <a:custGeom>
              <a:rect b="b" l="l" r="r" t="t"/>
              <a:pathLst>
                <a:path extrusionOk="0" h="76210" w="76589">
                  <a:moveTo>
                    <a:pt x="29987" y="72968"/>
                  </a:moveTo>
                  <a:cubicBezTo>
                    <a:pt x="32419" y="75400"/>
                    <a:pt x="34850" y="76211"/>
                    <a:pt x="38092" y="76211"/>
                  </a:cubicBezTo>
                  <a:cubicBezTo>
                    <a:pt x="41334" y="76211"/>
                    <a:pt x="43765" y="75400"/>
                    <a:pt x="46197" y="72968"/>
                  </a:cubicBezTo>
                  <a:lnTo>
                    <a:pt x="72942" y="46213"/>
                  </a:lnTo>
                  <a:cubicBezTo>
                    <a:pt x="77805" y="41348"/>
                    <a:pt x="77805" y="34052"/>
                    <a:pt x="72942" y="29998"/>
                  </a:cubicBezTo>
                  <a:lnTo>
                    <a:pt x="46197" y="3243"/>
                  </a:lnTo>
                  <a:cubicBezTo>
                    <a:pt x="43765" y="811"/>
                    <a:pt x="41334" y="0"/>
                    <a:pt x="38092" y="0"/>
                  </a:cubicBezTo>
                  <a:cubicBezTo>
                    <a:pt x="34850" y="0"/>
                    <a:pt x="32419" y="811"/>
                    <a:pt x="29987" y="3243"/>
                  </a:cubicBezTo>
                  <a:lnTo>
                    <a:pt x="3242" y="29998"/>
                  </a:lnTo>
                  <a:cubicBezTo>
                    <a:pt x="810" y="32430"/>
                    <a:pt x="0" y="34862"/>
                    <a:pt x="0" y="38105"/>
                  </a:cubicBezTo>
                  <a:cubicBezTo>
                    <a:pt x="0" y="41348"/>
                    <a:pt x="810" y="43781"/>
                    <a:pt x="3242" y="46213"/>
                  </a:cubicBezTo>
                  <a:lnTo>
                    <a:pt x="29987" y="72968"/>
                  </a:lnTo>
                  <a:close/>
                  <a:moveTo>
                    <a:pt x="11346" y="37295"/>
                  </a:moveTo>
                  <a:lnTo>
                    <a:pt x="38092" y="10540"/>
                  </a:lnTo>
                  <a:cubicBezTo>
                    <a:pt x="38092" y="10540"/>
                    <a:pt x="38092" y="10540"/>
                    <a:pt x="38092" y="10540"/>
                  </a:cubicBezTo>
                  <a:cubicBezTo>
                    <a:pt x="38092" y="10540"/>
                    <a:pt x="38092" y="10540"/>
                    <a:pt x="38092" y="10540"/>
                  </a:cubicBezTo>
                  <a:lnTo>
                    <a:pt x="64838" y="37295"/>
                  </a:lnTo>
                  <a:cubicBezTo>
                    <a:pt x="64838" y="37295"/>
                    <a:pt x="64838" y="37295"/>
                    <a:pt x="64838" y="38105"/>
                  </a:cubicBezTo>
                  <a:lnTo>
                    <a:pt x="38092" y="64860"/>
                  </a:lnTo>
                  <a:cubicBezTo>
                    <a:pt x="38092" y="64860"/>
                    <a:pt x="38092" y="64860"/>
                    <a:pt x="37281" y="64860"/>
                  </a:cubicBezTo>
                  <a:lnTo>
                    <a:pt x="11346" y="37295"/>
                  </a:lnTo>
                  <a:cubicBezTo>
                    <a:pt x="11346" y="38105"/>
                    <a:pt x="11346" y="38105"/>
                    <a:pt x="11346" y="37295"/>
                  </a:cubicBezTo>
                  <a:cubicBezTo>
                    <a:pt x="11346" y="37295"/>
                    <a:pt x="11346" y="37295"/>
                    <a:pt x="11346" y="37295"/>
                  </a:cubicBezTo>
                  <a:lnTo>
                    <a:pt x="11346" y="37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8986943" y="4640992"/>
              <a:ext cx="85099" cy="120801"/>
            </a:xfrm>
            <a:custGeom>
              <a:rect b="b" l="l" r="r" t="t"/>
              <a:pathLst>
                <a:path extrusionOk="0" h="120801" w="85099">
                  <a:moveTo>
                    <a:pt x="21883" y="64860"/>
                  </a:moveTo>
                  <a:lnTo>
                    <a:pt x="12157" y="74589"/>
                  </a:lnTo>
                  <a:cubicBezTo>
                    <a:pt x="7294" y="79453"/>
                    <a:pt x="7294" y="86750"/>
                    <a:pt x="12157" y="90804"/>
                  </a:cubicBezTo>
                  <a:lnTo>
                    <a:pt x="38902" y="117559"/>
                  </a:lnTo>
                  <a:cubicBezTo>
                    <a:pt x="41334" y="119991"/>
                    <a:pt x="43765" y="120802"/>
                    <a:pt x="47007" y="120802"/>
                  </a:cubicBezTo>
                  <a:cubicBezTo>
                    <a:pt x="50249" y="120802"/>
                    <a:pt x="52681" y="119991"/>
                    <a:pt x="55112" y="117559"/>
                  </a:cubicBezTo>
                  <a:lnTo>
                    <a:pt x="81857" y="90804"/>
                  </a:lnTo>
                  <a:cubicBezTo>
                    <a:pt x="84289" y="88372"/>
                    <a:pt x="85099" y="85940"/>
                    <a:pt x="85099" y="82697"/>
                  </a:cubicBezTo>
                  <a:cubicBezTo>
                    <a:pt x="85099" y="79453"/>
                    <a:pt x="84289" y="77021"/>
                    <a:pt x="81857" y="74589"/>
                  </a:cubicBezTo>
                  <a:lnTo>
                    <a:pt x="63217" y="55942"/>
                  </a:lnTo>
                  <a:lnTo>
                    <a:pt x="72942" y="46213"/>
                  </a:lnTo>
                  <a:cubicBezTo>
                    <a:pt x="75374" y="43781"/>
                    <a:pt x="76184" y="41348"/>
                    <a:pt x="76184" y="38105"/>
                  </a:cubicBezTo>
                  <a:cubicBezTo>
                    <a:pt x="76184" y="34862"/>
                    <a:pt x="75374" y="32430"/>
                    <a:pt x="72942" y="29998"/>
                  </a:cubicBezTo>
                  <a:lnTo>
                    <a:pt x="46197" y="3243"/>
                  </a:lnTo>
                  <a:cubicBezTo>
                    <a:pt x="43765" y="811"/>
                    <a:pt x="41334" y="0"/>
                    <a:pt x="38092" y="0"/>
                  </a:cubicBezTo>
                  <a:cubicBezTo>
                    <a:pt x="34850" y="0"/>
                    <a:pt x="32419" y="811"/>
                    <a:pt x="29987" y="3243"/>
                  </a:cubicBezTo>
                  <a:lnTo>
                    <a:pt x="3242" y="29998"/>
                  </a:lnTo>
                  <a:cubicBezTo>
                    <a:pt x="810" y="32430"/>
                    <a:pt x="0" y="34862"/>
                    <a:pt x="0" y="38105"/>
                  </a:cubicBezTo>
                  <a:cubicBezTo>
                    <a:pt x="0" y="41348"/>
                    <a:pt x="810" y="43781"/>
                    <a:pt x="3242" y="46213"/>
                  </a:cubicBezTo>
                  <a:lnTo>
                    <a:pt x="21883" y="64860"/>
                  </a:lnTo>
                  <a:close/>
                  <a:moveTo>
                    <a:pt x="73753" y="82697"/>
                  </a:moveTo>
                  <a:cubicBezTo>
                    <a:pt x="73753" y="82697"/>
                    <a:pt x="74563" y="82697"/>
                    <a:pt x="73753" y="82697"/>
                  </a:cubicBezTo>
                  <a:cubicBezTo>
                    <a:pt x="74563" y="82697"/>
                    <a:pt x="73753" y="82697"/>
                    <a:pt x="73753" y="82697"/>
                  </a:cubicBezTo>
                  <a:lnTo>
                    <a:pt x="47007" y="110262"/>
                  </a:lnTo>
                  <a:cubicBezTo>
                    <a:pt x="47007" y="110262"/>
                    <a:pt x="47007" y="110262"/>
                    <a:pt x="47007" y="110262"/>
                  </a:cubicBezTo>
                  <a:cubicBezTo>
                    <a:pt x="47007" y="110262"/>
                    <a:pt x="47007" y="110262"/>
                    <a:pt x="47007" y="110262"/>
                  </a:cubicBezTo>
                  <a:lnTo>
                    <a:pt x="20262" y="83507"/>
                  </a:lnTo>
                  <a:cubicBezTo>
                    <a:pt x="20262" y="83507"/>
                    <a:pt x="20262" y="83507"/>
                    <a:pt x="20262" y="82697"/>
                  </a:cubicBezTo>
                  <a:lnTo>
                    <a:pt x="29987" y="72968"/>
                  </a:lnTo>
                  <a:lnTo>
                    <a:pt x="29987" y="72968"/>
                  </a:lnTo>
                  <a:cubicBezTo>
                    <a:pt x="32419" y="75400"/>
                    <a:pt x="34850" y="76211"/>
                    <a:pt x="38092" y="76211"/>
                  </a:cubicBezTo>
                  <a:cubicBezTo>
                    <a:pt x="41334" y="76211"/>
                    <a:pt x="43765" y="75400"/>
                    <a:pt x="46197" y="72968"/>
                  </a:cubicBezTo>
                  <a:lnTo>
                    <a:pt x="55112" y="64049"/>
                  </a:lnTo>
                  <a:lnTo>
                    <a:pt x="73753" y="82697"/>
                  </a:lnTo>
                  <a:close/>
                  <a:moveTo>
                    <a:pt x="11346" y="37295"/>
                  </a:moveTo>
                  <a:lnTo>
                    <a:pt x="38092" y="10540"/>
                  </a:lnTo>
                  <a:cubicBezTo>
                    <a:pt x="38092" y="10540"/>
                    <a:pt x="38092" y="10540"/>
                    <a:pt x="38092" y="10540"/>
                  </a:cubicBezTo>
                  <a:cubicBezTo>
                    <a:pt x="38092" y="10540"/>
                    <a:pt x="38092" y="10540"/>
                    <a:pt x="38092" y="10540"/>
                  </a:cubicBezTo>
                  <a:lnTo>
                    <a:pt x="64838" y="37295"/>
                  </a:lnTo>
                  <a:cubicBezTo>
                    <a:pt x="64838" y="37295"/>
                    <a:pt x="64838" y="37295"/>
                    <a:pt x="64838" y="37295"/>
                  </a:cubicBezTo>
                  <a:cubicBezTo>
                    <a:pt x="64838" y="37295"/>
                    <a:pt x="64838" y="37295"/>
                    <a:pt x="64838" y="37295"/>
                  </a:cubicBezTo>
                  <a:lnTo>
                    <a:pt x="38092" y="64049"/>
                  </a:lnTo>
                  <a:cubicBezTo>
                    <a:pt x="38092" y="64049"/>
                    <a:pt x="38092" y="64049"/>
                    <a:pt x="37281" y="64049"/>
                  </a:cubicBezTo>
                  <a:lnTo>
                    <a:pt x="11346" y="37295"/>
                  </a:lnTo>
                  <a:cubicBezTo>
                    <a:pt x="11346" y="38105"/>
                    <a:pt x="11346" y="38105"/>
                    <a:pt x="11346" y="37295"/>
                  </a:cubicBezTo>
                  <a:cubicBezTo>
                    <a:pt x="11346" y="38105"/>
                    <a:pt x="11346" y="38105"/>
                    <a:pt x="11346" y="37295"/>
                  </a:cubicBezTo>
                  <a:lnTo>
                    <a:pt x="11346" y="372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23"/>
          <p:cNvGrpSpPr/>
          <p:nvPr/>
        </p:nvGrpSpPr>
        <p:grpSpPr>
          <a:xfrm>
            <a:off x="4437799" y="2310730"/>
            <a:ext cx="268553" cy="383191"/>
            <a:chOff x="6946182" y="4509133"/>
            <a:chExt cx="268553" cy="383191"/>
          </a:xfrm>
        </p:grpSpPr>
        <p:sp>
          <p:nvSpPr>
            <p:cNvPr id="974" name="Google Shape;974;p23"/>
            <p:cNvSpPr/>
            <p:nvPr/>
          </p:nvSpPr>
          <p:spPr>
            <a:xfrm>
              <a:off x="7082308" y="4516104"/>
              <a:ext cx="127344" cy="107357"/>
            </a:xfrm>
            <a:custGeom>
              <a:rect b="b" l="l" r="r" t="t"/>
              <a:pathLst>
                <a:path extrusionOk="0" h="107357" w="127344">
                  <a:moveTo>
                    <a:pt x="95668" y="96512"/>
                  </a:moveTo>
                  <a:cubicBezTo>
                    <a:pt x="64060" y="116781"/>
                    <a:pt x="21105" y="107863"/>
                    <a:pt x="843" y="76243"/>
                  </a:cubicBezTo>
                  <a:cubicBezTo>
                    <a:pt x="-778" y="74622"/>
                    <a:pt x="33" y="71379"/>
                    <a:pt x="2464" y="70568"/>
                  </a:cubicBezTo>
                  <a:lnTo>
                    <a:pt x="111067" y="844"/>
                  </a:lnTo>
                  <a:cubicBezTo>
                    <a:pt x="112688" y="-778"/>
                    <a:pt x="115930" y="33"/>
                    <a:pt x="116740" y="2465"/>
                  </a:cubicBezTo>
                  <a:cubicBezTo>
                    <a:pt x="137002" y="33274"/>
                    <a:pt x="127277" y="75433"/>
                    <a:pt x="95668" y="96512"/>
                  </a:cubicBezTo>
                  <a:lnTo>
                    <a:pt x="95668" y="96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7096929" y="4524244"/>
              <a:ext cx="92078" cy="78327"/>
            </a:xfrm>
            <a:custGeom>
              <a:rect b="b" l="l" r="r" t="t"/>
              <a:pathLst>
                <a:path extrusionOk="0" h="78327" w="92078">
                  <a:moveTo>
                    <a:pt x="69700" y="70535"/>
                  </a:moveTo>
                  <a:cubicBezTo>
                    <a:pt x="47007" y="85129"/>
                    <a:pt x="16209" y="78643"/>
                    <a:pt x="1621" y="55942"/>
                  </a:cubicBezTo>
                  <a:lnTo>
                    <a:pt x="0" y="53510"/>
                  </a:lnTo>
                  <a:lnTo>
                    <a:pt x="82668" y="0"/>
                  </a:lnTo>
                  <a:lnTo>
                    <a:pt x="84289" y="2432"/>
                  </a:lnTo>
                  <a:cubicBezTo>
                    <a:pt x="98877" y="25133"/>
                    <a:pt x="92394" y="55942"/>
                    <a:pt x="69700" y="70535"/>
                  </a:cubicBezTo>
                  <a:lnTo>
                    <a:pt x="69700" y="705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6989947" y="4859895"/>
              <a:ext cx="126433" cy="26754"/>
            </a:xfrm>
            <a:custGeom>
              <a:rect b="b" l="l" r="r" t="t"/>
              <a:pathLst>
                <a:path extrusionOk="0" h="26754" w="126433">
                  <a:moveTo>
                    <a:pt x="126434" y="0"/>
                  </a:moveTo>
                  <a:lnTo>
                    <a:pt x="0" y="0"/>
                  </a:lnTo>
                  <a:lnTo>
                    <a:pt x="0" y="16215"/>
                  </a:lnTo>
                  <a:cubicBezTo>
                    <a:pt x="0" y="21890"/>
                    <a:pt x="4863" y="26755"/>
                    <a:pt x="10536" y="26755"/>
                  </a:cubicBezTo>
                  <a:lnTo>
                    <a:pt x="115087" y="26755"/>
                  </a:lnTo>
                  <a:cubicBezTo>
                    <a:pt x="120760" y="26755"/>
                    <a:pt x="125623" y="21890"/>
                    <a:pt x="125623" y="16215"/>
                  </a:cubicBezTo>
                  <a:lnTo>
                    <a:pt x="125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6953261" y="4576132"/>
              <a:ext cx="201211" cy="283762"/>
            </a:xfrm>
            <a:custGeom>
              <a:rect b="b" l="l" r="r" t="t"/>
              <a:pathLst>
                <a:path extrusionOk="0" h="283762" w="201211">
                  <a:moveTo>
                    <a:pt x="186623" y="98912"/>
                  </a:moveTo>
                  <a:cubicBezTo>
                    <a:pt x="201211" y="68914"/>
                    <a:pt x="201211" y="26755"/>
                    <a:pt x="201211" y="8918"/>
                  </a:cubicBezTo>
                  <a:cubicBezTo>
                    <a:pt x="201211" y="4054"/>
                    <a:pt x="197159" y="0"/>
                    <a:pt x="192296" y="0"/>
                  </a:cubicBezTo>
                  <a:lnTo>
                    <a:pt x="9130" y="0"/>
                  </a:lnTo>
                  <a:cubicBezTo>
                    <a:pt x="4267" y="0"/>
                    <a:pt x="215" y="4054"/>
                    <a:pt x="215" y="8918"/>
                  </a:cubicBezTo>
                  <a:cubicBezTo>
                    <a:pt x="-596" y="26755"/>
                    <a:pt x="215" y="68103"/>
                    <a:pt x="14803" y="98912"/>
                  </a:cubicBezTo>
                  <a:cubicBezTo>
                    <a:pt x="30202" y="130531"/>
                    <a:pt x="38307" y="165393"/>
                    <a:pt x="39117" y="201066"/>
                  </a:cubicBezTo>
                  <a:cubicBezTo>
                    <a:pt x="39117" y="229442"/>
                    <a:pt x="39117" y="260251"/>
                    <a:pt x="38307" y="283763"/>
                  </a:cubicBezTo>
                  <a:lnTo>
                    <a:pt x="164740" y="283763"/>
                  </a:lnTo>
                  <a:cubicBezTo>
                    <a:pt x="163930" y="260251"/>
                    <a:pt x="163930" y="229442"/>
                    <a:pt x="163930" y="201066"/>
                  </a:cubicBezTo>
                  <a:cubicBezTo>
                    <a:pt x="162309" y="165393"/>
                    <a:pt x="171224" y="130531"/>
                    <a:pt x="186623" y="98912"/>
                  </a:cubicBezTo>
                  <a:lnTo>
                    <a:pt x="186623" y="989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6955907" y="4640431"/>
              <a:ext cx="194512" cy="219464"/>
            </a:xfrm>
            <a:custGeom>
              <a:rect b="b" l="l" r="r" t="t"/>
              <a:pathLst>
                <a:path extrusionOk="0" h="219464" w="194512">
                  <a:moveTo>
                    <a:pt x="159663" y="136768"/>
                  </a:moveTo>
                  <a:cubicBezTo>
                    <a:pt x="159663" y="165144"/>
                    <a:pt x="159663" y="195953"/>
                    <a:pt x="160473" y="219464"/>
                  </a:cubicBezTo>
                  <a:lnTo>
                    <a:pt x="34040" y="219464"/>
                  </a:lnTo>
                  <a:cubicBezTo>
                    <a:pt x="34851" y="195953"/>
                    <a:pt x="34851" y="165144"/>
                    <a:pt x="34851" y="136768"/>
                  </a:cubicBezTo>
                  <a:cubicBezTo>
                    <a:pt x="34851" y="101095"/>
                    <a:pt x="25935" y="66232"/>
                    <a:pt x="10536" y="34613"/>
                  </a:cubicBezTo>
                  <a:cubicBezTo>
                    <a:pt x="5673" y="24073"/>
                    <a:pt x="2432" y="12723"/>
                    <a:pt x="0" y="1372"/>
                  </a:cubicBezTo>
                  <a:cubicBezTo>
                    <a:pt x="27556" y="-2681"/>
                    <a:pt x="55923" y="2994"/>
                    <a:pt x="83479" y="8669"/>
                  </a:cubicBezTo>
                  <a:cubicBezTo>
                    <a:pt x="117518" y="15155"/>
                    <a:pt x="154800" y="20830"/>
                    <a:pt x="185598" y="5426"/>
                  </a:cubicBezTo>
                  <a:cubicBezTo>
                    <a:pt x="188840" y="3805"/>
                    <a:pt x="191271" y="2183"/>
                    <a:pt x="194513" y="562"/>
                  </a:cubicBezTo>
                  <a:cubicBezTo>
                    <a:pt x="192081" y="12723"/>
                    <a:pt x="188840" y="24073"/>
                    <a:pt x="183977" y="34613"/>
                  </a:cubicBezTo>
                  <a:cubicBezTo>
                    <a:pt x="168578" y="66232"/>
                    <a:pt x="159663" y="101095"/>
                    <a:pt x="159663" y="136768"/>
                  </a:cubicBezTo>
                  <a:lnTo>
                    <a:pt x="159663" y="1367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6946182" y="4509133"/>
              <a:ext cx="268553" cy="383191"/>
            </a:xfrm>
            <a:custGeom>
              <a:rect b="b" l="l" r="r" t="t"/>
              <a:pathLst>
                <a:path extrusionOk="0" h="383191" w="268553">
                  <a:moveTo>
                    <a:pt x="256918" y="4571"/>
                  </a:moveTo>
                  <a:cubicBezTo>
                    <a:pt x="253677" y="-293"/>
                    <a:pt x="248003" y="-1104"/>
                    <a:pt x="243141" y="1328"/>
                  </a:cubicBezTo>
                  <a:lnTo>
                    <a:pt x="188839" y="36191"/>
                  </a:lnTo>
                  <a:cubicBezTo>
                    <a:pt x="188839" y="36191"/>
                    <a:pt x="188839" y="36191"/>
                    <a:pt x="188839" y="36191"/>
                  </a:cubicBezTo>
                  <a:cubicBezTo>
                    <a:pt x="188839" y="36191"/>
                    <a:pt x="188839" y="36191"/>
                    <a:pt x="188839" y="36191"/>
                  </a:cubicBezTo>
                  <a:lnTo>
                    <a:pt x="149937" y="61324"/>
                  </a:lnTo>
                  <a:lnTo>
                    <a:pt x="14588" y="61324"/>
                  </a:lnTo>
                  <a:cubicBezTo>
                    <a:pt x="6484" y="61324"/>
                    <a:pt x="0" y="67810"/>
                    <a:pt x="0" y="75917"/>
                  </a:cubicBezTo>
                  <a:cubicBezTo>
                    <a:pt x="0" y="85646"/>
                    <a:pt x="0" y="100240"/>
                    <a:pt x="1621" y="117266"/>
                  </a:cubicBezTo>
                  <a:cubicBezTo>
                    <a:pt x="3242" y="135102"/>
                    <a:pt x="7294" y="152128"/>
                    <a:pt x="15399" y="168343"/>
                  </a:cubicBezTo>
                  <a:cubicBezTo>
                    <a:pt x="30798" y="199962"/>
                    <a:pt x="38902" y="234824"/>
                    <a:pt x="38902" y="268065"/>
                  </a:cubicBezTo>
                  <a:cubicBezTo>
                    <a:pt x="38902" y="272930"/>
                    <a:pt x="38902" y="278605"/>
                    <a:pt x="38902" y="283470"/>
                  </a:cubicBezTo>
                  <a:cubicBezTo>
                    <a:pt x="38902" y="286713"/>
                    <a:pt x="41334" y="289145"/>
                    <a:pt x="44576" y="289145"/>
                  </a:cubicBezTo>
                  <a:cubicBezTo>
                    <a:pt x="47817" y="289145"/>
                    <a:pt x="50249" y="286713"/>
                    <a:pt x="50249" y="283470"/>
                  </a:cubicBezTo>
                  <a:cubicBezTo>
                    <a:pt x="50249" y="278605"/>
                    <a:pt x="50249" y="272930"/>
                    <a:pt x="50249" y="268065"/>
                  </a:cubicBezTo>
                  <a:cubicBezTo>
                    <a:pt x="50249" y="232392"/>
                    <a:pt x="41334" y="196719"/>
                    <a:pt x="25935" y="163478"/>
                  </a:cubicBezTo>
                  <a:cubicBezTo>
                    <a:pt x="21882" y="155371"/>
                    <a:pt x="19451" y="146452"/>
                    <a:pt x="17020" y="137534"/>
                  </a:cubicBezTo>
                  <a:cubicBezTo>
                    <a:pt x="41334" y="135102"/>
                    <a:pt x="66458" y="139967"/>
                    <a:pt x="90772" y="144831"/>
                  </a:cubicBezTo>
                  <a:cubicBezTo>
                    <a:pt x="110224" y="148885"/>
                    <a:pt x="128864" y="152128"/>
                    <a:pt x="149126" y="152128"/>
                  </a:cubicBezTo>
                  <a:cubicBezTo>
                    <a:pt x="165335" y="152128"/>
                    <a:pt x="181545" y="149696"/>
                    <a:pt x="196944" y="142399"/>
                  </a:cubicBezTo>
                  <a:cubicBezTo>
                    <a:pt x="195323" y="149696"/>
                    <a:pt x="192892" y="156992"/>
                    <a:pt x="189650" y="163478"/>
                  </a:cubicBezTo>
                  <a:cubicBezTo>
                    <a:pt x="173440" y="196719"/>
                    <a:pt x="165335" y="232392"/>
                    <a:pt x="165335" y="268065"/>
                  </a:cubicBezTo>
                  <a:cubicBezTo>
                    <a:pt x="165335" y="299685"/>
                    <a:pt x="165335" y="324818"/>
                    <a:pt x="165335" y="345086"/>
                  </a:cubicBezTo>
                  <a:lnTo>
                    <a:pt x="50249" y="345086"/>
                  </a:lnTo>
                  <a:cubicBezTo>
                    <a:pt x="50249" y="333736"/>
                    <a:pt x="50249" y="323196"/>
                    <a:pt x="50249" y="309413"/>
                  </a:cubicBezTo>
                  <a:cubicBezTo>
                    <a:pt x="50249" y="306170"/>
                    <a:pt x="47817" y="303738"/>
                    <a:pt x="44576" y="303738"/>
                  </a:cubicBezTo>
                  <a:cubicBezTo>
                    <a:pt x="41334" y="303738"/>
                    <a:pt x="38902" y="306170"/>
                    <a:pt x="38902" y="309413"/>
                  </a:cubicBezTo>
                  <a:cubicBezTo>
                    <a:pt x="38902" y="324818"/>
                    <a:pt x="38092" y="366977"/>
                    <a:pt x="38092" y="366977"/>
                  </a:cubicBezTo>
                  <a:cubicBezTo>
                    <a:pt x="38092" y="375895"/>
                    <a:pt x="45386" y="383192"/>
                    <a:pt x="54301" y="383192"/>
                  </a:cubicBezTo>
                  <a:lnTo>
                    <a:pt x="158852" y="383192"/>
                  </a:lnTo>
                  <a:cubicBezTo>
                    <a:pt x="167767" y="383192"/>
                    <a:pt x="175061" y="375895"/>
                    <a:pt x="175061" y="366977"/>
                  </a:cubicBezTo>
                  <a:cubicBezTo>
                    <a:pt x="175061" y="366977"/>
                    <a:pt x="174251" y="302928"/>
                    <a:pt x="175061" y="268065"/>
                  </a:cubicBezTo>
                  <a:cubicBezTo>
                    <a:pt x="175061" y="234014"/>
                    <a:pt x="183166" y="199962"/>
                    <a:pt x="198565" y="168343"/>
                  </a:cubicBezTo>
                  <a:cubicBezTo>
                    <a:pt x="205049" y="155371"/>
                    <a:pt x="208290" y="141588"/>
                    <a:pt x="210722" y="127805"/>
                  </a:cubicBezTo>
                  <a:cubicBezTo>
                    <a:pt x="211532" y="124562"/>
                    <a:pt x="211532" y="120509"/>
                    <a:pt x="212343" y="117266"/>
                  </a:cubicBezTo>
                  <a:cubicBezTo>
                    <a:pt x="220447" y="115644"/>
                    <a:pt x="228552" y="112401"/>
                    <a:pt x="235036" y="107536"/>
                  </a:cubicBezTo>
                  <a:cubicBezTo>
                    <a:pt x="245572" y="101051"/>
                    <a:pt x="253677" y="92132"/>
                    <a:pt x="259350" y="81592"/>
                  </a:cubicBezTo>
                  <a:cubicBezTo>
                    <a:pt x="260971" y="79160"/>
                    <a:pt x="260160" y="75106"/>
                    <a:pt x="256918" y="74296"/>
                  </a:cubicBezTo>
                  <a:cubicBezTo>
                    <a:pt x="254487" y="72674"/>
                    <a:pt x="250435" y="73485"/>
                    <a:pt x="249624" y="76728"/>
                  </a:cubicBezTo>
                  <a:cubicBezTo>
                    <a:pt x="244761" y="85646"/>
                    <a:pt x="237467" y="93754"/>
                    <a:pt x="228552" y="99429"/>
                  </a:cubicBezTo>
                  <a:cubicBezTo>
                    <a:pt x="223689" y="102672"/>
                    <a:pt x="218016" y="105104"/>
                    <a:pt x="212343" y="106726"/>
                  </a:cubicBezTo>
                  <a:cubicBezTo>
                    <a:pt x="212343" y="103483"/>
                    <a:pt x="212343" y="99429"/>
                    <a:pt x="213153" y="96186"/>
                  </a:cubicBezTo>
                  <a:cubicBezTo>
                    <a:pt x="216395" y="94564"/>
                    <a:pt x="219637" y="92943"/>
                    <a:pt x="222879" y="91321"/>
                  </a:cubicBezTo>
                  <a:cubicBezTo>
                    <a:pt x="235036" y="83214"/>
                    <a:pt x="243951" y="71053"/>
                    <a:pt x="246382" y="57270"/>
                  </a:cubicBezTo>
                  <a:cubicBezTo>
                    <a:pt x="249624" y="43487"/>
                    <a:pt x="247193" y="29704"/>
                    <a:pt x="239899" y="18354"/>
                  </a:cubicBezTo>
                  <a:lnTo>
                    <a:pt x="247193" y="13489"/>
                  </a:lnTo>
                  <a:cubicBezTo>
                    <a:pt x="254487" y="25651"/>
                    <a:pt x="257729" y="40244"/>
                    <a:pt x="256108" y="54838"/>
                  </a:cubicBezTo>
                  <a:cubicBezTo>
                    <a:pt x="256108" y="58081"/>
                    <a:pt x="257729" y="60513"/>
                    <a:pt x="260971" y="61324"/>
                  </a:cubicBezTo>
                  <a:cubicBezTo>
                    <a:pt x="264213" y="61324"/>
                    <a:pt x="266644" y="59702"/>
                    <a:pt x="267455" y="56459"/>
                  </a:cubicBezTo>
                  <a:cubicBezTo>
                    <a:pt x="270696" y="37001"/>
                    <a:pt x="266644" y="19975"/>
                    <a:pt x="256918" y="4571"/>
                  </a:cubicBezTo>
                  <a:lnTo>
                    <a:pt x="256918" y="4571"/>
                  </a:lnTo>
                  <a:close/>
                  <a:moveTo>
                    <a:pt x="164525" y="366977"/>
                  </a:moveTo>
                  <a:cubicBezTo>
                    <a:pt x="164525" y="369409"/>
                    <a:pt x="162094" y="371841"/>
                    <a:pt x="159662" y="371841"/>
                  </a:cubicBezTo>
                  <a:lnTo>
                    <a:pt x="55112" y="371841"/>
                  </a:lnTo>
                  <a:cubicBezTo>
                    <a:pt x="52681" y="371841"/>
                    <a:pt x="50249" y="369409"/>
                    <a:pt x="50249" y="366977"/>
                  </a:cubicBezTo>
                  <a:lnTo>
                    <a:pt x="50249" y="356437"/>
                  </a:lnTo>
                  <a:lnTo>
                    <a:pt x="165335" y="356437"/>
                  </a:lnTo>
                  <a:lnTo>
                    <a:pt x="165335" y="366977"/>
                  </a:lnTo>
                  <a:close/>
                  <a:moveTo>
                    <a:pt x="188028" y="51595"/>
                  </a:moveTo>
                  <a:lnTo>
                    <a:pt x="189650" y="62134"/>
                  </a:lnTo>
                  <a:lnTo>
                    <a:pt x="171819" y="62134"/>
                  </a:lnTo>
                  <a:lnTo>
                    <a:pt x="188028" y="51595"/>
                  </a:lnTo>
                  <a:close/>
                  <a:moveTo>
                    <a:pt x="192892" y="131859"/>
                  </a:moveTo>
                  <a:cubicBezTo>
                    <a:pt x="162094" y="147263"/>
                    <a:pt x="124812" y="140777"/>
                    <a:pt x="92393" y="134291"/>
                  </a:cubicBezTo>
                  <a:cubicBezTo>
                    <a:pt x="66458" y="129427"/>
                    <a:pt x="39713" y="123752"/>
                    <a:pt x="14588" y="126994"/>
                  </a:cubicBezTo>
                  <a:cubicBezTo>
                    <a:pt x="11346" y="106726"/>
                    <a:pt x="11346" y="87268"/>
                    <a:pt x="11346" y="77539"/>
                  </a:cubicBezTo>
                  <a:cubicBezTo>
                    <a:pt x="11346" y="75917"/>
                    <a:pt x="12967" y="74296"/>
                    <a:pt x="14588" y="74296"/>
                  </a:cubicBezTo>
                  <a:lnTo>
                    <a:pt x="197754" y="74296"/>
                  </a:lnTo>
                  <a:cubicBezTo>
                    <a:pt x="199375" y="74296"/>
                    <a:pt x="200996" y="75917"/>
                    <a:pt x="200996" y="77539"/>
                  </a:cubicBezTo>
                  <a:cubicBezTo>
                    <a:pt x="200996" y="88079"/>
                    <a:pt x="201807" y="108347"/>
                    <a:pt x="197754" y="129427"/>
                  </a:cubicBezTo>
                  <a:cubicBezTo>
                    <a:pt x="196944" y="129427"/>
                    <a:pt x="194513" y="131048"/>
                    <a:pt x="192892" y="131859"/>
                  </a:cubicBezTo>
                  <a:lnTo>
                    <a:pt x="192892" y="131859"/>
                  </a:lnTo>
                  <a:close/>
                  <a:moveTo>
                    <a:pt x="217206" y="80782"/>
                  </a:moveTo>
                  <a:cubicBezTo>
                    <a:pt x="215585" y="81592"/>
                    <a:pt x="214774" y="82403"/>
                    <a:pt x="213153" y="83214"/>
                  </a:cubicBezTo>
                  <a:cubicBezTo>
                    <a:pt x="213153" y="80782"/>
                    <a:pt x="213153" y="78349"/>
                    <a:pt x="213153" y="76728"/>
                  </a:cubicBezTo>
                  <a:cubicBezTo>
                    <a:pt x="213153" y="69431"/>
                    <a:pt x="207480" y="63756"/>
                    <a:pt x="200186" y="62945"/>
                  </a:cubicBezTo>
                  <a:lnTo>
                    <a:pt x="198565" y="54027"/>
                  </a:lnTo>
                  <a:lnTo>
                    <a:pt x="227742" y="71863"/>
                  </a:lnTo>
                  <a:cubicBezTo>
                    <a:pt x="225310" y="74296"/>
                    <a:pt x="222068" y="78349"/>
                    <a:pt x="217206" y="80782"/>
                  </a:cubicBezTo>
                  <a:lnTo>
                    <a:pt x="217206" y="80782"/>
                  </a:lnTo>
                  <a:close/>
                  <a:moveTo>
                    <a:pt x="234225" y="61324"/>
                  </a:moveTo>
                  <a:lnTo>
                    <a:pt x="202617" y="41866"/>
                  </a:lnTo>
                  <a:lnTo>
                    <a:pt x="231794" y="23218"/>
                  </a:lnTo>
                  <a:cubicBezTo>
                    <a:pt x="238278" y="34569"/>
                    <a:pt x="239088" y="49162"/>
                    <a:pt x="234225" y="61324"/>
                  </a:cubicBezTo>
                  <a:lnTo>
                    <a:pt x="234225" y="61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6294745" y="1625035"/>
            <a:ext cx="364735" cy="382981"/>
            <a:chOff x="4276671" y="2051147"/>
            <a:chExt cx="364735" cy="382981"/>
          </a:xfrm>
        </p:grpSpPr>
        <p:sp>
          <p:nvSpPr>
            <p:cNvPr id="981" name="Google Shape;981;p23"/>
            <p:cNvSpPr/>
            <p:nvPr/>
          </p:nvSpPr>
          <p:spPr>
            <a:xfrm>
              <a:off x="4502805" y="2057096"/>
              <a:ext cx="131950" cy="106078"/>
            </a:xfrm>
            <a:custGeom>
              <a:rect b="b" l="l" r="r" t="t"/>
              <a:pathLst>
                <a:path extrusionOk="0" h="106078" w="131950">
                  <a:moveTo>
                    <a:pt x="36283" y="97323"/>
                  </a:moveTo>
                  <a:cubicBezTo>
                    <a:pt x="2243" y="78676"/>
                    <a:pt x="-9914" y="35706"/>
                    <a:pt x="8727" y="2465"/>
                  </a:cubicBezTo>
                  <a:cubicBezTo>
                    <a:pt x="9537" y="33"/>
                    <a:pt x="12779" y="-778"/>
                    <a:pt x="14400" y="844"/>
                  </a:cubicBezTo>
                  <a:lnTo>
                    <a:pt x="129487" y="64893"/>
                  </a:lnTo>
                  <a:cubicBezTo>
                    <a:pt x="131918" y="65704"/>
                    <a:pt x="132728" y="68947"/>
                    <a:pt x="131108" y="70568"/>
                  </a:cubicBezTo>
                  <a:cubicBezTo>
                    <a:pt x="112467" y="103809"/>
                    <a:pt x="70323" y="115970"/>
                    <a:pt x="36283" y="97323"/>
                  </a:cubicBezTo>
                  <a:lnTo>
                    <a:pt x="36283" y="973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524038" y="2065237"/>
              <a:ext cx="95286" cy="77032"/>
            </a:xfrm>
            <a:custGeom>
              <a:rect b="b" l="l" r="r" t="t"/>
              <a:pathLst>
                <a:path extrusionOk="0" h="77032" w="95286">
                  <a:moveTo>
                    <a:pt x="25586" y="70535"/>
                  </a:moveTo>
                  <a:cubicBezTo>
                    <a:pt x="1272" y="56753"/>
                    <a:pt x="-6833" y="26755"/>
                    <a:pt x="6135" y="2432"/>
                  </a:cubicBezTo>
                  <a:lnTo>
                    <a:pt x="7756" y="0"/>
                  </a:lnTo>
                  <a:lnTo>
                    <a:pt x="95286" y="48645"/>
                  </a:lnTo>
                  <a:lnTo>
                    <a:pt x="93665" y="51077"/>
                  </a:lnTo>
                  <a:cubicBezTo>
                    <a:pt x="79887" y="75400"/>
                    <a:pt x="49900" y="84318"/>
                    <a:pt x="25586" y="70535"/>
                  </a:cubicBezTo>
                  <a:lnTo>
                    <a:pt x="25586" y="705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4282701" y="2113882"/>
              <a:ext cx="263991" cy="315382"/>
            </a:xfrm>
            <a:custGeom>
              <a:rect b="b" l="l" r="r" t="t"/>
              <a:pathLst>
                <a:path extrusionOk="0" h="315382" w="263991">
                  <a:moveTo>
                    <a:pt x="252334" y="0"/>
                  </a:moveTo>
                  <a:lnTo>
                    <a:pt x="11625" y="0"/>
                  </a:lnTo>
                  <a:cubicBezTo>
                    <a:pt x="4331" y="0"/>
                    <a:pt x="-1342" y="6486"/>
                    <a:pt x="278" y="13783"/>
                  </a:cubicBezTo>
                  <a:lnTo>
                    <a:pt x="31076" y="163772"/>
                  </a:lnTo>
                  <a:cubicBezTo>
                    <a:pt x="37560" y="195391"/>
                    <a:pt x="40802" y="228632"/>
                    <a:pt x="40802" y="261062"/>
                  </a:cubicBezTo>
                  <a:lnTo>
                    <a:pt x="40802" y="297546"/>
                  </a:lnTo>
                  <a:cubicBezTo>
                    <a:pt x="40802" y="307275"/>
                    <a:pt x="48907" y="315382"/>
                    <a:pt x="58632" y="315382"/>
                  </a:cubicBezTo>
                  <a:lnTo>
                    <a:pt x="205327" y="315382"/>
                  </a:lnTo>
                  <a:cubicBezTo>
                    <a:pt x="215053" y="315382"/>
                    <a:pt x="223157" y="307275"/>
                    <a:pt x="223157" y="297546"/>
                  </a:cubicBezTo>
                  <a:lnTo>
                    <a:pt x="223157" y="261062"/>
                  </a:lnTo>
                  <a:cubicBezTo>
                    <a:pt x="223157" y="228632"/>
                    <a:pt x="226399" y="196202"/>
                    <a:pt x="232883" y="163772"/>
                  </a:cubicBezTo>
                  <a:lnTo>
                    <a:pt x="263681" y="13783"/>
                  </a:lnTo>
                  <a:cubicBezTo>
                    <a:pt x="265302" y="6486"/>
                    <a:pt x="260439" y="0"/>
                    <a:pt x="252334" y="0"/>
                  </a:cubicBezTo>
                  <a:lnTo>
                    <a:pt x="252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4329021" y="2196578"/>
              <a:ext cx="170380" cy="166203"/>
            </a:xfrm>
            <a:custGeom>
              <a:rect b="b" l="l" r="r" t="t"/>
              <a:pathLst>
                <a:path extrusionOk="0" h="166203" w="170380">
                  <a:moveTo>
                    <a:pt x="164680" y="0"/>
                  </a:moveTo>
                  <a:cubicBezTo>
                    <a:pt x="136314" y="0"/>
                    <a:pt x="35005" y="0"/>
                    <a:pt x="5829" y="0"/>
                  </a:cubicBezTo>
                  <a:cubicBezTo>
                    <a:pt x="1776" y="0"/>
                    <a:pt x="-655" y="3243"/>
                    <a:pt x="155" y="7297"/>
                  </a:cubicBezTo>
                  <a:cubicBezTo>
                    <a:pt x="6639" y="34052"/>
                    <a:pt x="18796" y="87561"/>
                    <a:pt x="21228" y="132963"/>
                  </a:cubicBezTo>
                  <a:cubicBezTo>
                    <a:pt x="21228" y="141071"/>
                    <a:pt x="21228" y="149178"/>
                    <a:pt x="21228" y="157286"/>
                  </a:cubicBezTo>
                  <a:cubicBezTo>
                    <a:pt x="21228" y="162150"/>
                    <a:pt x="25280" y="166204"/>
                    <a:pt x="30143" y="166204"/>
                  </a:cubicBezTo>
                  <a:lnTo>
                    <a:pt x="139556" y="166204"/>
                  </a:lnTo>
                  <a:cubicBezTo>
                    <a:pt x="144419" y="166204"/>
                    <a:pt x="148471" y="162150"/>
                    <a:pt x="148471" y="157286"/>
                  </a:cubicBezTo>
                  <a:cubicBezTo>
                    <a:pt x="148471" y="149178"/>
                    <a:pt x="148471" y="141071"/>
                    <a:pt x="148471" y="132963"/>
                  </a:cubicBezTo>
                  <a:cubicBezTo>
                    <a:pt x="150903" y="87561"/>
                    <a:pt x="163060" y="34052"/>
                    <a:pt x="169543" y="7297"/>
                  </a:cubicBezTo>
                  <a:cubicBezTo>
                    <a:pt x="171975" y="3243"/>
                    <a:pt x="168733" y="0"/>
                    <a:pt x="164680" y="0"/>
                  </a:cubicBezTo>
                  <a:lnTo>
                    <a:pt x="1646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323503" y="2388726"/>
              <a:ext cx="182355" cy="40537"/>
            </a:xfrm>
            <a:custGeom>
              <a:rect b="b" l="l" r="r" t="t"/>
              <a:pathLst>
                <a:path extrusionOk="0" h="40537" w="182355">
                  <a:moveTo>
                    <a:pt x="182356" y="0"/>
                  </a:moveTo>
                  <a:lnTo>
                    <a:pt x="182356" y="22701"/>
                  </a:lnTo>
                  <a:cubicBezTo>
                    <a:pt x="182356" y="32430"/>
                    <a:pt x="174251" y="40538"/>
                    <a:pt x="164525" y="40538"/>
                  </a:cubicBezTo>
                  <a:lnTo>
                    <a:pt x="17830" y="40538"/>
                  </a:lnTo>
                  <a:cubicBezTo>
                    <a:pt x="8105" y="40538"/>
                    <a:pt x="0" y="32430"/>
                    <a:pt x="0" y="22701"/>
                  </a:cubicBezTo>
                  <a:lnTo>
                    <a:pt x="0" y="0"/>
                  </a:lnTo>
                  <a:lnTo>
                    <a:pt x="182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4378413" y="2251507"/>
              <a:ext cx="78210" cy="78237"/>
            </a:xfrm>
            <a:custGeom>
              <a:rect b="b" l="l" r="r" t="t"/>
              <a:pathLst>
                <a:path extrusionOk="0" h="78237" w="78210">
                  <a:moveTo>
                    <a:pt x="76387" y="43983"/>
                  </a:moveTo>
                  <a:lnTo>
                    <a:pt x="43968" y="76413"/>
                  </a:lnTo>
                  <a:cubicBezTo>
                    <a:pt x="41537" y="78846"/>
                    <a:pt x="36674" y="78846"/>
                    <a:pt x="34242" y="76413"/>
                  </a:cubicBezTo>
                  <a:lnTo>
                    <a:pt x="1823" y="43983"/>
                  </a:lnTo>
                  <a:cubicBezTo>
                    <a:pt x="-608" y="41551"/>
                    <a:pt x="-608" y="36687"/>
                    <a:pt x="1823" y="34254"/>
                  </a:cubicBezTo>
                  <a:lnTo>
                    <a:pt x="34242" y="1824"/>
                  </a:lnTo>
                  <a:cubicBezTo>
                    <a:pt x="36674" y="-608"/>
                    <a:pt x="41537" y="-608"/>
                    <a:pt x="43968" y="1824"/>
                  </a:cubicBezTo>
                  <a:lnTo>
                    <a:pt x="76387" y="34254"/>
                  </a:lnTo>
                  <a:cubicBezTo>
                    <a:pt x="78818" y="36687"/>
                    <a:pt x="78818" y="40740"/>
                    <a:pt x="76387" y="43983"/>
                  </a:cubicBezTo>
                  <a:lnTo>
                    <a:pt x="76387" y="439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4360582" y="2152595"/>
              <a:ext cx="78818" cy="78237"/>
            </a:xfrm>
            <a:custGeom>
              <a:rect b="b" l="l" r="r" t="t"/>
              <a:pathLst>
                <a:path extrusionOk="0" h="78237" w="78818">
                  <a:moveTo>
                    <a:pt x="76387" y="43983"/>
                  </a:moveTo>
                  <a:lnTo>
                    <a:pt x="43968" y="76413"/>
                  </a:lnTo>
                  <a:cubicBezTo>
                    <a:pt x="41537" y="78846"/>
                    <a:pt x="36674" y="78846"/>
                    <a:pt x="34242" y="76413"/>
                  </a:cubicBezTo>
                  <a:lnTo>
                    <a:pt x="1824" y="43983"/>
                  </a:lnTo>
                  <a:cubicBezTo>
                    <a:pt x="-608" y="41551"/>
                    <a:pt x="-608" y="36687"/>
                    <a:pt x="1824" y="34254"/>
                  </a:cubicBezTo>
                  <a:lnTo>
                    <a:pt x="34242" y="1824"/>
                  </a:lnTo>
                  <a:cubicBezTo>
                    <a:pt x="36674" y="-608"/>
                    <a:pt x="41537" y="-608"/>
                    <a:pt x="43968" y="1824"/>
                  </a:cubicBezTo>
                  <a:lnTo>
                    <a:pt x="76387" y="34254"/>
                  </a:lnTo>
                  <a:cubicBezTo>
                    <a:pt x="79629" y="36687"/>
                    <a:pt x="79629" y="40740"/>
                    <a:pt x="76387" y="43983"/>
                  </a:cubicBezTo>
                  <a:lnTo>
                    <a:pt x="76387" y="439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372131" y="2245223"/>
              <a:ext cx="90772" cy="90804"/>
            </a:xfrm>
            <a:custGeom>
              <a:rect b="b" l="l" r="r" t="t"/>
              <a:pathLst>
                <a:path extrusionOk="0" h="90804" w="90772">
                  <a:moveTo>
                    <a:pt x="54302" y="4054"/>
                  </a:moveTo>
                  <a:cubicBezTo>
                    <a:pt x="51870" y="1621"/>
                    <a:pt x="48628" y="0"/>
                    <a:pt x="45386" y="0"/>
                  </a:cubicBezTo>
                  <a:cubicBezTo>
                    <a:pt x="42145" y="0"/>
                    <a:pt x="38903" y="1621"/>
                    <a:pt x="36471" y="4054"/>
                  </a:cubicBezTo>
                  <a:lnTo>
                    <a:pt x="4052" y="36484"/>
                  </a:lnTo>
                  <a:cubicBezTo>
                    <a:pt x="1621" y="38916"/>
                    <a:pt x="0" y="42159"/>
                    <a:pt x="0" y="45402"/>
                  </a:cubicBezTo>
                  <a:cubicBezTo>
                    <a:pt x="0" y="48645"/>
                    <a:pt x="1621" y="51888"/>
                    <a:pt x="4052" y="54320"/>
                  </a:cubicBezTo>
                  <a:lnTo>
                    <a:pt x="36471" y="86750"/>
                  </a:lnTo>
                  <a:cubicBezTo>
                    <a:pt x="38903" y="89183"/>
                    <a:pt x="42145" y="90804"/>
                    <a:pt x="45386" y="90804"/>
                  </a:cubicBezTo>
                  <a:cubicBezTo>
                    <a:pt x="48628" y="90804"/>
                    <a:pt x="51870" y="89183"/>
                    <a:pt x="54302" y="86750"/>
                  </a:cubicBezTo>
                  <a:lnTo>
                    <a:pt x="86720" y="54320"/>
                  </a:lnTo>
                  <a:cubicBezTo>
                    <a:pt x="89152" y="51888"/>
                    <a:pt x="90773" y="48645"/>
                    <a:pt x="90773" y="45402"/>
                  </a:cubicBezTo>
                  <a:cubicBezTo>
                    <a:pt x="90773" y="42159"/>
                    <a:pt x="89152" y="38916"/>
                    <a:pt x="86720" y="36484"/>
                  </a:cubicBezTo>
                  <a:lnTo>
                    <a:pt x="54302" y="4054"/>
                  </a:lnTo>
                  <a:close/>
                  <a:moveTo>
                    <a:pt x="78616" y="46213"/>
                  </a:moveTo>
                  <a:lnTo>
                    <a:pt x="46197" y="78643"/>
                  </a:lnTo>
                  <a:cubicBezTo>
                    <a:pt x="45386" y="79454"/>
                    <a:pt x="44576" y="79454"/>
                    <a:pt x="43766" y="78643"/>
                  </a:cubicBezTo>
                  <a:lnTo>
                    <a:pt x="11347" y="46213"/>
                  </a:lnTo>
                  <a:cubicBezTo>
                    <a:pt x="11347" y="46213"/>
                    <a:pt x="10536" y="45402"/>
                    <a:pt x="10536" y="45402"/>
                  </a:cubicBezTo>
                  <a:cubicBezTo>
                    <a:pt x="10536" y="45402"/>
                    <a:pt x="10536" y="44591"/>
                    <a:pt x="11347" y="44591"/>
                  </a:cubicBezTo>
                  <a:lnTo>
                    <a:pt x="43766" y="12161"/>
                  </a:lnTo>
                  <a:cubicBezTo>
                    <a:pt x="43766" y="12161"/>
                    <a:pt x="44576" y="11350"/>
                    <a:pt x="44576" y="11350"/>
                  </a:cubicBezTo>
                  <a:cubicBezTo>
                    <a:pt x="44576" y="11350"/>
                    <a:pt x="45386" y="11350"/>
                    <a:pt x="45386" y="12161"/>
                  </a:cubicBezTo>
                  <a:lnTo>
                    <a:pt x="77805" y="44591"/>
                  </a:lnTo>
                  <a:cubicBezTo>
                    <a:pt x="77805" y="44591"/>
                    <a:pt x="78616" y="45402"/>
                    <a:pt x="78616" y="45402"/>
                  </a:cubicBezTo>
                  <a:cubicBezTo>
                    <a:pt x="78616" y="45402"/>
                    <a:pt x="78616" y="46213"/>
                    <a:pt x="78616" y="46213"/>
                  </a:cubicBezTo>
                  <a:lnTo>
                    <a:pt x="78616" y="46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23"/>
            <p:cNvGrpSpPr/>
            <p:nvPr/>
          </p:nvGrpSpPr>
          <p:grpSpPr>
            <a:xfrm>
              <a:off x="4276671" y="2051147"/>
              <a:ext cx="364735" cy="382981"/>
              <a:chOff x="4276671" y="2051147"/>
              <a:chExt cx="364735" cy="382981"/>
            </a:xfrm>
          </p:grpSpPr>
          <p:sp>
            <p:nvSpPr>
              <p:cNvPr id="990" name="Google Shape;990;p23"/>
              <p:cNvSpPr/>
              <p:nvPr/>
            </p:nvSpPr>
            <p:spPr>
              <a:xfrm>
                <a:off x="4322389" y="2146312"/>
                <a:ext cx="182963" cy="221335"/>
              </a:xfrm>
              <a:custGeom>
                <a:rect b="b" l="l" r="r" t="t"/>
                <a:pathLst>
                  <a:path extrusionOk="0" h="221335" w="182963">
                    <a:moveTo>
                      <a:pt x="182660" y="58374"/>
                    </a:moveTo>
                    <a:cubicBezTo>
                      <a:pt x="183470" y="55131"/>
                      <a:pt x="182660" y="51077"/>
                      <a:pt x="180228" y="48645"/>
                    </a:cubicBezTo>
                    <a:cubicBezTo>
                      <a:pt x="177797" y="46213"/>
                      <a:pt x="174555" y="44591"/>
                      <a:pt x="171313" y="44591"/>
                    </a:cubicBezTo>
                    <a:lnTo>
                      <a:pt x="121874" y="44591"/>
                    </a:lnTo>
                    <a:cubicBezTo>
                      <a:pt x="121874" y="41348"/>
                      <a:pt x="120253" y="38916"/>
                      <a:pt x="117822" y="36484"/>
                    </a:cubicBezTo>
                    <a:lnTo>
                      <a:pt x="85403" y="4054"/>
                    </a:lnTo>
                    <a:cubicBezTo>
                      <a:pt x="82972" y="1621"/>
                      <a:pt x="79730" y="0"/>
                      <a:pt x="76488" y="0"/>
                    </a:cubicBezTo>
                    <a:cubicBezTo>
                      <a:pt x="73246" y="0"/>
                      <a:pt x="70004" y="1621"/>
                      <a:pt x="67573" y="4054"/>
                    </a:cubicBezTo>
                    <a:lnTo>
                      <a:pt x="35154" y="36484"/>
                    </a:lnTo>
                    <a:cubicBezTo>
                      <a:pt x="32723" y="38916"/>
                      <a:pt x="31912" y="41348"/>
                      <a:pt x="31102" y="44591"/>
                    </a:cubicBezTo>
                    <a:lnTo>
                      <a:pt x="11650" y="44591"/>
                    </a:lnTo>
                    <a:cubicBezTo>
                      <a:pt x="8409" y="44591"/>
                      <a:pt x="5167" y="46213"/>
                      <a:pt x="2735" y="48645"/>
                    </a:cubicBezTo>
                    <a:cubicBezTo>
                      <a:pt x="304" y="51077"/>
                      <a:pt x="-507" y="55131"/>
                      <a:pt x="304" y="58374"/>
                    </a:cubicBezTo>
                    <a:cubicBezTo>
                      <a:pt x="12461" y="107019"/>
                      <a:pt x="19755" y="149989"/>
                      <a:pt x="21376" y="182419"/>
                    </a:cubicBezTo>
                    <a:cubicBezTo>
                      <a:pt x="21376" y="189716"/>
                      <a:pt x="21376" y="197013"/>
                      <a:pt x="21376" y="204309"/>
                    </a:cubicBezTo>
                    <a:lnTo>
                      <a:pt x="21376" y="206741"/>
                    </a:lnTo>
                    <a:cubicBezTo>
                      <a:pt x="21376" y="210795"/>
                      <a:pt x="22997" y="214038"/>
                      <a:pt x="25428" y="217281"/>
                    </a:cubicBezTo>
                    <a:cubicBezTo>
                      <a:pt x="27860" y="219713"/>
                      <a:pt x="31912" y="221335"/>
                      <a:pt x="35965" y="221335"/>
                    </a:cubicBezTo>
                    <a:lnTo>
                      <a:pt x="145378" y="221335"/>
                    </a:lnTo>
                    <a:cubicBezTo>
                      <a:pt x="149430" y="221335"/>
                      <a:pt x="152672" y="219713"/>
                      <a:pt x="155914" y="217281"/>
                    </a:cubicBezTo>
                    <a:cubicBezTo>
                      <a:pt x="158345" y="214849"/>
                      <a:pt x="159966" y="210795"/>
                      <a:pt x="159966" y="206741"/>
                    </a:cubicBezTo>
                    <a:lnTo>
                      <a:pt x="159966" y="204309"/>
                    </a:lnTo>
                    <a:cubicBezTo>
                      <a:pt x="159966" y="197013"/>
                      <a:pt x="159966" y="189716"/>
                      <a:pt x="159966" y="182419"/>
                    </a:cubicBezTo>
                    <a:cubicBezTo>
                      <a:pt x="163208" y="150800"/>
                      <a:pt x="170502" y="107830"/>
                      <a:pt x="182660" y="58374"/>
                    </a:cubicBezTo>
                    <a:lnTo>
                      <a:pt x="182660" y="58374"/>
                    </a:lnTo>
                    <a:close/>
                    <a:moveTo>
                      <a:pt x="44069" y="43781"/>
                    </a:moveTo>
                    <a:lnTo>
                      <a:pt x="76488" y="11350"/>
                    </a:lnTo>
                    <a:cubicBezTo>
                      <a:pt x="76488" y="11350"/>
                      <a:pt x="77299" y="10540"/>
                      <a:pt x="77299" y="10540"/>
                    </a:cubicBezTo>
                    <a:cubicBezTo>
                      <a:pt x="77299" y="10540"/>
                      <a:pt x="78109" y="10540"/>
                      <a:pt x="78109" y="11350"/>
                    </a:cubicBezTo>
                    <a:lnTo>
                      <a:pt x="110528" y="43781"/>
                    </a:lnTo>
                    <a:cubicBezTo>
                      <a:pt x="110528" y="43781"/>
                      <a:pt x="111338" y="44591"/>
                      <a:pt x="111338" y="44591"/>
                    </a:cubicBezTo>
                    <a:cubicBezTo>
                      <a:pt x="111338" y="44591"/>
                      <a:pt x="111338" y="45402"/>
                      <a:pt x="110528" y="45402"/>
                    </a:cubicBezTo>
                    <a:lnTo>
                      <a:pt x="78109" y="77832"/>
                    </a:lnTo>
                    <a:cubicBezTo>
                      <a:pt x="77299" y="78643"/>
                      <a:pt x="76488" y="78643"/>
                      <a:pt x="75677" y="77832"/>
                    </a:cubicBezTo>
                    <a:lnTo>
                      <a:pt x="43259" y="45402"/>
                    </a:lnTo>
                    <a:cubicBezTo>
                      <a:pt x="43259" y="45402"/>
                      <a:pt x="42448" y="44591"/>
                      <a:pt x="42448" y="44591"/>
                    </a:cubicBezTo>
                    <a:cubicBezTo>
                      <a:pt x="43259" y="44591"/>
                      <a:pt x="43259" y="44591"/>
                      <a:pt x="44069" y="43781"/>
                    </a:cubicBezTo>
                    <a:lnTo>
                      <a:pt x="44069" y="43781"/>
                    </a:lnTo>
                    <a:close/>
                    <a:moveTo>
                      <a:pt x="150241" y="182419"/>
                    </a:moveTo>
                    <a:cubicBezTo>
                      <a:pt x="150241" y="189716"/>
                      <a:pt x="150241" y="197823"/>
                      <a:pt x="150241" y="205120"/>
                    </a:cubicBezTo>
                    <a:lnTo>
                      <a:pt x="150241" y="207552"/>
                    </a:lnTo>
                    <a:cubicBezTo>
                      <a:pt x="150241" y="208363"/>
                      <a:pt x="150241" y="209174"/>
                      <a:pt x="149430" y="209984"/>
                    </a:cubicBezTo>
                    <a:cubicBezTo>
                      <a:pt x="148620" y="210795"/>
                      <a:pt x="147809" y="210795"/>
                      <a:pt x="146999" y="210795"/>
                    </a:cubicBezTo>
                    <a:lnTo>
                      <a:pt x="37585" y="210795"/>
                    </a:lnTo>
                    <a:cubicBezTo>
                      <a:pt x="36775" y="210795"/>
                      <a:pt x="35965" y="210795"/>
                      <a:pt x="35154" y="209984"/>
                    </a:cubicBezTo>
                    <a:cubicBezTo>
                      <a:pt x="34344" y="209174"/>
                      <a:pt x="34344" y="208363"/>
                      <a:pt x="34344" y="207552"/>
                    </a:cubicBezTo>
                    <a:lnTo>
                      <a:pt x="34344" y="205120"/>
                    </a:lnTo>
                    <a:cubicBezTo>
                      <a:pt x="34344" y="197823"/>
                      <a:pt x="34344" y="190526"/>
                      <a:pt x="34344" y="182419"/>
                    </a:cubicBezTo>
                    <a:cubicBezTo>
                      <a:pt x="31912" y="140260"/>
                      <a:pt x="21376" y="90804"/>
                      <a:pt x="13271" y="55942"/>
                    </a:cubicBezTo>
                    <a:cubicBezTo>
                      <a:pt x="13271" y="55942"/>
                      <a:pt x="13271" y="55942"/>
                      <a:pt x="13271" y="55942"/>
                    </a:cubicBezTo>
                    <a:cubicBezTo>
                      <a:pt x="13271" y="55942"/>
                      <a:pt x="13271" y="55942"/>
                      <a:pt x="13271" y="55942"/>
                    </a:cubicBezTo>
                    <a:lnTo>
                      <a:pt x="37585" y="55942"/>
                    </a:lnTo>
                    <a:lnTo>
                      <a:pt x="68383" y="86750"/>
                    </a:lnTo>
                    <a:cubicBezTo>
                      <a:pt x="70815" y="89183"/>
                      <a:pt x="74056" y="90804"/>
                      <a:pt x="77299" y="90804"/>
                    </a:cubicBezTo>
                    <a:cubicBezTo>
                      <a:pt x="80540" y="90804"/>
                      <a:pt x="83782" y="89183"/>
                      <a:pt x="86213" y="86750"/>
                    </a:cubicBezTo>
                    <a:lnTo>
                      <a:pt x="117011" y="55942"/>
                    </a:lnTo>
                    <a:lnTo>
                      <a:pt x="171313" y="55942"/>
                    </a:lnTo>
                    <a:cubicBezTo>
                      <a:pt x="171313" y="55942"/>
                      <a:pt x="171313" y="55942"/>
                      <a:pt x="171313" y="55942"/>
                    </a:cubicBezTo>
                    <a:cubicBezTo>
                      <a:pt x="171313" y="55942"/>
                      <a:pt x="171313" y="55942"/>
                      <a:pt x="171313" y="55942"/>
                    </a:cubicBezTo>
                    <a:cubicBezTo>
                      <a:pt x="163208" y="89993"/>
                      <a:pt x="152672" y="140260"/>
                      <a:pt x="150241" y="182419"/>
                    </a:cubicBezTo>
                    <a:lnTo>
                      <a:pt x="150241" y="1824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4276671" y="2051147"/>
                <a:ext cx="364735" cy="382981"/>
              </a:xfrm>
              <a:custGeom>
                <a:rect b="b" l="l" r="r" t="t"/>
                <a:pathLst>
                  <a:path extrusionOk="0" h="382981" w="364735">
                    <a:moveTo>
                      <a:pt x="358863" y="65167"/>
                    </a:moveTo>
                    <a:lnTo>
                      <a:pt x="243777" y="1117"/>
                    </a:lnTo>
                    <a:cubicBezTo>
                      <a:pt x="238914" y="-1315"/>
                      <a:pt x="233240" y="307"/>
                      <a:pt x="229999" y="5171"/>
                    </a:cubicBezTo>
                    <a:cubicBezTo>
                      <a:pt x="221083" y="21386"/>
                      <a:pt x="218652" y="40034"/>
                      <a:pt x="221894" y="56249"/>
                    </a:cubicBezTo>
                    <a:lnTo>
                      <a:pt x="17656" y="56249"/>
                    </a:lnTo>
                    <a:cubicBezTo>
                      <a:pt x="12793" y="56249"/>
                      <a:pt x="7120" y="58681"/>
                      <a:pt x="3878" y="62735"/>
                    </a:cubicBezTo>
                    <a:cubicBezTo>
                      <a:pt x="636" y="66788"/>
                      <a:pt x="-985" y="72464"/>
                      <a:pt x="636" y="77328"/>
                    </a:cubicBezTo>
                    <a:lnTo>
                      <a:pt x="23329" y="185969"/>
                    </a:lnTo>
                    <a:cubicBezTo>
                      <a:pt x="24140" y="189212"/>
                      <a:pt x="26571" y="190833"/>
                      <a:pt x="29813" y="190022"/>
                    </a:cubicBezTo>
                    <a:cubicBezTo>
                      <a:pt x="33055" y="189212"/>
                      <a:pt x="34676" y="186779"/>
                      <a:pt x="33865" y="183536"/>
                    </a:cubicBezTo>
                    <a:lnTo>
                      <a:pt x="11172" y="74896"/>
                    </a:lnTo>
                    <a:cubicBezTo>
                      <a:pt x="11172" y="73274"/>
                      <a:pt x="11172" y="70842"/>
                      <a:pt x="12793" y="70031"/>
                    </a:cubicBezTo>
                    <a:cubicBezTo>
                      <a:pt x="13604" y="68410"/>
                      <a:pt x="16035" y="67599"/>
                      <a:pt x="17656" y="67599"/>
                    </a:cubicBezTo>
                    <a:lnTo>
                      <a:pt x="258365" y="67599"/>
                    </a:lnTo>
                    <a:cubicBezTo>
                      <a:pt x="259986" y="67599"/>
                      <a:pt x="261607" y="68410"/>
                      <a:pt x="263228" y="70031"/>
                    </a:cubicBezTo>
                    <a:cubicBezTo>
                      <a:pt x="264038" y="71653"/>
                      <a:pt x="264849" y="73274"/>
                      <a:pt x="264849" y="74896"/>
                    </a:cubicBezTo>
                    <a:lnTo>
                      <a:pt x="234051" y="224885"/>
                    </a:lnTo>
                    <a:cubicBezTo>
                      <a:pt x="227567" y="257315"/>
                      <a:pt x="224326" y="290556"/>
                      <a:pt x="224326" y="322986"/>
                    </a:cubicBezTo>
                    <a:lnTo>
                      <a:pt x="224326" y="331093"/>
                    </a:lnTo>
                    <a:lnTo>
                      <a:pt x="53316" y="331093"/>
                    </a:lnTo>
                    <a:lnTo>
                      <a:pt x="53316" y="322986"/>
                    </a:lnTo>
                    <a:cubicBezTo>
                      <a:pt x="53316" y="289745"/>
                      <a:pt x="50075" y="257315"/>
                      <a:pt x="43591" y="224885"/>
                    </a:cubicBezTo>
                    <a:lnTo>
                      <a:pt x="40349" y="209480"/>
                    </a:lnTo>
                    <a:cubicBezTo>
                      <a:pt x="39538" y="206237"/>
                      <a:pt x="37107" y="204616"/>
                      <a:pt x="33865" y="205427"/>
                    </a:cubicBezTo>
                    <a:cubicBezTo>
                      <a:pt x="30623" y="206237"/>
                      <a:pt x="29002" y="208670"/>
                      <a:pt x="29813" y="211913"/>
                    </a:cubicBezTo>
                    <a:lnTo>
                      <a:pt x="33055" y="227317"/>
                    </a:lnTo>
                    <a:cubicBezTo>
                      <a:pt x="39538" y="258936"/>
                      <a:pt x="42780" y="291366"/>
                      <a:pt x="42780" y="322986"/>
                    </a:cubicBezTo>
                    <a:lnTo>
                      <a:pt x="42780" y="359469"/>
                    </a:lnTo>
                    <a:cubicBezTo>
                      <a:pt x="42780" y="372441"/>
                      <a:pt x="53316" y="382981"/>
                      <a:pt x="66284" y="382981"/>
                    </a:cubicBezTo>
                    <a:lnTo>
                      <a:pt x="212979" y="382981"/>
                    </a:lnTo>
                    <a:cubicBezTo>
                      <a:pt x="220273" y="382981"/>
                      <a:pt x="227567" y="379738"/>
                      <a:pt x="231620" y="374063"/>
                    </a:cubicBezTo>
                    <a:cubicBezTo>
                      <a:pt x="234862" y="370009"/>
                      <a:pt x="236483" y="365145"/>
                      <a:pt x="236483" y="359469"/>
                    </a:cubicBezTo>
                    <a:lnTo>
                      <a:pt x="236483" y="323796"/>
                    </a:lnTo>
                    <a:cubicBezTo>
                      <a:pt x="236483" y="291366"/>
                      <a:pt x="239724" y="258936"/>
                      <a:pt x="246208" y="228128"/>
                    </a:cubicBezTo>
                    <a:lnTo>
                      <a:pt x="269712" y="113001"/>
                    </a:lnTo>
                    <a:cubicBezTo>
                      <a:pt x="277816" y="116244"/>
                      <a:pt x="287542" y="117866"/>
                      <a:pt x="296457" y="118676"/>
                    </a:cubicBezTo>
                    <a:cubicBezTo>
                      <a:pt x="296457" y="118676"/>
                      <a:pt x="296457" y="118676"/>
                      <a:pt x="296457" y="118676"/>
                    </a:cubicBezTo>
                    <a:cubicBezTo>
                      <a:pt x="299699" y="118676"/>
                      <a:pt x="302130" y="116244"/>
                      <a:pt x="302130" y="113001"/>
                    </a:cubicBezTo>
                    <a:cubicBezTo>
                      <a:pt x="302130" y="109758"/>
                      <a:pt x="299699" y="107326"/>
                      <a:pt x="296457" y="107326"/>
                    </a:cubicBezTo>
                    <a:cubicBezTo>
                      <a:pt x="288353" y="107326"/>
                      <a:pt x="279437" y="105704"/>
                      <a:pt x="272143" y="101651"/>
                    </a:cubicBezTo>
                    <a:lnTo>
                      <a:pt x="274574" y="91111"/>
                    </a:lnTo>
                    <a:cubicBezTo>
                      <a:pt x="281869" y="95165"/>
                      <a:pt x="290784" y="96786"/>
                      <a:pt x="298889" y="96786"/>
                    </a:cubicBezTo>
                    <a:cubicBezTo>
                      <a:pt x="317529" y="96786"/>
                      <a:pt x="336170" y="87057"/>
                      <a:pt x="345896" y="70031"/>
                    </a:cubicBezTo>
                    <a:lnTo>
                      <a:pt x="354001" y="74085"/>
                    </a:lnTo>
                    <a:cubicBezTo>
                      <a:pt x="346706" y="87057"/>
                      <a:pt x="335360" y="96786"/>
                      <a:pt x="321582" y="101651"/>
                    </a:cubicBezTo>
                    <a:cubicBezTo>
                      <a:pt x="318340" y="102461"/>
                      <a:pt x="317529" y="105704"/>
                      <a:pt x="318340" y="108947"/>
                    </a:cubicBezTo>
                    <a:cubicBezTo>
                      <a:pt x="319150" y="112190"/>
                      <a:pt x="322392" y="113001"/>
                      <a:pt x="325634" y="112190"/>
                    </a:cubicBezTo>
                    <a:cubicBezTo>
                      <a:pt x="341844" y="105704"/>
                      <a:pt x="355621" y="93543"/>
                      <a:pt x="364537" y="78139"/>
                    </a:cubicBezTo>
                    <a:cubicBezTo>
                      <a:pt x="365347" y="74085"/>
                      <a:pt x="363726" y="68410"/>
                      <a:pt x="358863" y="65167"/>
                    </a:cubicBezTo>
                    <a:lnTo>
                      <a:pt x="358863" y="65167"/>
                    </a:lnTo>
                    <a:close/>
                    <a:moveTo>
                      <a:pt x="223515" y="360280"/>
                    </a:moveTo>
                    <a:cubicBezTo>
                      <a:pt x="223515" y="362712"/>
                      <a:pt x="222704" y="365145"/>
                      <a:pt x="221083" y="367577"/>
                    </a:cubicBezTo>
                    <a:cubicBezTo>
                      <a:pt x="218652" y="370820"/>
                      <a:pt x="215410" y="372441"/>
                      <a:pt x="211358" y="372441"/>
                    </a:cubicBezTo>
                    <a:lnTo>
                      <a:pt x="64663" y="372441"/>
                    </a:lnTo>
                    <a:cubicBezTo>
                      <a:pt x="58179" y="372441"/>
                      <a:pt x="52506" y="366766"/>
                      <a:pt x="52506" y="360280"/>
                    </a:cubicBezTo>
                    <a:lnTo>
                      <a:pt x="52506" y="343254"/>
                    </a:lnTo>
                    <a:lnTo>
                      <a:pt x="223515" y="343254"/>
                    </a:lnTo>
                    <a:lnTo>
                      <a:pt x="223515" y="360280"/>
                    </a:lnTo>
                    <a:close/>
                    <a:moveTo>
                      <a:pt x="243777" y="57059"/>
                    </a:moveTo>
                    <a:lnTo>
                      <a:pt x="234051" y="57059"/>
                    </a:lnTo>
                    <a:cubicBezTo>
                      <a:pt x="230809" y="42466"/>
                      <a:pt x="232430" y="26251"/>
                      <a:pt x="239724" y="12468"/>
                    </a:cubicBezTo>
                    <a:lnTo>
                      <a:pt x="247829" y="16522"/>
                    </a:lnTo>
                    <a:cubicBezTo>
                      <a:pt x="240535" y="29494"/>
                      <a:pt x="239724" y="44087"/>
                      <a:pt x="243777" y="57059"/>
                    </a:cubicBezTo>
                    <a:lnTo>
                      <a:pt x="243777" y="57059"/>
                    </a:lnTo>
                    <a:close/>
                    <a:moveTo>
                      <a:pt x="262417" y="57059"/>
                    </a:moveTo>
                    <a:cubicBezTo>
                      <a:pt x="260797" y="57059"/>
                      <a:pt x="259986" y="56249"/>
                      <a:pt x="258365" y="56249"/>
                    </a:cubicBezTo>
                    <a:lnTo>
                      <a:pt x="255123" y="56249"/>
                    </a:lnTo>
                    <a:cubicBezTo>
                      <a:pt x="251071" y="44898"/>
                      <a:pt x="251071" y="32737"/>
                      <a:pt x="256744" y="21386"/>
                    </a:cubicBezTo>
                    <a:lnTo>
                      <a:pt x="287542" y="38412"/>
                    </a:lnTo>
                    <a:lnTo>
                      <a:pt x="262417" y="57059"/>
                    </a:lnTo>
                    <a:close/>
                    <a:moveTo>
                      <a:pt x="289973" y="84625"/>
                    </a:moveTo>
                    <a:cubicBezTo>
                      <a:pt x="287542" y="83814"/>
                      <a:pt x="284300" y="83814"/>
                      <a:pt x="281869" y="82193"/>
                    </a:cubicBezTo>
                    <a:cubicBezTo>
                      <a:pt x="281869" y="82193"/>
                      <a:pt x="281869" y="82193"/>
                      <a:pt x="281869" y="82193"/>
                    </a:cubicBezTo>
                    <a:cubicBezTo>
                      <a:pt x="279437" y="81382"/>
                      <a:pt x="277816" y="80571"/>
                      <a:pt x="276196" y="78950"/>
                    </a:cubicBezTo>
                    <a:lnTo>
                      <a:pt x="276196" y="77328"/>
                    </a:lnTo>
                    <a:cubicBezTo>
                      <a:pt x="277006" y="72464"/>
                      <a:pt x="276196" y="67599"/>
                      <a:pt x="272954" y="63545"/>
                    </a:cubicBezTo>
                    <a:lnTo>
                      <a:pt x="292405" y="49762"/>
                    </a:lnTo>
                    <a:lnTo>
                      <a:pt x="289973" y="84625"/>
                    </a:lnTo>
                    <a:close/>
                    <a:moveTo>
                      <a:pt x="301320" y="85436"/>
                    </a:moveTo>
                    <a:lnTo>
                      <a:pt x="303751" y="48141"/>
                    </a:lnTo>
                    <a:lnTo>
                      <a:pt x="334549" y="65167"/>
                    </a:lnTo>
                    <a:cubicBezTo>
                      <a:pt x="327255" y="76517"/>
                      <a:pt x="314287" y="83814"/>
                      <a:pt x="301320" y="85436"/>
                    </a:cubicBezTo>
                    <a:lnTo>
                      <a:pt x="301320" y="854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2" name="Google Shape;992;p23"/>
          <p:cNvGrpSpPr/>
          <p:nvPr/>
        </p:nvGrpSpPr>
        <p:grpSpPr>
          <a:xfrm>
            <a:off x="710860" y="1343124"/>
            <a:ext cx="649470" cy="776068"/>
            <a:chOff x="408855" y="795584"/>
            <a:chExt cx="782117" cy="934571"/>
          </a:xfrm>
        </p:grpSpPr>
        <p:grpSp>
          <p:nvGrpSpPr>
            <p:cNvPr id="993" name="Google Shape;993;p23"/>
            <p:cNvGrpSpPr/>
            <p:nvPr/>
          </p:nvGrpSpPr>
          <p:grpSpPr>
            <a:xfrm>
              <a:off x="408855" y="1080355"/>
              <a:ext cx="649800" cy="649800"/>
              <a:chOff x="889680" y="4224280"/>
              <a:chExt cx="649800" cy="649800"/>
            </a:xfrm>
          </p:grpSpPr>
          <p:sp>
            <p:nvSpPr>
              <p:cNvPr id="994" name="Google Shape;994;p23"/>
              <p:cNvSpPr/>
              <p:nvPr/>
            </p:nvSpPr>
            <p:spPr>
              <a:xfrm>
                <a:off x="889680" y="4224280"/>
                <a:ext cx="649800" cy="649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995" name="Google Shape;995;p23"/>
              <p:cNvGrpSpPr/>
              <p:nvPr/>
            </p:nvGrpSpPr>
            <p:grpSpPr>
              <a:xfrm>
                <a:off x="944924" y="4318312"/>
                <a:ext cx="231889" cy="252641"/>
                <a:chOff x="976372" y="467765"/>
                <a:chExt cx="287668" cy="313411"/>
              </a:xfrm>
            </p:grpSpPr>
            <p:sp>
              <p:nvSpPr>
                <p:cNvPr id="996" name="Google Shape;996;p2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8" name="Google Shape;998;p23"/>
            <p:cNvGrpSpPr/>
            <p:nvPr/>
          </p:nvGrpSpPr>
          <p:grpSpPr>
            <a:xfrm>
              <a:off x="906217" y="795584"/>
              <a:ext cx="284755" cy="284755"/>
              <a:chOff x="1287525" y="216499"/>
              <a:chExt cx="310800" cy="310800"/>
            </a:xfrm>
          </p:grpSpPr>
          <p:sp>
            <p:nvSpPr>
              <p:cNvPr id="999" name="Google Shape;999;p23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000" name="Google Shape;1000;p23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1001" name="Google Shape;1001;p23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3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003" name="Google Shape;1003;p23"/>
          <p:cNvSpPr txBox="1"/>
          <p:nvPr>
            <p:ph type="title"/>
          </p:nvPr>
        </p:nvSpPr>
        <p:spPr>
          <a:xfrm>
            <a:off x="849375" y="437025"/>
            <a:ext cx="74454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Modelo de Negocio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35"/>
          <p:cNvGrpSpPr/>
          <p:nvPr/>
        </p:nvGrpSpPr>
        <p:grpSpPr>
          <a:xfrm flipH="1">
            <a:off x="7680574" y="2816507"/>
            <a:ext cx="1515010" cy="1112102"/>
            <a:chOff x="6270424" y="1833307"/>
            <a:chExt cx="1515010" cy="1112102"/>
          </a:xfrm>
        </p:grpSpPr>
        <p:grpSp>
          <p:nvGrpSpPr>
            <p:cNvPr id="1009" name="Google Shape;1009;p35"/>
            <p:cNvGrpSpPr/>
            <p:nvPr/>
          </p:nvGrpSpPr>
          <p:grpSpPr>
            <a:xfrm>
              <a:off x="6270424" y="1833307"/>
              <a:ext cx="1515010" cy="1112102"/>
              <a:chOff x="4003774" y="1288732"/>
              <a:chExt cx="1515010" cy="1112102"/>
            </a:xfrm>
          </p:grpSpPr>
          <p:sp>
            <p:nvSpPr>
              <p:cNvPr id="1010" name="Google Shape;1010;p35"/>
              <p:cNvSpPr/>
              <p:nvPr/>
            </p:nvSpPr>
            <p:spPr>
              <a:xfrm>
                <a:off x="4003774" y="1288732"/>
                <a:ext cx="1515010" cy="1112102"/>
              </a:xfrm>
              <a:custGeom>
                <a:rect b="b" l="l" r="r" t="t"/>
                <a:pathLst>
                  <a:path extrusionOk="0" h="1112102" w="1515010">
                    <a:moveTo>
                      <a:pt x="68163" y="0"/>
                    </a:moveTo>
                    <a:cubicBezTo>
                      <a:pt x="-109002" y="400050"/>
                      <a:pt x="71020" y="866775"/>
                      <a:pt x="471070" y="1043940"/>
                    </a:cubicBezTo>
                    <a:cubicBezTo>
                      <a:pt x="871121" y="1221105"/>
                      <a:pt x="1337846" y="1041083"/>
                      <a:pt x="1515010" y="641033"/>
                    </a:cubicBezTo>
                    <a:lnTo>
                      <a:pt x="68163" y="0"/>
                    </a:ln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4113377" y="1332547"/>
                <a:ext cx="1305394" cy="958684"/>
              </a:xfrm>
              <a:custGeom>
                <a:rect b="b" l="l" r="r" t="t"/>
                <a:pathLst>
                  <a:path extrusionOk="0" h="958684" w="1305394">
                    <a:moveTo>
                      <a:pt x="58572" y="0"/>
                    </a:moveTo>
                    <a:cubicBezTo>
                      <a:pt x="-93828" y="343853"/>
                      <a:pt x="61430" y="746760"/>
                      <a:pt x="405282" y="900113"/>
                    </a:cubicBezTo>
                    <a:cubicBezTo>
                      <a:pt x="749135" y="1052513"/>
                      <a:pt x="1152042" y="897255"/>
                      <a:pt x="1305395" y="553403"/>
                    </a:cubicBezTo>
                    <a:lnTo>
                      <a:pt x="5857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2" name="Google Shape;1012;p35"/>
            <p:cNvGrpSpPr/>
            <p:nvPr/>
          </p:nvGrpSpPr>
          <p:grpSpPr>
            <a:xfrm>
              <a:off x="6418597" y="1893315"/>
              <a:ext cx="1231582" cy="903922"/>
              <a:chOff x="4151947" y="1348740"/>
              <a:chExt cx="1231582" cy="903922"/>
            </a:xfrm>
          </p:grpSpPr>
          <p:sp>
            <p:nvSpPr>
              <p:cNvPr id="1013" name="Google Shape;1013;p35"/>
              <p:cNvSpPr/>
              <p:nvPr/>
            </p:nvSpPr>
            <p:spPr>
              <a:xfrm>
                <a:off x="4151947" y="1348740"/>
                <a:ext cx="1231582" cy="903922"/>
              </a:xfrm>
              <a:custGeom>
                <a:rect b="b" l="l" r="r" t="t"/>
                <a:pathLst>
                  <a:path extrusionOk="0" h="903922" w="1231582">
                    <a:moveTo>
                      <a:pt x="55245" y="0"/>
                    </a:moveTo>
                    <a:cubicBezTo>
                      <a:pt x="-88582" y="324802"/>
                      <a:pt x="58103" y="704850"/>
                      <a:pt x="382905" y="848677"/>
                    </a:cubicBezTo>
                    <a:cubicBezTo>
                      <a:pt x="707708" y="992505"/>
                      <a:pt x="1087755" y="845820"/>
                      <a:pt x="1231583" y="521018"/>
                    </a:cubicBezTo>
                    <a:lnTo>
                      <a:pt x="55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4294457" y="1489345"/>
                <a:ext cx="73119" cy="44544"/>
              </a:xfrm>
              <a:custGeom>
                <a:rect b="b" l="l" r="r" t="t"/>
                <a:pathLst>
                  <a:path extrusionOk="0" h="44544" w="73119">
                    <a:moveTo>
                      <a:pt x="365" y="30845"/>
                    </a:moveTo>
                    <a:lnTo>
                      <a:pt x="365" y="28940"/>
                    </a:lnTo>
                    <a:cubicBezTo>
                      <a:pt x="-1540" y="19415"/>
                      <a:pt x="4175" y="10842"/>
                      <a:pt x="13700" y="8937"/>
                    </a:cubicBezTo>
                    <a:lnTo>
                      <a:pt x="52753" y="365"/>
                    </a:lnTo>
                    <a:cubicBezTo>
                      <a:pt x="62278" y="-1540"/>
                      <a:pt x="70850" y="4175"/>
                      <a:pt x="72755" y="13700"/>
                    </a:cubicBezTo>
                    <a:lnTo>
                      <a:pt x="72755" y="15605"/>
                    </a:lnTo>
                    <a:cubicBezTo>
                      <a:pt x="74660" y="25130"/>
                      <a:pt x="68945" y="33703"/>
                      <a:pt x="59420" y="35607"/>
                    </a:cubicBezTo>
                    <a:lnTo>
                      <a:pt x="20367" y="44180"/>
                    </a:lnTo>
                    <a:cubicBezTo>
                      <a:pt x="10842" y="46085"/>
                      <a:pt x="2270" y="40370"/>
                      <a:pt x="365" y="30845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4415263" y="1686351"/>
                <a:ext cx="65822" cy="59445"/>
              </a:xfrm>
              <a:custGeom>
                <a:rect b="b" l="l" r="r" t="t"/>
                <a:pathLst>
                  <a:path extrusionOk="0" h="5944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1486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4661008" y="1770171"/>
                <a:ext cx="65822" cy="59155"/>
              </a:xfrm>
              <a:custGeom>
                <a:rect b="b" l="l" r="r" t="t"/>
                <a:pathLst>
                  <a:path extrusionOk="0" h="59155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1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1481" y="61486"/>
                      <a:pt x="10051" y="59581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5160118" y="1856848"/>
                <a:ext cx="65822" cy="59847"/>
              </a:xfrm>
              <a:custGeom>
                <a:rect b="b" l="l" r="r" t="t"/>
                <a:pathLst>
                  <a:path extrusionOk="0" h="59847" w="65822">
                    <a:moveTo>
                      <a:pt x="4336" y="52914"/>
                    </a:moveTo>
                    <a:lnTo>
                      <a:pt x="3384" y="51009"/>
                    </a:lnTo>
                    <a:cubicBezTo>
                      <a:pt x="-2331" y="43389"/>
                      <a:pt x="-426" y="32911"/>
                      <a:pt x="6241" y="27196"/>
                    </a:cubicBezTo>
                    <a:lnTo>
                      <a:pt x="37674" y="3384"/>
                    </a:lnTo>
                    <a:cubicBezTo>
                      <a:pt x="45294" y="-2331"/>
                      <a:pt x="55772" y="-426"/>
                      <a:pt x="61486" y="6241"/>
                    </a:cubicBezTo>
                    <a:lnTo>
                      <a:pt x="62439" y="8146"/>
                    </a:lnTo>
                    <a:cubicBezTo>
                      <a:pt x="68154" y="15766"/>
                      <a:pt x="66249" y="26244"/>
                      <a:pt x="59581" y="31959"/>
                    </a:cubicBezTo>
                    <a:lnTo>
                      <a:pt x="28149" y="55771"/>
                    </a:lnTo>
                    <a:cubicBezTo>
                      <a:pt x="20529" y="62439"/>
                      <a:pt x="10051" y="60534"/>
                      <a:pt x="4336" y="5291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4450609" y="1545484"/>
                <a:ext cx="67521" cy="55139"/>
              </a:xfrm>
              <a:custGeom>
                <a:rect b="b" l="l" r="r" t="t"/>
                <a:pathLst>
                  <a:path extrusionOk="0" h="55139" w="67521">
                    <a:moveTo>
                      <a:pt x="2328" y="9948"/>
                    </a:moveTo>
                    <a:lnTo>
                      <a:pt x="3281" y="8043"/>
                    </a:lnTo>
                    <a:cubicBezTo>
                      <a:pt x="8043" y="423"/>
                      <a:pt x="18521" y="-2434"/>
                      <a:pt x="26141" y="2328"/>
                    </a:cubicBezTo>
                    <a:lnTo>
                      <a:pt x="59478" y="22331"/>
                    </a:lnTo>
                    <a:cubicBezTo>
                      <a:pt x="67098" y="27093"/>
                      <a:pt x="69956" y="37571"/>
                      <a:pt x="65193" y="45191"/>
                    </a:cubicBezTo>
                    <a:lnTo>
                      <a:pt x="64241" y="47096"/>
                    </a:lnTo>
                    <a:cubicBezTo>
                      <a:pt x="59478" y="54716"/>
                      <a:pt x="49001" y="57573"/>
                      <a:pt x="41381" y="52811"/>
                    </a:cubicBezTo>
                    <a:lnTo>
                      <a:pt x="8043" y="32808"/>
                    </a:lnTo>
                    <a:cubicBezTo>
                      <a:pt x="423" y="28046"/>
                      <a:pt x="-2434" y="17568"/>
                      <a:pt x="2328" y="994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4643062" y="1626494"/>
                <a:ext cx="71235" cy="50843"/>
              </a:xfrm>
              <a:custGeom>
                <a:rect b="b" l="l" r="r" t="t"/>
                <a:pathLst>
                  <a:path extrusionOk="0" h="50843" w="71235">
                    <a:moveTo>
                      <a:pt x="2280" y="40380"/>
                    </a:moveTo>
                    <a:lnTo>
                      <a:pt x="1328" y="38475"/>
                    </a:lnTo>
                    <a:cubicBezTo>
                      <a:pt x="-2482" y="29903"/>
                      <a:pt x="2280" y="20378"/>
                      <a:pt x="10853" y="16568"/>
                    </a:cubicBezTo>
                    <a:lnTo>
                      <a:pt x="47048" y="1328"/>
                    </a:lnTo>
                    <a:cubicBezTo>
                      <a:pt x="55620" y="-2482"/>
                      <a:pt x="65145" y="2280"/>
                      <a:pt x="68955" y="10853"/>
                    </a:cubicBezTo>
                    <a:lnTo>
                      <a:pt x="69908" y="12758"/>
                    </a:lnTo>
                    <a:cubicBezTo>
                      <a:pt x="73718" y="21330"/>
                      <a:pt x="68955" y="30855"/>
                      <a:pt x="60383" y="34665"/>
                    </a:cubicBezTo>
                    <a:lnTo>
                      <a:pt x="24188" y="49905"/>
                    </a:lnTo>
                    <a:cubicBezTo>
                      <a:pt x="15615" y="52763"/>
                      <a:pt x="6090" y="48953"/>
                      <a:pt x="2280" y="4038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4823588" y="1696531"/>
                <a:ext cx="47286" cy="73084"/>
              </a:xfrm>
              <a:custGeom>
                <a:rect b="b" l="l" r="r" t="t"/>
                <a:pathLst>
                  <a:path extrusionOk="0" h="73084" w="47286">
                    <a:moveTo>
                      <a:pt x="35114" y="71309"/>
                    </a:moveTo>
                    <a:lnTo>
                      <a:pt x="33209" y="72261"/>
                    </a:lnTo>
                    <a:cubicBezTo>
                      <a:pt x="24636" y="75119"/>
                      <a:pt x="15111" y="70356"/>
                      <a:pt x="12254" y="60831"/>
                    </a:cubicBezTo>
                    <a:lnTo>
                      <a:pt x="824" y="22731"/>
                    </a:lnTo>
                    <a:cubicBezTo>
                      <a:pt x="-2034" y="14159"/>
                      <a:pt x="2729" y="4634"/>
                      <a:pt x="12254" y="1776"/>
                    </a:cubicBezTo>
                    <a:lnTo>
                      <a:pt x="14159" y="824"/>
                    </a:lnTo>
                    <a:cubicBezTo>
                      <a:pt x="22731" y="-2034"/>
                      <a:pt x="32256" y="2729"/>
                      <a:pt x="35114" y="12254"/>
                    </a:cubicBezTo>
                    <a:lnTo>
                      <a:pt x="46544" y="50354"/>
                    </a:lnTo>
                    <a:cubicBezTo>
                      <a:pt x="49401" y="59879"/>
                      <a:pt x="43686" y="69404"/>
                      <a:pt x="35114" y="71309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4290931" y="1646791"/>
                <a:ext cx="42071" cy="78275"/>
              </a:xfrm>
              <a:custGeom>
                <a:rect b="b" l="l" r="r" t="t"/>
                <a:pathLst>
                  <a:path extrusionOk="0" h="78275" w="42071">
                    <a:moveTo>
                      <a:pt x="18178" y="78186"/>
                    </a:moveTo>
                    <a:lnTo>
                      <a:pt x="16273" y="78186"/>
                    </a:lnTo>
                    <a:cubicBezTo>
                      <a:pt x="6748" y="77233"/>
                      <a:pt x="-872" y="68661"/>
                      <a:pt x="81" y="58183"/>
                    </a:cubicBezTo>
                    <a:lnTo>
                      <a:pt x="3891" y="16273"/>
                    </a:lnTo>
                    <a:cubicBezTo>
                      <a:pt x="4843" y="6748"/>
                      <a:pt x="13416" y="-872"/>
                      <a:pt x="23893" y="81"/>
                    </a:cubicBezTo>
                    <a:lnTo>
                      <a:pt x="25798" y="81"/>
                    </a:lnTo>
                    <a:cubicBezTo>
                      <a:pt x="35323" y="1033"/>
                      <a:pt x="42943" y="9606"/>
                      <a:pt x="41991" y="20083"/>
                    </a:cubicBezTo>
                    <a:lnTo>
                      <a:pt x="38181" y="61993"/>
                    </a:lnTo>
                    <a:cubicBezTo>
                      <a:pt x="37228" y="72471"/>
                      <a:pt x="28656" y="79138"/>
                      <a:pt x="1817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4533819" y="1791571"/>
                <a:ext cx="42071" cy="78266"/>
              </a:xfrm>
              <a:custGeom>
                <a:rect b="b" l="l" r="r" t="t"/>
                <a:pathLst>
                  <a:path extrusionOk="0" h="78266" w="42071">
                    <a:moveTo>
                      <a:pt x="25798" y="78186"/>
                    </a:moveTo>
                    <a:lnTo>
                      <a:pt x="23893" y="78186"/>
                    </a:lnTo>
                    <a:cubicBezTo>
                      <a:pt x="14368" y="79138"/>
                      <a:pt x="4843" y="71518"/>
                      <a:pt x="3891" y="61993"/>
                    </a:cubicBezTo>
                    <a:lnTo>
                      <a:pt x="81" y="20083"/>
                    </a:lnTo>
                    <a:cubicBezTo>
                      <a:pt x="-872" y="10558"/>
                      <a:pt x="6748" y="1033"/>
                      <a:pt x="16273" y="81"/>
                    </a:cubicBezTo>
                    <a:lnTo>
                      <a:pt x="18178" y="81"/>
                    </a:lnTo>
                    <a:cubicBezTo>
                      <a:pt x="27703" y="-872"/>
                      <a:pt x="37228" y="6748"/>
                      <a:pt x="38181" y="16273"/>
                    </a:cubicBezTo>
                    <a:lnTo>
                      <a:pt x="41991" y="58183"/>
                    </a:lnTo>
                    <a:cubicBezTo>
                      <a:pt x="42943" y="68661"/>
                      <a:pt x="35323" y="77233"/>
                      <a:pt x="25798" y="7818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4658351" y="1924676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4996489" y="1813234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4836469" y="1873241"/>
                <a:ext cx="47324" cy="78756"/>
              </a:xfrm>
              <a:custGeom>
                <a:rect b="b" l="l" r="r" t="t"/>
                <a:pathLst>
                  <a:path extrusionOk="0" h="78756" w="47324">
                    <a:moveTo>
                      <a:pt x="16518" y="78431"/>
                    </a:moveTo>
                    <a:lnTo>
                      <a:pt x="14613" y="78431"/>
                    </a:lnTo>
                    <a:cubicBezTo>
                      <a:pt x="5088" y="76526"/>
                      <a:pt x="-1579" y="67001"/>
                      <a:pt x="326" y="56523"/>
                    </a:cubicBezTo>
                    <a:lnTo>
                      <a:pt x="8898" y="14613"/>
                    </a:lnTo>
                    <a:cubicBezTo>
                      <a:pt x="10803" y="5088"/>
                      <a:pt x="20328" y="-1579"/>
                      <a:pt x="30806" y="326"/>
                    </a:cubicBezTo>
                    <a:lnTo>
                      <a:pt x="32711" y="326"/>
                    </a:lnTo>
                    <a:cubicBezTo>
                      <a:pt x="42236" y="2231"/>
                      <a:pt x="48903" y="11756"/>
                      <a:pt x="46998" y="22233"/>
                    </a:cubicBezTo>
                    <a:lnTo>
                      <a:pt x="38426" y="64143"/>
                    </a:lnTo>
                    <a:cubicBezTo>
                      <a:pt x="35568" y="73668"/>
                      <a:pt x="26043" y="80336"/>
                      <a:pt x="16518" y="7843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4335539" y="1835226"/>
                <a:ext cx="77634" cy="52038"/>
              </a:xfrm>
              <a:custGeom>
                <a:rect b="b" l="l" r="r" t="t"/>
                <a:pathLst>
                  <a:path extrusionOk="0" h="52038" w="77634">
                    <a:moveTo>
                      <a:pt x="2146" y="40246"/>
                    </a:moveTo>
                    <a:lnTo>
                      <a:pt x="1193" y="38341"/>
                    </a:lnTo>
                    <a:cubicBezTo>
                      <a:pt x="-2617" y="28816"/>
                      <a:pt x="3098" y="18338"/>
                      <a:pt x="12623" y="15481"/>
                    </a:cubicBezTo>
                    <a:lnTo>
                      <a:pt x="52628" y="1193"/>
                    </a:lnTo>
                    <a:cubicBezTo>
                      <a:pt x="62153" y="-2617"/>
                      <a:pt x="72631" y="3098"/>
                      <a:pt x="75488" y="12623"/>
                    </a:cubicBezTo>
                    <a:lnTo>
                      <a:pt x="76441" y="14528"/>
                    </a:lnTo>
                    <a:cubicBezTo>
                      <a:pt x="80251" y="24053"/>
                      <a:pt x="74536" y="34531"/>
                      <a:pt x="65011" y="37388"/>
                    </a:cubicBezTo>
                    <a:lnTo>
                      <a:pt x="25006" y="50723"/>
                    </a:lnTo>
                    <a:cubicBezTo>
                      <a:pt x="16433" y="54533"/>
                      <a:pt x="5956" y="49771"/>
                      <a:pt x="2146" y="402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4505155" y="1981030"/>
                <a:ext cx="58441" cy="74822"/>
              </a:xfrm>
              <a:custGeom>
                <a:rect b="b" l="l" r="r" t="t"/>
                <a:pathLst>
                  <a:path extrusionOk="0" h="74822" w="58441">
                    <a:moveTo>
                      <a:pt x="11600" y="72560"/>
                    </a:moveTo>
                    <a:lnTo>
                      <a:pt x="9695" y="71607"/>
                    </a:lnTo>
                    <a:cubicBezTo>
                      <a:pt x="1122" y="66845"/>
                      <a:pt x="-2688" y="55415"/>
                      <a:pt x="2075" y="46842"/>
                    </a:cubicBezTo>
                    <a:lnTo>
                      <a:pt x="22077" y="9695"/>
                    </a:lnTo>
                    <a:cubicBezTo>
                      <a:pt x="26840" y="1122"/>
                      <a:pt x="38270" y="-2688"/>
                      <a:pt x="46842" y="2075"/>
                    </a:cubicBezTo>
                    <a:lnTo>
                      <a:pt x="48747" y="3027"/>
                    </a:lnTo>
                    <a:cubicBezTo>
                      <a:pt x="57320" y="7790"/>
                      <a:pt x="61130" y="19220"/>
                      <a:pt x="56367" y="27792"/>
                    </a:cubicBezTo>
                    <a:lnTo>
                      <a:pt x="36365" y="64940"/>
                    </a:lnTo>
                    <a:cubicBezTo>
                      <a:pt x="31602" y="74465"/>
                      <a:pt x="20172" y="77322"/>
                      <a:pt x="11600" y="7256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4762500" y="2069709"/>
                <a:ext cx="78177" cy="41102"/>
              </a:xfrm>
              <a:custGeom>
                <a:rect b="b" l="l" r="r" t="t"/>
                <a:pathLst>
                  <a:path extrusionOk="0" h="41102" w="78177">
                    <a:moveTo>
                      <a:pt x="0" y="19123"/>
                    </a:moveTo>
                    <a:lnTo>
                      <a:pt x="0" y="17218"/>
                    </a:lnTo>
                    <a:cubicBezTo>
                      <a:pt x="952" y="7693"/>
                      <a:pt x="9525" y="-880"/>
                      <a:pt x="19050" y="73"/>
                    </a:cubicBezTo>
                    <a:lnTo>
                      <a:pt x="60960" y="2930"/>
                    </a:lnTo>
                    <a:cubicBezTo>
                      <a:pt x="70485" y="3882"/>
                      <a:pt x="79058" y="12455"/>
                      <a:pt x="78105" y="21980"/>
                    </a:cubicBezTo>
                    <a:lnTo>
                      <a:pt x="78105" y="23885"/>
                    </a:lnTo>
                    <a:cubicBezTo>
                      <a:pt x="77152" y="33410"/>
                      <a:pt x="68580" y="41982"/>
                      <a:pt x="59055" y="41030"/>
                    </a:cubicBezTo>
                    <a:lnTo>
                      <a:pt x="17145" y="38173"/>
                    </a:lnTo>
                    <a:cubicBezTo>
                      <a:pt x="7620" y="37220"/>
                      <a:pt x="0" y="28648"/>
                      <a:pt x="0" y="1912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4927411" y="2007046"/>
                <a:ext cx="76894" cy="51546"/>
              </a:xfrm>
              <a:custGeom>
                <a:rect b="b" l="l" r="r" t="t"/>
                <a:pathLst>
                  <a:path extrusionOk="0" h="51546" w="76894">
                    <a:moveTo>
                      <a:pt x="1776" y="38924"/>
                    </a:moveTo>
                    <a:lnTo>
                      <a:pt x="824" y="37019"/>
                    </a:lnTo>
                    <a:cubicBezTo>
                      <a:pt x="-2034" y="27494"/>
                      <a:pt x="2729" y="17016"/>
                      <a:pt x="12254" y="14159"/>
                    </a:cubicBezTo>
                    <a:lnTo>
                      <a:pt x="52259" y="824"/>
                    </a:lnTo>
                    <a:cubicBezTo>
                      <a:pt x="61784" y="-2034"/>
                      <a:pt x="72261" y="2729"/>
                      <a:pt x="75119" y="12254"/>
                    </a:cubicBezTo>
                    <a:lnTo>
                      <a:pt x="76071" y="14159"/>
                    </a:lnTo>
                    <a:cubicBezTo>
                      <a:pt x="78929" y="23684"/>
                      <a:pt x="74166" y="34161"/>
                      <a:pt x="64641" y="37019"/>
                    </a:cubicBezTo>
                    <a:lnTo>
                      <a:pt x="24636" y="50354"/>
                    </a:lnTo>
                    <a:cubicBezTo>
                      <a:pt x="15111" y="54164"/>
                      <a:pt x="4634" y="48449"/>
                      <a:pt x="1776" y="389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0" name="Google Shape;1030;p35"/>
          <p:cNvSpPr txBox="1"/>
          <p:nvPr>
            <p:ph type="title"/>
          </p:nvPr>
        </p:nvSpPr>
        <p:spPr>
          <a:xfrm>
            <a:off x="2463800" y="2073600"/>
            <a:ext cx="44481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Gracias!</a:t>
            </a:r>
            <a:endParaRPr/>
          </a:p>
        </p:txBody>
      </p:sp>
      <p:grpSp>
        <p:nvGrpSpPr>
          <p:cNvPr id="1031" name="Google Shape;1031;p35"/>
          <p:cNvGrpSpPr/>
          <p:nvPr/>
        </p:nvGrpSpPr>
        <p:grpSpPr>
          <a:xfrm>
            <a:off x="6911902" y="4079935"/>
            <a:ext cx="1584338" cy="1584338"/>
            <a:chOff x="5095947" y="2193396"/>
            <a:chExt cx="1269603" cy="1269603"/>
          </a:xfrm>
        </p:grpSpPr>
        <p:grpSp>
          <p:nvGrpSpPr>
            <p:cNvPr id="1032" name="Google Shape;1032;p35"/>
            <p:cNvGrpSpPr/>
            <p:nvPr/>
          </p:nvGrpSpPr>
          <p:grpSpPr>
            <a:xfrm>
              <a:off x="5095947" y="2193396"/>
              <a:ext cx="1269603" cy="1269603"/>
              <a:chOff x="5095947" y="2193396"/>
              <a:chExt cx="1269603" cy="1269603"/>
            </a:xfrm>
          </p:grpSpPr>
          <p:sp>
            <p:nvSpPr>
              <p:cNvPr id="1033" name="Google Shape;1033;p35"/>
              <p:cNvSpPr/>
              <p:nvPr/>
            </p:nvSpPr>
            <p:spPr>
              <a:xfrm rot="-2700000">
                <a:off x="5281876" y="2379325"/>
                <a:ext cx="897745" cy="897745"/>
              </a:xfrm>
              <a:custGeom>
                <a:rect b="b" l="l" r="r" t="t"/>
                <a:pathLst>
                  <a:path extrusionOk="0" h="897246" w="897246">
                    <a:moveTo>
                      <a:pt x="897247" y="448623"/>
                    </a:moveTo>
                    <a:cubicBezTo>
                      <a:pt x="897247" y="696391"/>
                      <a:pt x="696391" y="897246"/>
                      <a:pt x="448623" y="897246"/>
                    </a:cubicBezTo>
                    <a:cubicBezTo>
                      <a:pt x="200855" y="897246"/>
                      <a:pt x="0" y="696391"/>
                      <a:pt x="0" y="448623"/>
                    </a:cubicBezTo>
                    <a:cubicBezTo>
                      <a:pt x="0" y="200855"/>
                      <a:pt x="200855" y="0"/>
                      <a:pt x="448623" y="0"/>
                    </a:cubicBezTo>
                    <a:cubicBezTo>
                      <a:pt x="696391" y="0"/>
                      <a:pt x="897247" y="200855"/>
                      <a:pt x="897247" y="448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 rot="-4620323">
                <a:off x="5331329" y="2428287"/>
                <a:ext cx="798696" cy="798696"/>
              </a:xfrm>
              <a:custGeom>
                <a:rect b="b" l="l" r="r" t="t"/>
                <a:pathLst>
                  <a:path extrusionOk="0" h="798197" w="798197">
                    <a:moveTo>
                      <a:pt x="798198" y="399099"/>
                    </a:moveTo>
                    <a:cubicBezTo>
                      <a:pt x="798198" y="619515"/>
                      <a:pt x="619515" y="798197"/>
                      <a:pt x="399099" y="798197"/>
                    </a:cubicBezTo>
                    <a:cubicBezTo>
                      <a:pt x="178683" y="798197"/>
                      <a:pt x="0" y="619515"/>
                      <a:pt x="0" y="399099"/>
                    </a:cubicBezTo>
                    <a:cubicBezTo>
                      <a:pt x="0" y="178683"/>
                      <a:pt x="178683" y="0"/>
                      <a:pt x="399099" y="0"/>
                    </a:cubicBezTo>
                    <a:cubicBezTo>
                      <a:pt x="619515" y="0"/>
                      <a:pt x="798198" y="178683"/>
                      <a:pt x="798198" y="399099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 rot="-4620323">
                <a:off x="5360747" y="2457818"/>
                <a:ext cx="739582" cy="739582"/>
              </a:xfrm>
              <a:custGeom>
                <a:rect b="b" l="l" r="r" t="t"/>
                <a:pathLst>
                  <a:path extrusionOk="0" h="739120" w="739120">
                    <a:moveTo>
                      <a:pt x="739120" y="369560"/>
                    </a:moveTo>
                    <a:cubicBezTo>
                      <a:pt x="739120" y="573663"/>
                      <a:pt x="573663" y="739120"/>
                      <a:pt x="369560" y="739120"/>
                    </a:cubicBezTo>
                    <a:cubicBezTo>
                      <a:pt x="165458" y="739120"/>
                      <a:pt x="0" y="573663"/>
                      <a:pt x="0" y="369560"/>
                    </a:cubicBezTo>
                    <a:cubicBezTo>
                      <a:pt x="0" y="165458"/>
                      <a:pt x="165458" y="0"/>
                      <a:pt x="369560" y="0"/>
                    </a:cubicBezTo>
                    <a:cubicBezTo>
                      <a:pt x="573663" y="0"/>
                      <a:pt x="739120" y="165458"/>
                      <a:pt x="739120" y="36956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35"/>
            <p:cNvGrpSpPr/>
            <p:nvPr/>
          </p:nvGrpSpPr>
          <p:grpSpPr>
            <a:xfrm>
              <a:off x="5390137" y="2486917"/>
              <a:ext cx="681162" cy="682110"/>
              <a:chOff x="5390137" y="2486917"/>
              <a:chExt cx="681162" cy="682110"/>
            </a:xfrm>
          </p:grpSpPr>
          <p:sp>
            <p:nvSpPr>
              <p:cNvPr id="1037" name="Google Shape;1037;p35"/>
              <p:cNvSpPr/>
              <p:nvPr/>
            </p:nvSpPr>
            <p:spPr>
              <a:xfrm>
                <a:off x="5735002" y="2487869"/>
                <a:ext cx="223855" cy="280006"/>
              </a:xfrm>
              <a:custGeom>
                <a:rect b="b" l="l" r="r" t="t"/>
                <a:pathLst>
                  <a:path extrusionOk="0" h="280006" w="223855">
                    <a:moveTo>
                      <a:pt x="43815" y="274380"/>
                    </a:moveTo>
                    <a:lnTo>
                      <a:pt x="217170" y="111503"/>
                    </a:lnTo>
                    <a:cubicBezTo>
                      <a:pt x="226695" y="102930"/>
                      <a:pt x="225742" y="87690"/>
                      <a:pt x="216217" y="80070"/>
                    </a:cubicBezTo>
                    <a:cubicBezTo>
                      <a:pt x="162877" y="35303"/>
                      <a:pt x="96202" y="5775"/>
                      <a:pt x="22860" y="60"/>
                    </a:cubicBezTo>
                    <a:cubicBezTo>
                      <a:pt x="10477" y="-892"/>
                      <a:pt x="0" y="9585"/>
                      <a:pt x="0" y="21968"/>
                    </a:cubicBezTo>
                    <a:lnTo>
                      <a:pt x="7620" y="260093"/>
                    </a:lnTo>
                    <a:cubicBezTo>
                      <a:pt x="8572" y="277238"/>
                      <a:pt x="30480" y="286763"/>
                      <a:pt x="43815" y="2743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5390137" y="2599354"/>
                <a:ext cx="280628" cy="223855"/>
              </a:xfrm>
              <a:custGeom>
                <a:rect b="b" l="l" r="r" t="t"/>
                <a:pathLst>
                  <a:path extrusionOk="0" h="223855" w="280628">
                    <a:moveTo>
                      <a:pt x="274380" y="180040"/>
                    </a:moveTo>
                    <a:lnTo>
                      <a:pt x="111503" y="6685"/>
                    </a:lnTo>
                    <a:cubicBezTo>
                      <a:pt x="102930" y="-2840"/>
                      <a:pt x="87690" y="-1887"/>
                      <a:pt x="80070" y="7638"/>
                    </a:cubicBezTo>
                    <a:cubicBezTo>
                      <a:pt x="35303" y="60978"/>
                      <a:pt x="5775" y="127653"/>
                      <a:pt x="60" y="200995"/>
                    </a:cubicBezTo>
                    <a:cubicBezTo>
                      <a:pt x="-892" y="213378"/>
                      <a:pt x="9585" y="223855"/>
                      <a:pt x="21968" y="223855"/>
                    </a:cubicBezTo>
                    <a:lnTo>
                      <a:pt x="260093" y="216235"/>
                    </a:lnTo>
                    <a:cubicBezTo>
                      <a:pt x="278190" y="215283"/>
                      <a:pt x="287715" y="193375"/>
                      <a:pt x="274380" y="1800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5791121" y="2599724"/>
                <a:ext cx="280178" cy="223484"/>
              </a:xfrm>
              <a:custGeom>
                <a:rect b="b" l="l" r="r" t="t"/>
                <a:pathLst>
                  <a:path extrusionOk="0" h="223484" w="280178">
                    <a:moveTo>
                      <a:pt x="280113" y="200625"/>
                    </a:moveTo>
                    <a:cubicBezTo>
                      <a:pt x="274398" y="127283"/>
                      <a:pt x="244871" y="59655"/>
                      <a:pt x="200103" y="7268"/>
                    </a:cubicBezTo>
                    <a:cubicBezTo>
                      <a:pt x="191531" y="-2257"/>
                      <a:pt x="177243" y="-2257"/>
                      <a:pt x="168671" y="6315"/>
                    </a:cubicBezTo>
                    <a:lnTo>
                      <a:pt x="5793" y="179670"/>
                    </a:lnTo>
                    <a:cubicBezTo>
                      <a:pt x="-6589" y="193005"/>
                      <a:pt x="1983" y="214913"/>
                      <a:pt x="21033" y="215865"/>
                    </a:cubicBezTo>
                    <a:lnTo>
                      <a:pt x="259158" y="223485"/>
                    </a:lnTo>
                    <a:cubicBezTo>
                      <a:pt x="271541" y="223485"/>
                      <a:pt x="281066" y="213008"/>
                      <a:pt x="280113" y="200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5501992" y="2486917"/>
                <a:ext cx="223545" cy="280173"/>
              </a:xfrm>
              <a:custGeom>
                <a:rect b="b" l="l" r="r" t="t"/>
                <a:pathLst>
                  <a:path extrusionOk="0" h="280173" w="223545">
                    <a:moveTo>
                      <a:pt x="200625" y="60"/>
                    </a:moveTo>
                    <a:cubicBezTo>
                      <a:pt x="127283" y="5775"/>
                      <a:pt x="59655" y="35303"/>
                      <a:pt x="7268" y="80070"/>
                    </a:cubicBezTo>
                    <a:cubicBezTo>
                      <a:pt x="-2257" y="88643"/>
                      <a:pt x="-2257" y="102930"/>
                      <a:pt x="6315" y="111503"/>
                    </a:cubicBezTo>
                    <a:lnTo>
                      <a:pt x="179670" y="274380"/>
                    </a:lnTo>
                    <a:cubicBezTo>
                      <a:pt x="193005" y="286763"/>
                      <a:pt x="214913" y="278190"/>
                      <a:pt x="215865" y="259140"/>
                    </a:cubicBezTo>
                    <a:lnTo>
                      <a:pt x="223485" y="21015"/>
                    </a:lnTo>
                    <a:cubicBezTo>
                      <a:pt x="224438" y="9585"/>
                      <a:pt x="213960" y="-892"/>
                      <a:pt x="200625" y="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5735002" y="2888191"/>
                <a:ext cx="223484" cy="280836"/>
              </a:xfrm>
              <a:custGeom>
                <a:rect b="b" l="l" r="r" t="t"/>
                <a:pathLst>
                  <a:path extrusionOk="0" h="280836" w="223484">
                    <a:moveTo>
                      <a:pt x="7620" y="20743"/>
                    </a:moveTo>
                    <a:lnTo>
                      <a:pt x="0" y="258868"/>
                    </a:lnTo>
                    <a:cubicBezTo>
                      <a:pt x="0" y="271251"/>
                      <a:pt x="10477" y="281728"/>
                      <a:pt x="22860" y="280776"/>
                    </a:cubicBezTo>
                    <a:cubicBezTo>
                      <a:pt x="96202" y="275061"/>
                      <a:pt x="163830" y="245533"/>
                      <a:pt x="216217" y="200766"/>
                    </a:cubicBezTo>
                    <a:cubicBezTo>
                      <a:pt x="225742" y="192193"/>
                      <a:pt x="225742" y="177906"/>
                      <a:pt x="217170" y="169333"/>
                    </a:cubicBezTo>
                    <a:lnTo>
                      <a:pt x="43815" y="6456"/>
                    </a:lnTo>
                    <a:cubicBezTo>
                      <a:pt x="30480" y="-6879"/>
                      <a:pt x="8572" y="1693"/>
                      <a:pt x="7620" y="207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5790335" y="2832734"/>
                <a:ext cx="280006" cy="223855"/>
              </a:xfrm>
              <a:custGeom>
                <a:rect b="b" l="l" r="r" t="t"/>
                <a:pathLst>
                  <a:path extrusionOk="0" h="223855" w="280006">
                    <a:moveTo>
                      <a:pt x="5627" y="43815"/>
                    </a:moveTo>
                    <a:lnTo>
                      <a:pt x="168504" y="217170"/>
                    </a:lnTo>
                    <a:cubicBezTo>
                      <a:pt x="177077" y="226695"/>
                      <a:pt x="192317" y="225743"/>
                      <a:pt x="199937" y="216218"/>
                    </a:cubicBezTo>
                    <a:cubicBezTo>
                      <a:pt x="244704" y="162878"/>
                      <a:pt x="274232" y="96203"/>
                      <a:pt x="279947" y="22860"/>
                    </a:cubicBezTo>
                    <a:cubicBezTo>
                      <a:pt x="280899" y="10478"/>
                      <a:pt x="270422" y="0"/>
                      <a:pt x="258039" y="0"/>
                    </a:cubicBezTo>
                    <a:lnTo>
                      <a:pt x="19914" y="7620"/>
                    </a:lnTo>
                    <a:cubicBezTo>
                      <a:pt x="2769" y="7620"/>
                      <a:pt x="-6756" y="30480"/>
                      <a:pt x="5627" y="4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5390137" y="2832734"/>
                <a:ext cx="280628" cy="223485"/>
              </a:xfrm>
              <a:custGeom>
                <a:rect b="b" l="l" r="r" t="t"/>
                <a:pathLst>
                  <a:path extrusionOk="0" h="223485" w="280628">
                    <a:moveTo>
                      <a:pt x="260093" y="7620"/>
                    </a:moveTo>
                    <a:lnTo>
                      <a:pt x="21968" y="0"/>
                    </a:lnTo>
                    <a:cubicBezTo>
                      <a:pt x="9585" y="0"/>
                      <a:pt x="-892" y="10478"/>
                      <a:pt x="60" y="22860"/>
                    </a:cubicBezTo>
                    <a:cubicBezTo>
                      <a:pt x="5775" y="96203"/>
                      <a:pt x="35303" y="163830"/>
                      <a:pt x="80070" y="216218"/>
                    </a:cubicBezTo>
                    <a:cubicBezTo>
                      <a:pt x="88643" y="225743"/>
                      <a:pt x="102930" y="225743"/>
                      <a:pt x="111503" y="217170"/>
                    </a:cubicBezTo>
                    <a:lnTo>
                      <a:pt x="274380" y="43815"/>
                    </a:lnTo>
                    <a:cubicBezTo>
                      <a:pt x="287715" y="30480"/>
                      <a:pt x="278190" y="7620"/>
                      <a:pt x="260093" y="76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5502574" y="2887869"/>
                <a:ext cx="223855" cy="280205"/>
              </a:xfrm>
              <a:custGeom>
                <a:rect b="b" l="l" r="r" t="t"/>
                <a:pathLst>
                  <a:path extrusionOk="0" h="280205" w="223855">
                    <a:moveTo>
                      <a:pt x="180040" y="5825"/>
                    </a:moveTo>
                    <a:lnTo>
                      <a:pt x="6685" y="168703"/>
                    </a:lnTo>
                    <a:cubicBezTo>
                      <a:pt x="-2840" y="177275"/>
                      <a:pt x="-1887" y="192515"/>
                      <a:pt x="7638" y="200135"/>
                    </a:cubicBezTo>
                    <a:cubicBezTo>
                      <a:pt x="60978" y="244903"/>
                      <a:pt x="127653" y="274430"/>
                      <a:pt x="200995" y="280145"/>
                    </a:cubicBezTo>
                    <a:cubicBezTo>
                      <a:pt x="213378" y="281098"/>
                      <a:pt x="223855" y="270620"/>
                      <a:pt x="223855" y="258238"/>
                    </a:cubicBezTo>
                    <a:lnTo>
                      <a:pt x="216235" y="20113"/>
                    </a:lnTo>
                    <a:cubicBezTo>
                      <a:pt x="215283" y="2015"/>
                      <a:pt x="193375" y="-6557"/>
                      <a:pt x="180040" y="5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5" name="Google Shape;1045;p35"/>
          <p:cNvGrpSpPr/>
          <p:nvPr/>
        </p:nvGrpSpPr>
        <p:grpSpPr>
          <a:xfrm>
            <a:off x="615423" y="315215"/>
            <a:ext cx="1494112" cy="1494381"/>
            <a:chOff x="6623193" y="1517176"/>
            <a:chExt cx="1345078" cy="1345078"/>
          </a:xfrm>
        </p:grpSpPr>
        <p:grpSp>
          <p:nvGrpSpPr>
            <p:cNvPr id="1046" name="Google Shape;1046;p35"/>
            <p:cNvGrpSpPr/>
            <p:nvPr/>
          </p:nvGrpSpPr>
          <p:grpSpPr>
            <a:xfrm>
              <a:off x="6623193" y="1517176"/>
              <a:ext cx="1345078" cy="1345078"/>
              <a:chOff x="6623193" y="1517176"/>
              <a:chExt cx="1345078" cy="1345078"/>
            </a:xfrm>
          </p:grpSpPr>
          <p:sp>
            <p:nvSpPr>
              <p:cNvPr id="1047" name="Google Shape;1047;p35"/>
              <p:cNvSpPr/>
              <p:nvPr/>
            </p:nvSpPr>
            <p:spPr>
              <a:xfrm rot="-2700000">
                <a:off x="6820175" y="1714158"/>
                <a:ext cx="951114" cy="951114"/>
              </a:xfrm>
              <a:custGeom>
                <a:rect b="b" l="l" r="r" t="t"/>
                <a:pathLst>
                  <a:path extrusionOk="0" h="950585" w="950585">
                    <a:moveTo>
                      <a:pt x="950586" y="475293"/>
                    </a:moveTo>
                    <a:cubicBezTo>
                      <a:pt x="950586" y="737790"/>
                      <a:pt x="737790" y="950586"/>
                      <a:pt x="475293" y="950586"/>
                    </a:cubicBezTo>
                    <a:cubicBezTo>
                      <a:pt x="212796" y="950586"/>
                      <a:pt x="0" y="737790"/>
                      <a:pt x="0" y="475293"/>
                    </a:cubicBezTo>
                    <a:cubicBezTo>
                      <a:pt x="0" y="212796"/>
                      <a:pt x="212796" y="0"/>
                      <a:pt x="475293" y="0"/>
                    </a:cubicBezTo>
                    <a:cubicBezTo>
                      <a:pt x="737790" y="0"/>
                      <a:pt x="950586" y="212796"/>
                      <a:pt x="950586" y="475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 rot="-3898467">
                <a:off x="6864576" y="1759567"/>
                <a:ext cx="860004" cy="860004"/>
              </a:xfrm>
              <a:custGeom>
                <a:rect b="b" l="l" r="r" t="t"/>
                <a:pathLst>
                  <a:path extrusionOk="0" h="861068" w="861068">
                    <a:moveTo>
                      <a:pt x="861068" y="430534"/>
                    </a:moveTo>
                    <a:cubicBezTo>
                      <a:pt x="861068" y="668311"/>
                      <a:pt x="668312" y="861068"/>
                      <a:pt x="430534" y="861068"/>
                    </a:cubicBezTo>
                    <a:cubicBezTo>
                      <a:pt x="192757" y="861068"/>
                      <a:pt x="0" y="668312"/>
                      <a:pt x="0" y="430534"/>
                    </a:cubicBezTo>
                    <a:cubicBezTo>
                      <a:pt x="0" y="192757"/>
                      <a:pt x="192756" y="0"/>
                      <a:pt x="430534" y="0"/>
                    </a:cubicBezTo>
                    <a:cubicBezTo>
                      <a:pt x="668311" y="0"/>
                      <a:pt x="861068" y="192757"/>
                      <a:pt x="861068" y="430534"/>
                    </a:cubicBezTo>
                    <a:close/>
                  </a:path>
                </a:pathLst>
              </a:custGeom>
              <a:solidFill>
                <a:schemeClr val="dk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35"/>
            <p:cNvGrpSpPr/>
            <p:nvPr/>
          </p:nvGrpSpPr>
          <p:grpSpPr>
            <a:xfrm>
              <a:off x="6895091" y="1788739"/>
              <a:ext cx="800211" cy="801163"/>
              <a:chOff x="6895091" y="1788739"/>
              <a:chExt cx="800211" cy="801163"/>
            </a:xfrm>
          </p:grpSpPr>
          <p:sp>
            <p:nvSpPr>
              <p:cNvPr id="1050" name="Google Shape;1050;p35"/>
              <p:cNvSpPr/>
              <p:nvPr/>
            </p:nvSpPr>
            <p:spPr>
              <a:xfrm>
                <a:off x="6895091" y="2111511"/>
                <a:ext cx="329744" cy="180704"/>
              </a:xfrm>
              <a:custGeom>
                <a:rect b="b" l="l" r="r" t="t"/>
                <a:pathLst>
                  <a:path extrusionOk="0" h="180704" w="329744">
                    <a:moveTo>
                      <a:pt x="322953" y="89716"/>
                    </a:moveTo>
                    <a:lnTo>
                      <a:pt x="23868" y="180203"/>
                    </a:lnTo>
                    <a:cubicBezTo>
                      <a:pt x="18153" y="182108"/>
                      <a:pt x="13390" y="178298"/>
                      <a:pt x="11486" y="173535"/>
                    </a:cubicBezTo>
                    <a:cubicBezTo>
                      <a:pt x="-1849" y="120196"/>
                      <a:pt x="-3754" y="63998"/>
                      <a:pt x="6723" y="7801"/>
                    </a:cubicBezTo>
                    <a:cubicBezTo>
                      <a:pt x="7676" y="2086"/>
                      <a:pt x="13390" y="-772"/>
                      <a:pt x="18153" y="180"/>
                    </a:cubicBezTo>
                    <a:lnTo>
                      <a:pt x="322953" y="71618"/>
                    </a:lnTo>
                    <a:cubicBezTo>
                      <a:pt x="331526" y="73523"/>
                      <a:pt x="332478" y="86858"/>
                      <a:pt x="322953" y="897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6910752" y="1927339"/>
                <a:ext cx="323516" cy="234093"/>
              </a:xfrm>
              <a:custGeom>
                <a:rect b="b" l="l" r="r" t="t"/>
                <a:pathLst>
                  <a:path extrusionOk="0" h="234093" w="323516">
                    <a:moveTo>
                      <a:pt x="312055" y="233883"/>
                    </a:moveTo>
                    <a:lnTo>
                      <a:pt x="7255" y="162445"/>
                    </a:lnTo>
                    <a:cubicBezTo>
                      <a:pt x="1540" y="161493"/>
                      <a:pt x="-1317" y="155778"/>
                      <a:pt x="588" y="150063"/>
                    </a:cubicBezTo>
                    <a:cubicBezTo>
                      <a:pt x="16780" y="94818"/>
                      <a:pt x="43450" y="45288"/>
                      <a:pt x="78693" y="3378"/>
                    </a:cubicBezTo>
                    <a:cubicBezTo>
                      <a:pt x="82503" y="-432"/>
                      <a:pt x="88218" y="-1385"/>
                      <a:pt x="92980" y="2425"/>
                    </a:cubicBezTo>
                    <a:lnTo>
                      <a:pt x="320628" y="216738"/>
                    </a:lnTo>
                    <a:cubicBezTo>
                      <a:pt x="327295" y="224358"/>
                      <a:pt x="321580" y="235788"/>
                      <a:pt x="312055" y="2338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6917419" y="2221733"/>
                <a:ext cx="319338" cy="247146"/>
              </a:xfrm>
              <a:custGeom>
                <a:rect b="b" l="l" r="r" t="t"/>
                <a:pathLst>
                  <a:path extrusionOk="0" h="247146" w="319338">
                    <a:moveTo>
                      <a:pt x="316818" y="16641"/>
                    </a:moveTo>
                    <a:lnTo>
                      <a:pt x="102505" y="244289"/>
                    </a:lnTo>
                    <a:cubicBezTo>
                      <a:pt x="98695" y="248099"/>
                      <a:pt x="92028" y="248099"/>
                      <a:pt x="88218" y="244289"/>
                    </a:cubicBezTo>
                    <a:cubicBezTo>
                      <a:pt x="49165" y="204284"/>
                      <a:pt x="19638" y="155706"/>
                      <a:pt x="588" y="103319"/>
                    </a:cubicBezTo>
                    <a:cubicBezTo>
                      <a:pt x="-1317" y="98556"/>
                      <a:pt x="1540" y="92841"/>
                      <a:pt x="7255" y="90936"/>
                    </a:cubicBezTo>
                    <a:lnTo>
                      <a:pt x="306340" y="449"/>
                    </a:lnTo>
                    <a:cubicBezTo>
                      <a:pt x="315865" y="-2409"/>
                      <a:pt x="323485" y="9021"/>
                      <a:pt x="316818" y="166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7015162" y="1812019"/>
                <a:ext cx="247147" cy="319338"/>
              </a:xfrm>
              <a:custGeom>
                <a:rect b="b" l="l" r="r" t="t"/>
                <a:pathLst>
                  <a:path extrusionOk="0" h="319338" w="247147">
                    <a:moveTo>
                      <a:pt x="231457" y="316818"/>
                    </a:moveTo>
                    <a:lnTo>
                      <a:pt x="2857" y="102505"/>
                    </a:lnTo>
                    <a:cubicBezTo>
                      <a:pt x="-952" y="98695"/>
                      <a:pt x="-952" y="92028"/>
                      <a:pt x="2857" y="88218"/>
                    </a:cubicBezTo>
                    <a:cubicBezTo>
                      <a:pt x="42863" y="49165"/>
                      <a:pt x="91440" y="19638"/>
                      <a:pt x="143828" y="588"/>
                    </a:cubicBezTo>
                    <a:cubicBezTo>
                      <a:pt x="148590" y="-1317"/>
                      <a:pt x="154305" y="1540"/>
                      <a:pt x="156210" y="7255"/>
                    </a:cubicBezTo>
                    <a:lnTo>
                      <a:pt x="246698" y="306340"/>
                    </a:lnTo>
                    <a:cubicBezTo>
                      <a:pt x="249555" y="315865"/>
                      <a:pt x="238125" y="323485"/>
                      <a:pt x="231457" y="3168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7192147" y="1788739"/>
                <a:ext cx="181336" cy="330590"/>
              </a:xfrm>
              <a:custGeom>
                <a:rect b="b" l="l" r="r" t="t"/>
                <a:pathLst>
                  <a:path extrusionOk="0" h="330590" w="181336">
                    <a:moveTo>
                      <a:pt x="7800" y="11486"/>
                    </a:moveTo>
                    <a:cubicBezTo>
                      <a:pt x="61140" y="-1849"/>
                      <a:pt x="117338" y="-3754"/>
                      <a:pt x="173535" y="6723"/>
                    </a:cubicBezTo>
                    <a:cubicBezTo>
                      <a:pt x="179250" y="7676"/>
                      <a:pt x="182108" y="13391"/>
                      <a:pt x="181156" y="18153"/>
                    </a:cubicBezTo>
                    <a:lnTo>
                      <a:pt x="109718" y="322953"/>
                    </a:lnTo>
                    <a:cubicBezTo>
                      <a:pt x="107813" y="332478"/>
                      <a:pt x="93525" y="333431"/>
                      <a:pt x="90668" y="323906"/>
                    </a:cubicBezTo>
                    <a:lnTo>
                      <a:pt x="181" y="24821"/>
                    </a:lnTo>
                    <a:cubicBezTo>
                      <a:pt x="-772" y="19106"/>
                      <a:pt x="2085" y="13391"/>
                      <a:pt x="7800" y="114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7033259" y="2250305"/>
                <a:ext cx="233783" cy="323937"/>
              </a:xfrm>
              <a:custGeom>
                <a:rect b="b" l="l" r="r" t="t"/>
                <a:pathLst>
                  <a:path extrusionOk="0" h="323937" w="233783">
                    <a:moveTo>
                      <a:pt x="2858" y="230957"/>
                    </a:moveTo>
                    <a:lnTo>
                      <a:pt x="217170" y="3309"/>
                    </a:lnTo>
                    <a:cubicBezTo>
                      <a:pt x="223838" y="-4311"/>
                      <a:pt x="236220" y="2357"/>
                      <a:pt x="233363" y="11882"/>
                    </a:cubicBezTo>
                    <a:lnTo>
                      <a:pt x="161925" y="316682"/>
                    </a:lnTo>
                    <a:cubicBezTo>
                      <a:pt x="160972" y="322397"/>
                      <a:pt x="155258" y="325254"/>
                      <a:pt x="149543" y="323349"/>
                    </a:cubicBezTo>
                    <a:cubicBezTo>
                      <a:pt x="94297" y="307157"/>
                      <a:pt x="44768" y="280487"/>
                      <a:pt x="2858" y="245244"/>
                    </a:cubicBezTo>
                    <a:cubicBezTo>
                      <a:pt x="-953" y="241434"/>
                      <a:pt x="-953" y="235719"/>
                      <a:pt x="2858" y="23095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7216912" y="2259806"/>
                <a:ext cx="180703" cy="330096"/>
              </a:xfrm>
              <a:custGeom>
                <a:rect b="b" l="l" r="r" t="t"/>
                <a:pathLst>
                  <a:path extrusionOk="0" h="330096" w="180703">
                    <a:moveTo>
                      <a:pt x="89715" y="7144"/>
                    </a:moveTo>
                    <a:lnTo>
                      <a:pt x="180203" y="306229"/>
                    </a:lnTo>
                    <a:cubicBezTo>
                      <a:pt x="182108" y="311944"/>
                      <a:pt x="178298" y="316706"/>
                      <a:pt x="173535" y="318611"/>
                    </a:cubicBezTo>
                    <a:cubicBezTo>
                      <a:pt x="120195" y="331946"/>
                      <a:pt x="63998" y="333851"/>
                      <a:pt x="7800" y="323374"/>
                    </a:cubicBezTo>
                    <a:cubicBezTo>
                      <a:pt x="2085" y="322421"/>
                      <a:pt x="-772" y="316706"/>
                      <a:pt x="181" y="311944"/>
                    </a:cubicBezTo>
                    <a:lnTo>
                      <a:pt x="71618" y="7144"/>
                    </a:lnTo>
                    <a:cubicBezTo>
                      <a:pt x="73523" y="-2381"/>
                      <a:pt x="86858" y="-2381"/>
                      <a:pt x="89715" y="71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7323351" y="1804399"/>
                <a:ext cx="233438" cy="323937"/>
              </a:xfrm>
              <a:custGeom>
                <a:rect b="b" l="l" r="r" t="t"/>
                <a:pathLst>
                  <a:path extrusionOk="0" h="323937" w="233438">
                    <a:moveTo>
                      <a:pt x="230926" y="92980"/>
                    </a:moveTo>
                    <a:lnTo>
                      <a:pt x="16614" y="320628"/>
                    </a:lnTo>
                    <a:cubicBezTo>
                      <a:pt x="9946" y="328248"/>
                      <a:pt x="-2436" y="321580"/>
                      <a:pt x="421" y="312055"/>
                    </a:cubicBezTo>
                    <a:lnTo>
                      <a:pt x="71859" y="7255"/>
                    </a:lnTo>
                    <a:cubicBezTo>
                      <a:pt x="72811" y="1540"/>
                      <a:pt x="78526" y="-1317"/>
                      <a:pt x="84241" y="588"/>
                    </a:cubicBezTo>
                    <a:cubicBezTo>
                      <a:pt x="139486" y="16780"/>
                      <a:pt x="189016" y="43450"/>
                      <a:pt x="230926" y="78693"/>
                    </a:cubicBezTo>
                    <a:cubicBezTo>
                      <a:pt x="233784" y="82503"/>
                      <a:pt x="234736" y="89170"/>
                      <a:pt x="230926" y="929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7327371" y="2248083"/>
                <a:ext cx="246908" cy="319491"/>
              </a:xfrm>
              <a:custGeom>
                <a:rect b="b" l="l" r="r" t="t"/>
                <a:pathLst>
                  <a:path extrusionOk="0" h="319491" w="246908">
                    <a:moveTo>
                      <a:pt x="16404" y="2674"/>
                    </a:moveTo>
                    <a:lnTo>
                      <a:pt x="244051" y="216986"/>
                    </a:lnTo>
                    <a:cubicBezTo>
                      <a:pt x="247861" y="220796"/>
                      <a:pt x="247861" y="227464"/>
                      <a:pt x="244051" y="231274"/>
                    </a:cubicBezTo>
                    <a:cubicBezTo>
                      <a:pt x="204046" y="270326"/>
                      <a:pt x="155469" y="299854"/>
                      <a:pt x="103081" y="318904"/>
                    </a:cubicBezTo>
                    <a:cubicBezTo>
                      <a:pt x="98319" y="320809"/>
                      <a:pt x="92604" y="317951"/>
                      <a:pt x="90699" y="312236"/>
                    </a:cubicBezTo>
                    <a:lnTo>
                      <a:pt x="211" y="13151"/>
                    </a:lnTo>
                    <a:cubicBezTo>
                      <a:pt x="-1694" y="2674"/>
                      <a:pt x="9736" y="-3994"/>
                      <a:pt x="16404" y="26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7353636" y="1909762"/>
                <a:ext cx="319338" cy="247146"/>
              </a:xfrm>
              <a:custGeom>
                <a:rect b="b" l="l" r="r" t="t"/>
                <a:pathLst>
                  <a:path extrusionOk="0" h="247146" w="319338">
                    <a:moveTo>
                      <a:pt x="2521" y="230505"/>
                    </a:moveTo>
                    <a:lnTo>
                      <a:pt x="216834" y="2858"/>
                    </a:lnTo>
                    <a:cubicBezTo>
                      <a:pt x="220644" y="-953"/>
                      <a:pt x="227311" y="-953"/>
                      <a:pt x="231121" y="2858"/>
                    </a:cubicBezTo>
                    <a:cubicBezTo>
                      <a:pt x="270174" y="42862"/>
                      <a:pt x="299701" y="91440"/>
                      <a:pt x="318751" y="143827"/>
                    </a:cubicBezTo>
                    <a:cubicBezTo>
                      <a:pt x="320656" y="148590"/>
                      <a:pt x="317799" y="154305"/>
                      <a:pt x="312084" y="156210"/>
                    </a:cubicBezTo>
                    <a:lnTo>
                      <a:pt x="12999" y="246698"/>
                    </a:lnTo>
                    <a:cubicBezTo>
                      <a:pt x="3474" y="249555"/>
                      <a:pt x="-4146" y="238125"/>
                      <a:pt x="2521" y="2305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7355782" y="2217952"/>
                <a:ext cx="323860" cy="234303"/>
              </a:xfrm>
              <a:custGeom>
                <a:rect b="b" l="l" r="r" t="t"/>
                <a:pathLst>
                  <a:path extrusionOk="0" h="234303" w="323860">
                    <a:moveTo>
                      <a:pt x="11805" y="420"/>
                    </a:moveTo>
                    <a:lnTo>
                      <a:pt x="316605" y="71857"/>
                    </a:lnTo>
                    <a:cubicBezTo>
                      <a:pt x="322320" y="72810"/>
                      <a:pt x="325178" y="78525"/>
                      <a:pt x="323273" y="84240"/>
                    </a:cubicBezTo>
                    <a:cubicBezTo>
                      <a:pt x="307080" y="139485"/>
                      <a:pt x="280410" y="189015"/>
                      <a:pt x="245168" y="230925"/>
                    </a:cubicBezTo>
                    <a:cubicBezTo>
                      <a:pt x="241358" y="234735"/>
                      <a:pt x="235643" y="235688"/>
                      <a:pt x="230880" y="231878"/>
                    </a:cubicBezTo>
                    <a:lnTo>
                      <a:pt x="2280" y="17565"/>
                    </a:lnTo>
                    <a:cubicBezTo>
                      <a:pt x="-3435" y="9945"/>
                      <a:pt x="2280" y="-2437"/>
                      <a:pt x="11805" y="4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7365558" y="2086426"/>
                <a:ext cx="329744" cy="180703"/>
              </a:xfrm>
              <a:custGeom>
                <a:rect b="b" l="l" r="r" t="t"/>
                <a:pathLst>
                  <a:path extrusionOk="0" h="180703" w="329744">
                    <a:moveTo>
                      <a:pt x="6791" y="90988"/>
                    </a:moveTo>
                    <a:lnTo>
                      <a:pt x="305876" y="501"/>
                    </a:lnTo>
                    <a:cubicBezTo>
                      <a:pt x="311591" y="-1404"/>
                      <a:pt x="316354" y="2406"/>
                      <a:pt x="318259" y="7169"/>
                    </a:cubicBezTo>
                    <a:cubicBezTo>
                      <a:pt x="331594" y="60508"/>
                      <a:pt x="333499" y="116706"/>
                      <a:pt x="323021" y="172903"/>
                    </a:cubicBezTo>
                    <a:cubicBezTo>
                      <a:pt x="322069" y="178619"/>
                      <a:pt x="316354" y="181476"/>
                      <a:pt x="311591" y="180523"/>
                    </a:cubicBezTo>
                    <a:lnTo>
                      <a:pt x="6791" y="109086"/>
                    </a:lnTo>
                    <a:cubicBezTo>
                      <a:pt x="-1781" y="108133"/>
                      <a:pt x="-2734" y="93846"/>
                      <a:pt x="6791" y="909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2" name="Google Shape;1062;p35"/>
          <p:cNvGrpSpPr/>
          <p:nvPr/>
        </p:nvGrpSpPr>
        <p:grpSpPr>
          <a:xfrm flipH="1">
            <a:off x="678677" y="1732511"/>
            <a:ext cx="784636" cy="996348"/>
            <a:chOff x="713225" y="216499"/>
            <a:chExt cx="960152" cy="1219222"/>
          </a:xfrm>
        </p:grpSpPr>
        <p:grpSp>
          <p:nvGrpSpPr>
            <p:cNvPr id="1063" name="Google Shape;1063;p35"/>
            <p:cNvGrpSpPr/>
            <p:nvPr/>
          </p:nvGrpSpPr>
          <p:grpSpPr>
            <a:xfrm>
              <a:off x="713225" y="603500"/>
              <a:ext cx="960152" cy="832221"/>
              <a:chOff x="916100" y="365175"/>
              <a:chExt cx="960152" cy="832221"/>
            </a:xfrm>
          </p:grpSpPr>
          <p:sp>
            <p:nvSpPr>
              <p:cNvPr id="1064" name="Google Shape;1064;p35"/>
              <p:cNvSpPr/>
              <p:nvPr/>
            </p:nvSpPr>
            <p:spPr>
              <a:xfrm>
                <a:off x="916100" y="365175"/>
                <a:ext cx="709200" cy="7092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1422352" y="743496"/>
                <a:ext cx="453900" cy="4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066" name="Google Shape;1066;p35"/>
              <p:cNvGrpSpPr/>
              <p:nvPr/>
            </p:nvGrpSpPr>
            <p:grpSpPr>
              <a:xfrm>
                <a:off x="976367" y="467794"/>
                <a:ext cx="253090" cy="275739"/>
                <a:chOff x="976372" y="467765"/>
                <a:chExt cx="287668" cy="313411"/>
              </a:xfrm>
            </p:grpSpPr>
            <p:sp>
              <p:nvSpPr>
                <p:cNvPr id="1067" name="Google Shape;1067;p35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35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9" name="Google Shape;1069;p35"/>
              <p:cNvGrpSpPr/>
              <p:nvPr/>
            </p:nvGrpSpPr>
            <p:grpSpPr>
              <a:xfrm rot="1390016">
                <a:off x="1504979" y="771939"/>
                <a:ext cx="177758" cy="218879"/>
                <a:chOff x="976372" y="467765"/>
                <a:chExt cx="287668" cy="313411"/>
              </a:xfrm>
            </p:grpSpPr>
            <p:sp>
              <p:nvSpPr>
                <p:cNvPr id="1070" name="Google Shape;1070;p35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35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72" name="Google Shape;1072;p35"/>
            <p:cNvGrpSpPr/>
            <p:nvPr/>
          </p:nvGrpSpPr>
          <p:grpSpPr>
            <a:xfrm>
              <a:off x="1287525" y="216499"/>
              <a:ext cx="310800" cy="310800"/>
              <a:chOff x="1287525" y="216499"/>
              <a:chExt cx="310800" cy="310800"/>
            </a:xfrm>
          </p:grpSpPr>
          <p:sp>
            <p:nvSpPr>
              <p:cNvPr id="1073" name="Google Shape;1073;p35"/>
              <p:cNvSpPr/>
              <p:nvPr/>
            </p:nvSpPr>
            <p:spPr>
              <a:xfrm>
                <a:off x="1287525" y="216499"/>
                <a:ext cx="310800" cy="310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074" name="Google Shape;1074;p35"/>
              <p:cNvGrpSpPr/>
              <p:nvPr/>
            </p:nvGrpSpPr>
            <p:grpSpPr>
              <a:xfrm rot="1389996">
                <a:off x="1344170" y="235996"/>
                <a:ext cx="121749" cy="149895"/>
                <a:chOff x="976372" y="467765"/>
                <a:chExt cx="287668" cy="313411"/>
              </a:xfrm>
            </p:grpSpPr>
            <p:sp>
              <p:nvSpPr>
                <p:cNvPr id="1075" name="Google Shape;1075;p35"/>
                <p:cNvSpPr/>
                <p:nvPr/>
              </p:nvSpPr>
              <p:spPr>
                <a:xfrm>
                  <a:off x="976372" y="467765"/>
                  <a:ext cx="206609" cy="313411"/>
                </a:xfrm>
                <a:custGeom>
                  <a:rect b="b" l="l" r="r" t="t"/>
                  <a:pathLst>
                    <a:path extrusionOk="0" h="313411" w="206609">
                      <a:moveTo>
                        <a:pt x="205375" y="48510"/>
                      </a:moveTo>
                      <a:cubicBezTo>
                        <a:pt x="194897" y="-3878"/>
                        <a:pt x="130127" y="-12450"/>
                        <a:pt x="96790" y="16125"/>
                      </a:cubicBezTo>
                      <a:cubicBezTo>
                        <a:pt x="12017" y="88515"/>
                        <a:pt x="-10843" y="175192"/>
                        <a:pt x="4397" y="258060"/>
                      </a:cubicBezTo>
                      <a:cubicBezTo>
                        <a:pt x="9160" y="282825"/>
                        <a:pt x="22495" y="312352"/>
                        <a:pt x="48212" y="313305"/>
                      </a:cubicBezTo>
                      <a:cubicBezTo>
                        <a:pt x="72025" y="315210"/>
                        <a:pt x="89170" y="291397"/>
                        <a:pt x="101552" y="270442"/>
                      </a:cubicBezTo>
                      <a:cubicBezTo>
                        <a:pt x="128222" y="223770"/>
                        <a:pt x="155845" y="177097"/>
                        <a:pt x="182515" y="131377"/>
                      </a:cubicBezTo>
                      <a:cubicBezTo>
                        <a:pt x="195850" y="108517"/>
                        <a:pt x="211090" y="76132"/>
                        <a:pt x="205375" y="485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35"/>
                <p:cNvSpPr/>
                <p:nvPr/>
              </p:nvSpPr>
              <p:spPr>
                <a:xfrm>
                  <a:off x="1194716" y="552551"/>
                  <a:ext cx="69324" cy="104766"/>
                </a:xfrm>
                <a:custGeom>
                  <a:rect b="b" l="l" r="r" t="t"/>
                  <a:pathLst>
                    <a:path extrusionOk="0" h="104766" w="69324">
                      <a:moveTo>
                        <a:pt x="68946" y="16111"/>
                      </a:moveTo>
                      <a:cubicBezTo>
                        <a:pt x="65136" y="-1034"/>
                        <a:pt x="43228" y="-3891"/>
                        <a:pt x="32751" y="4681"/>
                      </a:cubicBezTo>
                      <a:cubicBezTo>
                        <a:pt x="4176" y="29446"/>
                        <a:pt x="-3444" y="58021"/>
                        <a:pt x="1318" y="85644"/>
                      </a:cubicBezTo>
                      <a:cubicBezTo>
                        <a:pt x="3223" y="94216"/>
                        <a:pt x="7033" y="103741"/>
                        <a:pt x="15606" y="104694"/>
                      </a:cubicBezTo>
                      <a:cubicBezTo>
                        <a:pt x="23226" y="105646"/>
                        <a:pt x="28941" y="97074"/>
                        <a:pt x="33703" y="90406"/>
                      </a:cubicBezTo>
                      <a:cubicBezTo>
                        <a:pt x="43228" y="75166"/>
                        <a:pt x="51801" y="58974"/>
                        <a:pt x="61326" y="43734"/>
                      </a:cubicBezTo>
                      <a:cubicBezTo>
                        <a:pt x="65136" y="36114"/>
                        <a:pt x="70851" y="25636"/>
                        <a:pt x="68946" y="161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77" name="Google Shape;1077;p35"/>
          <p:cNvGrpSpPr/>
          <p:nvPr/>
        </p:nvGrpSpPr>
        <p:grpSpPr>
          <a:xfrm flipH="1">
            <a:off x="832910" y="2941514"/>
            <a:ext cx="475601" cy="724783"/>
            <a:chOff x="4756785" y="3482340"/>
            <a:chExt cx="376237" cy="573404"/>
          </a:xfrm>
        </p:grpSpPr>
        <p:sp>
          <p:nvSpPr>
            <p:cNvPr id="1078" name="Google Shape;1078;p35"/>
            <p:cNvSpPr/>
            <p:nvPr/>
          </p:nvSpPr>
          <p:spPr>
            <a:xfrm>
              <a:off x="4756785" y="3856672"/>
              <a:ext cx="198119" cy="199072"/>
            </a:xfrm>
            <a:custGeom>
              <a:rect b="b" l="l" r="r" t="t"/>
              <a:pathLst>
                <a:path extrusionOk="0" h="199072" w="198119">
                  <a:moveTo>
                    <a:pt x="28575" y="100013"/>
                  </a:moveTo>
                  <a:lnTo>
                    <a:pt x="0" y="199072"/>
                  </a:lnTo>
                  <a:lnTo>
                    <a:pt x="99060" y="169545"/>
                  </a:lnTo>
                  <a:lnTo>
                    <a:pt x="198120" y="199072"/>
                  </a:lnTo>
                  <a:lnTo>
                    <a:pt x="169545" y="100013"/>
                  </a:lnTo>
                  <a:lnTo>
                    <a:pt x="198120" y="0"/>
                  </a:lnTo>
                  <a:lnTo>
                    <a:pt x="99060" y="29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4887277" y="3482340"/>
              <a:ext cx="176212" cy="176212"/>
            </a:xfrm>
            <a:custGeom>
              <a:rect b="b" l="l" r="r" t="t"/>
              <a:pathLst>
                <a:path extrusionOk="0" h="176212" w="176212">
                  <a:moveTo>
                    <a:pt x="57150" y="57150"/>
                  </a:moveTo>
                  <a:lnTo>
                    <a:pt x="0" y="87630"/>
                  </a:lnTo>
                  <a:lnTo>
                    <a:pt x="57150" y="119063"/>
                  </a:lnTo>
                  <a:lnTo>
                    <a:pt x="88582" y="176213"/>
                  </a:lnTo>
                  <a:lnTo>
                    <a:pt x="120015" y="119063"/>
                  </a:lnTo>
                  <a:lnTo>
                    <a:pt x="176213" y="87630"/>
                  </a:lnTo>
                  <a:lnTo>
                    <a:pt x="120015" y="57150"/>
                  </a:lnTo>
                  <a:lnTo>
                    <a:pt x="88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5019675" y="3737609"/>
              <a:ext cx="113347" cy="113347"/>
            </a:xfrm>
            <a:custGeom>
              <a:rect b="b" l="l" r="r" t="t"/>
              <a:pathLst>
                <a:path extrusionOk="0" h="113347" w="113347">
                  <a:moveTo>
                    <a:pt x="37147" y="37147"/>
                  </a:moveTo>
                  <a:lnTo>
                    <a:pt x="0" y="57150"/>
                  </a:lnTo>
                  <a:lnTo>
                    <a:pt x="37147" y="77153"/>
                  </a:lnTo>
                  <a:lnTo>
                    <a:pt x="56197" y="113347"/>
                  </a:lnTo>
                  <a:lnTo>
                    <a:pt x="76200" y="77153"/>
                  </a:lnTo>
                  <a:lnTo>
                    <a:pt x="113347" y="57150"/>
                  </a:lnTo>
                  <a:lnTo>
                    <a:pt x="76200" y="37147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35"/>
          <p:cNvGrpSpPr/>
          <p:nvPr/>
        </p:nvGrpSpPr>
        <p:grpSpPr>
          <a:xfrm>
            <a:off x="7788832" y="2209351"/>
            <a:ext cx="530985" cy="2072519"/>
            <a:chOff x="7788832" y="2209351"/>
            <a:chExt cx="530985" cy="2072519"/>
          </a:xfrm>
        </p:grpSpPr>
        <p:grpSp>
          <p:nvGrpSpPr>
            <p:cNvPr id="1082" name="Google Shape;1082;p35"/>
            <p:cNvGrpSpPr/>
            <p:nvPr/>
          </p:nvGrpSpPr>
          <p:grpSpPr>
            <a:xfrm flipH="1">
              <a:off x="7788832" y="2209351"/>
              <a:ext cx="387705" cy="724783"/>
              <a:chOff x="4756785" y="3482340"/>
              <a:chExt cx="306704" cy="573404"/>
            </a:xfrm>
          </p:grpSpPr>
          <p:sp>
            <p:nvSpPr>
              <p:cNvPr id="1083" name="Google Shape;1083;p35"/>
              <p:cNvSpPr/>
              <p:nvPr/>
            </p:nvSpPr>
            <p:spPr>
              <a:xfrm>
                <a:off x="4756785" y="3856672"/>
                <a:ext cx="198119" cy="199072"/>
              </a:xfrm>
              <a:custGeom>
                <a:rect b="b" l="l" r="r" t="t"/>
                <a:pathLst>
                  <a:path extrusionOk="0" h="199072" w="198119">
                    <a:moveTo>
                      <a:pt x="28575" y="100013"/>
                    </a:moveTo>
                    <a:lnTo>
                      <a:pt x="0" y="199072"/>
                    </a:lnTo>
                    <a:lnTo>
                      <a:pt x="99060" y="169545"/>
                    </a:lnTo>
                    <a:lnTo>
                      <a:pt x="198120" y="199072"/>
                    </a:lnTo>
                    <a:lnTo>
                      <a:pt x="169545" y="100013"/>
                    </a:lnTo>
                    <a:lnTo>
                      <a:pt x="198120" y="0"/>
                    </a:lnTo>
                    <a:lnTo>
                      <a:pt x="99060" y="295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4887277" y="3482340"/>
                <a:ext cx="176212" cy="176212"/>
              </a:xfrm>
              <a:custGeom>
                <a:rect b="b" l="l" r="r" t="t"/>
                <a:pathLst>
                  <a:path extrusionOk="0" h="176212" w="176212">
                    <a:moveTo>
                      <a:pt x="57150" y="57150"/>
                    </a:moveTo>
                    <a:lnTo>
                      <a:pt x="0" y="87630"/>
                    </a:lnTo>
                    <a:lnTo>
                      <a:pt x="57150" y="119063"/>
                    </a:lnTo>
                    <a:lnTo>
                      <a:pt x="88582" y="176213"/>
                    </a:lnTo>
                    <a:lnTo>
                      <a:pt x="120015" y="119063"/>
                    </a:lnTo>
                    <a:lnTo>
                      <a:pt x="176213" y="87630"/>
                    </a:lnTo>
                    <a:lnTo>
                      <a:pt x="120015" y="57150"/>
                    </a:lnTo>
                    <a:lnTo>
                      <a:pt x="885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5" name="Google Shape;1085;p35"/>
            <p:cNvSpPr/>
            <p:nvPr/>
          </p:nvSpPr>
          <p:spPr>
            <a:xfrm flipH="1">
              <a:off x="8176433" y="4138486"/>
              <a:ext cx="143384" cy="143384"/>
            </a:xfrm>
            <a:custGeom>
              <a:rect b="b" l="l" r="r" t="t"/>
              <a:pathLst>
                <a:path extrusionOk="0" h="113347" w="113347">
                  <a:moveTo>
                    <a:pt x="37147" y="37147"/>
                  </a:moveTo>
                  <a:lnTo>
                    <a:pt x="0" y="57150"/>
                  </a:lnTo>
                  <a:lnTo>
                    <a:pt x="37147" y="77153"/>
                  </a:lnTo>
                  <a:lnTo>
                    <a:pt x="56197" y="113347"/>
                  </a:lnTo>
                  <a:lnTo>
                    <a:pt x="76200" y="77153"/>
                  </a:lnTo>
                  <a:lnTo>
                    <a:pt x="113347" y="57150"/>
                  </a:lnTo>
                  <a:lnTo>
                    <a:pt x="76200" y="37147"/>
                  </a:lnTo>
                  <a:lnTo>
                    <a:pt x="56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6" name="Google Shape;1086;p35"/>
          <p:cNvSpPr/>
          <p:nvPr/>
        </p:nvSpPr>
        <p:spPr>
          <a:xfrm>
            <a:off x="2093400" y="3490575"/>
            <a:ext cx="5029800" cy="58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da by Slidesgo">
  <a:themeElements>
    <a:clrScheme name="Simple Light">
      <a:dk1>
        <a:srgbClr val="191919"/>
      </a:dk1>
      <a:lt1>
        <a:srgbClr val="F8F4E0"/>
      </a:lt1>
      <a:dk2>
        <a:srgbClr val="FFFFFF"/>
      </a:dk2>
      <a:lt2>
        <a:srgbClr val="EAE0A3"/>
      </a:lt2>
      <a:accent1>
        <a:srgbClr val="F5D401"/>
      </a:accent1>
      <a:accent2>
        <a:srgbClr val="F59601"/>
      </a:accent2>
      <a:accent3>
        <a:srgbClr val="CF1212"/>
      </a:accent3>
      <a:accent4>
        <a:srgbClr val="4E48AB"/>
      </a:accent4>
      <a:accent5>
        <a:srgbClr val="48AB50"/>
      </a:accent5>
      <a:accent6>
        <a:srgbClr val="74564A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