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Sora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Sora-bold.fntdata"/><Relationship Id="rId23" Type="http://schemas.openxmlformats.org/officeDocument/2006/relationships/font" Target="fonts/Sor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34c5864e9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34c5864e9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c9f4d8b3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2c9f4d8b3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f54721124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1f54721124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f54721124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f54721124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f547211241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1f547211241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f54721124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1f54721124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f54721124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1f54721124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1f54721124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1f54721124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f54721124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1f54721124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ef78f9eb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ef78f9eb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f0f92976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f0f92976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f54721124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f54721124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f5472112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f5472112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f54721124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f54721124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f54721124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f54721124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f54721124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f54721124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f54721124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1f54721124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4" name="Google Shape;14;p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/>
          <p:nvPr>
            <p:ph hasCustomPrompt="1" type="title"/>
          </p:nvPr>
        </p:nvSpPr>
        <p:spPr>
          <a:xfrm>
            <a:off x="3110500" y="1782613"/>
            <a:ext cx="5320200" cy="9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/>
          <p:nvPr>
            <p:ph idx="1" type="subTitle"/>
          </p:nvPr>
        </p:nvSpPr>
        <p:spPr>
          <a:xfrm>
            <a:off x="3110500" y="2863787"/>
            <a:ext cx="53202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2" name="Google Shape;112;p1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13" name="Google Shape;113;p1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4" name="Google Shape;114;p1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" name="Google Shape;115;p1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16" name="Google Shape;116;p1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17" name="Google Shape;117;p1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18" name="Google Shape;118;p1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" name="Google Shape;119;p1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20" name="Google Shape;120;p1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/>
          <p:nvPr>
            <p:ph hasCustomPrompt="1" type="title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/>
          <p:nvPr>
            <p:ph hasCustomPrompt="1" idx="2" type="title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/>
          <p:nvPr>
            <p:ph hasCustomPrompt="1" idx="3" type="title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/>
          <p:nvPr>
            <p:ph hasCustomPrompt="1" idx="4" type="title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/>
          <p:nvPr>
            <p:ph hasCustomPrompt="1" idx="5" type="title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/>
          <p:nvPr>
            <p:ph hasCustomPrompt="1" idx="6" type="title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7" type="subTitle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8" type="subTitle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9" type="subTitle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3" type="subTitle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4" type="subTitle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35" name="Google Shape;135;p1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36" name="Google Shape;136;p1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7" name="Google Shape;137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" name="Google Shape;138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39" name="Google Shape;139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40" name="Google Shape;140;p1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1" name="Google Shape;141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" name="Google Shape;142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43" name="Google Shape;143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44" name="Google Shape;144;p13"/>
          <p:cNvSpPr txBox="1"/>
          <p:nvPr>
            <p:ph idx="15"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title"/>
          </p:nvPr>
        </p:nvSpPr>
        <p:spPr>
          <a:xfrm>
            <a:off x="3758050" y="1937075"/>
            <a:ext cx="323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7" name="Google Shape;147;p14"/>
          <p:cNvSpPr txBox="1"/>
          <p:nvPr>
            <p:ph idx="1" type="subTitle"/>
          </p:nvPr>
        </p:nvSpPr>
        <p:spPr>
          <a:xfrm>
            <a:off x="3758050" y="2433575"/>
            <a:ext cx="32331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48" name="Google Shape;148;p1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49" name="Google Shape;149;p1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0" name="Google Shape;150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" name="Google Shape;151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2" name="Google Shape;152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53" name="Google Shape;153;p1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4" name="Google Shape;154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" name="Google Shape;155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6" name="Google Shape;156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/>
          <p:nvPr>
            <p:ph idx="1" type="subTitle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9" name="Google Shape;159;p15"/>
          <p:cNvSpPr txBox="1"/>
          <p:nvPr>
            <p:ph idx="2" type="subTitle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0" name="Google Shape;160;p15"/>
          <p:cNvSpPr txBox="1"/>
          <p:nvPr>
            <p:ph idx="3" type="subTitle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15"/>
          <p:cNvSpPr txBox="1"/>
          <p:nvPr>
            <p:ph idx="4" type="subTitle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2" name="Google Shape;162;p15"/>
          <p:cNvSpPr txBox="1"/>
          <p:nvPr>
            <p:ph idx="5" type="subTitle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3" name="Google Shape;163;p15"/>
          <p:cNvSpPr txBox="1"/>
          <p:nvPr>
            <p:ph idx="6" type="subTitle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64" name="Google Shape;164;p1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5" name="Google Shape;165;p1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6" name="Google Shape;166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" name="Google Shape;167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68" name="Google Shape;168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69" name="Google Shape;169;p1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70" name="Google Shape;170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" name="Google Shape;171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72" name="Google Shape;172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73" name="Google Shape;173;p15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idx="1" type="subTitle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6" name="Google Shape;176;p16"/>
          <p:cNvSpPr txBox="1"/>
          <p:nvPr>
            <p:ph idx="2" type="subTitle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" name="Google Shape;177;p16"/>
          <p:cNvSpPr txBox="1"/>
          <p:nvPr>
            <p:ph idx="3" type="subTitle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8" name="Google Shape;178;p16"/>
          <p:cNvSpPr txBox="1"/>
          <p:nvPr>
            <p:ph idx="4" type="subTitle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" name="Google Shape;179;p16"/>
          <p:cNvSpPr txBox="1"/>
          <p:nvPr>
            <p:ph idx="5" type="subTitle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0" name="Google Shape;180;p16"/>
          <p:cNvSpPr txBox="1"/>
          <p:nvPr>
            <p:ph idx="6" type="subTitle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1" name="Google Shape;181;p16"/>
          <p:cNvSpPr txBox="1"/>
          <p:nvPr>
            <p:ph idx="7" type="subTitle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2" name="Google Shape;182;p16"/>
          <p:cNvSpPr txBox="1"/>
          <p:nvPr>
            <p:ph idx="8" type="subTitle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83" name="Google Shape;183;p1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84" name="Google Shape;184;p1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85" name="Google Shape;185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87" name="Google Shape;187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88" name="Google Shape;188;p1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89" name="Google Shape;189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" name="Google Shape;190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91" name="Google Shape;191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92" name="Google Shape;192;p16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idx="1" type="subTitle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5" name="Google Shape;195;p17"/>
          <p:cNvSpPr txBox="1"/>
          <p:nvPr>
            <p:ph idx="2" type="subTitle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6" name="Google Shape;196;p17"/>
          <p:cNvSpPr txBox="1"/>
          <p:nvPr>
            <p:ph idx="3" type="subTitle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7" name="Google Shape;197;p17"/>
          <p:cNvSpPr txBox="1"/>
          <p:nvPr>
            <p:ph idx="4" type="subTitle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8" name="Google Shape;198;p17"/>
          <p:cNvSpPr txBox="1"/>
          <p:nvPr>
            <p:ph idx="5" type="subTitle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9" name="Google Shape;199;p17"/>
          <p:cNvSpPr txBox="1"/>
          <p:nvPr>
            <p:ph idx="6" type="subTitle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0" name="Google Shape;200;p17"/>
          <p:cNvSpPr txBox="1"/>
          <p:nvPr>
            <p:ph idx="7" type="subTitle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1" name="Google Shape;201;p17"/>
          <p:cNvSpPr txBox="1"/>
          <p:nvPr>
            <p:ph idx="8" type="subTitle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2" name="Google Shape;202;p17"/>
          <p:cNvSpPr txBox="1"/>
          <p:nvPr>
            <p:ph idx="9" type="subTitle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3" name="Google Shape;203;p17"/>
          <p:cNvSpPr txBox="1"/>
          <p:nvPr>
            <p:ph idx="13" type="subTitle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4" name="Google Shape;204;p17"/>
          <p:cNvSpPr txBox="1"/>
          <p:nvPr>
            <p:ph idx="14" type="subTitle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5" name="Google Shape;205;p17"/>
          <p:cNvSpPr txBox="1"/>
          <p:nvPr>
            <p:ph idx="15" type="subTitle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06" name="Google Shape;206;p1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07" name="Google Shape;207;p1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08" name="Google Shape;208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9" name="Google Shape;209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10" name="Google Shape;210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11" name="Google Shape;211;p1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2" name="Google Shape;212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14" name="Google Shape;214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215" name="Google Shape;215;p17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18"/>
          <p:cNvSpPr txBox="1"/>
          <p:nvPr>
            <p:ph idx="1" type="subTitle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9" name="Google Shape;219;p18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0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0" name="Google Shape;220;p1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1" name="Google Shape;221;p1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2" name="Google Shape;222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24" name="Google Shape;224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25" name="Google Shape;225;p1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6" name="Google Shape;226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28" name="Google Shape;228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1" name="Google Shape;231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34" name="Google Shape;234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35" name="Google Shape;235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" name="Google Shape;237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38" name="Google Shape;238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239" name="Google Shape;239;p19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40" name="Google Shape;240;p19"/>
            <p:cNvSpPr/>
            <p:nvPr/>
          </p:nvSpPr>
          <p:spPr>
            <a:xfrm>
              <a:off x="1913656" y="3200832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910411" y="3196997"/>
              <a:ext cx="46022" cy="46081"/>
            </a:xfrm>
            <a:custGeom>
              <a:rect b="b" l="l" r="r" t="t"/>
              <a:pathLst>
                <a:path extrusionOk="0" h="781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" name="Google Shape;242;p19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rect b="b" l="l" r="r" t="t"/>
                <a:pathLst>
                  <a:path extrusionOk="0" h="2645" w="5474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rect b="b" l="l" r="r" t="t"/>
                <a:pathLst>
                  <a:path extrusionOk="0" h="1661" w="3415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rect b="b" l="l" r="r" t="t"/>
                <a:pathLst>
                  <a:path extrusionOk="0" h="6272" w="8304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rect b="b" l="l" r="r" t="t"/>
                <a:pathLst>
                  <a:path extrusionOk="0" h="1643" w="1643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rect b="b" l="l" r="r" t="t"/>
                <a:pathLst>
                  <a:path extrusionOk="0" h="2051" w="206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rect b="b" l="l" r="r" t="t"/>
                <a:pathLst>
                  <a:path extrusionOk="0" h="882" w="882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rect b="b" l="l" r="r" t="t"/>
                <a:pathLst>
                  <a:path extrusionOk="0" h="567" w="567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rect b="b" l="l" r="r" t="t"/>
                <a:pathLst>
                  <a:path extrusionOk="0" h="13787" w="13796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rect b="b" l="l" r="r" t="t"/>
                <a:pathLst>
                  <a:path extrusionOk="0" h="11235" w="16244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rect b="b" l="l" r="r" t="t"/>
                <a:pathLst>
                  <a:path extrusionOk="0" h="11346" w="16374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rect b="b" l="l" r="r" t="t"/>
                <a:pathLst>
                  <a:path extrusionOk="0" h="9083" w="1387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rect b="b" l="l" r="r" t="t"/>
                <a:pathLst>
                  <a:path extrusionOk="0" h="3044" w="113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rect b="b" l="l" r="r" t="t"/>
                <a:pathLst>
                  <a:path extrusionOk="0" h="363" w="362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rect b="b" l="l" r="r" t="t"/>
                <a:pathLst>
                  <a:path extrusionOk="0" h="1568" w="2168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rect b="b" l="l" r="r" t="t"/>
                <a:pathLst>
                  <a:path extrusionOk="0" h="456" w="412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rect b="b" l="l" r="r" t="t"/>
                <a:pathLst>
                  <a:path extrusionOk="0" h="576" w="424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rect b="b" l="l" r="r" t="t"/>
                <a:pathLst>
                  <a:path extrusionOk="0" h="6486" w="7552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rect b="b" l="l" r="r" t="t"/>
                <a:pathLst>
                  <a:path extrusionOk="0" h="288" w="3981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rect b="b" l="l" r="r" t="t"/>
                <a:pathLst>
                  <a:path extrusionOk="0" h="521" w="3471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rect b="b" l="l" r="r" t="t"/>
                <a:pathLst>
                  <a:path extrusionOk="0" h="196" w="186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rect b="b" l="l" r="r" t="t"/>
                <a:pathLst>
                  <a:path extrusionOk="0" h="2154" w="2153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rect b="b" l="l" r="r" t="t"/>
                <a:pathLst>
                  <a:path extrusionOk="0" h="2264" w="2265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rect b="b" l="l" r="r" t="t"/>
                <a:pathLst>
                  <a:path extrusionOk="0" h="484" w="956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rect b="b" l="l" r="r" t="t"/>
                <a:pathLst>
                  <a:path extrusionOk="0" h="549" w="548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rect b="b" l="l" r="r" t="t"/>
                <a:pathLst>
                  <a:path extrusionOk="0" h="659" w="66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rect b="b" l="l" r="r" t="t"/>
                <a:pathLst>
                  <a:path extrusionOk="0" h="492" w="1587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rect b="b" l="l" r="r" t="t"/>
                <a:pathLst>
                  <a:path extrusionOk="0" h="604" w="1707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rect b="b" l="l" r="r" t="t"/>
                <a:pathLst>
                  <a:path extrusionOk="0" h="9600" w="964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rect b="b" l="l" r="r" t="t"/>
                <a:pathLst>
                  <a:path extrusionOk="0" h="9714" w="9751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rect b="b" l="l" r="r" t="t"/>
                <a:pathLst>
                  <a:path extrusionOk="0" h="11235" w="16253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rect b="b" l="l" r="r" t="t"/>
                <a:pathLst>
                  <a:path extrusionOk="0" h="11356" w="16365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rect b="b" l="l" r="r" t="t"/>
                <a:pathLst>
                  <a:path extrusionOk="0" h="9074" w="13879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rect b="b" l="l" r="r" t="t"/>
                <a:pathLst>
                  <a:path extrusionOk="0" h="3043" w="12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rect b="b" l="l" r="r" t="t"/>
                <a:pathLst>
                  <a:path extrusionOk="0" h="363" w="373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rect b="b" l="l" r="r" t="t"/>
                <a:pathLst>
                  <a:path extrusionOk="0" h="1568" w="21689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rect b="b" l="l" r="r" t="t"/>
                <a:pathLst>
                  <a:path extrusionOk="0" h="456" w="4119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rect b="b" l="l" r="r" t="t"/>
                <a:pathLst>
                  <a:path extrusionOk="0" h="567" w="4231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rect b="b" l="l" r="r" t="t"/>
                <a:pathLst>
                  <a:path extrusionOk="0" h="6365" w="7431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rect b="b" l="l" r="r" t="t"/>
                <a:pathLst>
                  <a:path extrusionOk="0" h="6365" w="7432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rect b="b" l="l" r="r" t="t"/>
                <a:pathLst>
                  <a:path extrusionOk="0" h="6476" w="7552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rect b="b" l="l" r="r" t="t"/>
                <a:pathLst>
                  <a:path extrusionOk="0" h="288" w="399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rect b="b" l="l" r="r" t="t"/>
                <a:pathLst>
                  <a:path extrusionOk="0" h="511" w="3471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rect b="b" l="l" r="r" t="t"/>
                <a:pathLst>
                  <a:path extrusionOk="0" h="2144" w="2153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rect b="b" l="l" r="r" t="t"/>
                <a:pathLst>
                  <a:path extrusionOk="0" h="2274" w="2265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rect b="b" l="l" r="r" t="t"/>
                <a:pathLst>
                  <a:path extrusionOk="0" h="483" w="956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rect b="b" l="l" r="r" t="t"/>
                <a:pathLst>
                  <a:path extrusionOk="0" h="539" w="539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rect b="b" l="l" r="r" t="t"/>
                <a:pathLst>
                  <a:path extrusionOk="0" h="660" w="66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rect b="b" l="l" r="r" t="t"/>
                <a:pathLst>
                  <a:path extrusionOk="0" h="492" w="1588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rect b="b" l="l" r="r" t="t"/>
                <a:pathLst>
                  <a:path extrusionOk="0" h="613" w="1698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rect b="b" l="l" r="r" t="t"/>
                <a:pathLst>
                  <a:path extrusionOk="0" h="8897" w="1220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rect b="b" l="l" r="r" t="t"/>
                <a:pathLst>
                  <a:path extrusionOk="0" h="1503" w="1220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rect b="b" l="l" r="r" t="t"/>
                <a:pathLst>
                  <a:path extrusionOk="0" h="1615" w="12321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rect b="b" l="l" r="r" t="t"/>
                <a:pathLst>
                  <a:path extrusionOk="0" h="576" w="576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rect b="b" l="l" r="r" t="t"/>
                <a:pathLst>
                  <a:path extrusionOk="0" h="7339" w="1220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rect b="b" l="l" r="r" t="t"/>
                <a:pathLst>
                  <a:path extrusionOk="0" h="7450" w="12321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rect b="b" l="l" r="r" t="t"/>
                <a:pathLst>
                  <a:path extrusionOk="0" h="4157" w="2701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rect b="b" l="l" r="r" t="t"/>
                <a:pathLst>
                  <a:path extrusionOk="0" h="4287" w="2812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rect b="b" l="l" r="r" t="t"/>
                <a:pathLst>
                  <a:path extrusionOk="0" h="4036" w="2608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rect b="b" l="l" r="r" t="t"/>
                <a:pathLst>
                  <a:path extrusionOk="0" h="4148" w="2738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rect b="b" l="l" r="r" t="t"/>
                <a:pathLst>
                  <a:path extrusionOk="0" h="4092" w="2598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rect b="b" l="l" r="r" t="t"/>
                <a:pathLst>
                  <a:path extrusionOk="0" h="4219" w="2728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rect b="b" l="l" r="r" t="t"/>
                <a:pathLst>
                  <a:path extrusionOk="0" h="121" w="5734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rect b="b" l="l" r="r" t="t"/>
                <a:pathLst>
                  <a:path extrusionOk="0" h="122" w="2088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rect b="b" l="l" r="r" t="t"/>
                <a:pathLst>
                  <a:path extrusionOk="0" h="122" w="2515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rect b="b" l="l" r="r" t="t"/>
                <a:pathLst>
                  <a:path extrusionOk="0" h="113" w="3721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rect b="b" l="l" r="r" t="t"/>
                <a:pathLst>
                  <a:path extrusionOk="0" h="112" w="578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rect b="b" l="l" r="r" t="t"/>
                <a:pathLst>
                  <a:path extrusionOk="0" h="113" w="1912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rect b="b" l="l" r="r" t="t"/>
                <a:pathLst>
                  <a:path extrusionOk="0" h="113" w="3387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rect b="b" l="l" r="r" t="t"/>
                <a:pathLst>
                  <a:path extrusionOk="0" h="354" w="2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rect b="b" l="l" r="r" t="t"/>
                <a:pathLst>
                  <a:path extrusionOk="0" h="6625" w="9306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rect b="b" l="l" r="r" t="t"/>
                <a:pathLst>
                  <a:path extrusionOk="0" h="6754" w="9427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rect b="b" l="l" r="r" t="t"/>
                <a:pathLst>
                  <a:path extrusionOk="0" h="1114" w="9305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rect b="b" l="l" r="r" t="t"/>
                <a:pathLst>
                  <a:path extrusionOk="0" h="1235" w="9417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rect b="b" l="l" r="r" t="t"/>
                <a:pathLst>
                  <a:path extrusionOk="0" h="456" w="456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rect b="b" l="l" r="r" t="t"/>
                <a:pathLst>
                  <a:path extrusionOk="0" h="456" w="465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rect b="b" l="l" r="r" t="t"/>
                <a:pathLst>
                  <a:path extrusionOk="0" h="456" w="464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rect b="b" l="l" r="r" t="t"/>
                <a:pathLst>
                  <a:path extrusionOk="0" h="5465" w="9305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rect b="b" l="l" r="r" t="t"/>
                <a:pathLst>
                  <a:path extrusionOk="0" h="5585" w="9426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rect b="b" l="l" r="r" t="t"/>
                <a:pathLst>
                  <a:path extrusionOk="0" h="113" w="3944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rect b="b" l="l" r="r" t="t"/>
                <a:pathLst>
                  <a:path extrusionOk="0" h="122" w="1458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rect b="b" l="l" r="r" t="t"/>
                <a:pathLst>
                  <a:path extrusionOk="0" h="122" w="1754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rect b="b" l="l" r="r" t="t"/>
                <a:pathLst>
                  <a:path extrusionOk="0" h="112" w="2571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rect b="b" l="l" r="r" t="t"/>
                <a:pathLst>
                  <a:path extrusionOk="0" h="112" w="3981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rect b="b" l="l" r="r" t="t"/>
                <a:pathLst>
                  <a:path extrusionOk="0" h="121" w="1337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rect b="b" l="l" r="r" t="t"/>
                <a:pathLst>
                  <a:path extrusionOk="0" h="121" w="2348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rect b="b" l="l" r="r" t="t"/>
                <a:pathLst>
                  <a:path extrusionOk="0" h="2821" w="2821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rect b="b" l="l" r="r" t="t"/>
                <a:pathLst>
                  <a:path extrusionOk="0" h="2942" w="2932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rect b="b" l="l" r="r" t="t"/>
                <a:pathLst>
                  <a:path extrusionOk="0" h="2822" w="2821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rect b="b" l="l" r="r" t="t"/>
                <a:pathLst>
                  <a:path extrusionOk="0" h="2941" w="2933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rect b="b" l="l" r="r" t="t"/>
                <a:pathLst>
                  <a:path extrusionOk="0" h="4194" w="4713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rect b="b" l="l" r="r" t="t"/>
                <a:pathLst>
                  <a:path extrusionOk="0" h="4305" w="4305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rect b="b" l="l" r="r" t="t"/>
                <a:pathLst>
                  <a:path extrusionOk="0" h="4193" w="4509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rect b="b" l="l" r="r" t="t"/>
                <a:pathLst>
                  <a:path extrusionOk="0" h="4306" w="4314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rect b="b" l="l" r="r" t="t"/>
                <a:pathLst>
                  <a:path extrusionOk="0" h="4306" w="1365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rect b="b" l="l" r="r" t="t"/>
                <a:pathLst>
                  <a:path extrusionOk="0" h="112" w="3962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rect b="b" l="l" r="r" t="t"/>
                <a:pathLst>
                  <a:path extrusionOk="0" h="121" w="3962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8" name="Google Shape;368;p19"/>
            <p:cNvSpPr/>
            <p:nvPr/>
          </p:nvSpPr>
          <p:spPr>
            <a:xfrm>
              <a:off x="1925692" y="2196479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9" name="Google Shape;369;p19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rect b="b" l="l" r="r" t="t"/>
                <a:pathLst>
                  <a:path extrusionOk="0" h="493" w="3823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rect b="b" l="l" r="r" t="t"/>
                <a:pathLst>
                  <a:path extrusionOk="0" h="604" w="3944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rect b="b" l="l" r="r" t="t"/>
                <a:pathLst>
                  <a:path extrusionOk="0" h="317" w="219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rect b="b" l="l" r="r" t="t"/>
                <a:pathLst>
                  <a:path extrusionOk="0" h="316" w="219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rect b="b" l="l" r="r" t="t"/>
                <a:pathLst>
                  <a:path extrusionOk="0" h="1606" w="3711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rect b="b" l="l" r="r" t="t"/>
                <a:pathLst>
                  <a:path extrusionOk="0" h="1715" w="3841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rect b="b" l="l" r="r" t="t"/>
                <a:pathLst>
                  <a:path extrusionOk="0" h="604" w="613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rect b="b" l="l" r="r" t="t"/>
                <a:pathLst>
                  <a:path extrusionOk="0" h="719" w="725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rect b="b" l="l" r="r" t="t"/>
                <a:pathLst>
                  <a:path extrusionOk="0" h="6927" w="7432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rect b="b" l="l" r="r" t="t"/>
                <a:pathLst>
                  <a:path extrusionOk="0" h="7049" w="7404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rect b="b" l="l" r="r" t="t"/>
                <a:pathLst>
                  <a:path extrusionOk="0" h="6931" w="7877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rect b="b" l="l" r="r" t="t"/>
                <a:pathLst>
                  <a:path extrusionOk="0" h="7046" w="7552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rect b="b" l="l" r="r" t="t"/>
                <a:pathLst>
                  <a:path extrusionOk="0" h="1697" w="1689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rect b="b" l="l" r="r" t="t"/>
                <a:pathLst>
                  <a:path extrusionOk="0" h="3768" w="3285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rect b="b" l="l" r="r" t="t"/>
                <a:pathLst>
                  <a:path extrusionOk="0" h="3878" w="3405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rect b="b" l="l" r="r" t="t"/>
                <a:pathLst>
                  <a:path extrusionOk="0" h="400" w="2005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rect b="b" l="l" r="r" t="t"/>
                <a:pathLst>
                  <a:path extrusionOk="0" h="521" w="2126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rect b="b" l="l" r="r" t="t"/>
                <a:pathLst>
                  <a:path extrusionOk="0" h="697" w="696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rect b="b" l="l" r="r" t="t"/>
                <a:pathLst>
                  <a:path extrusionOk="0" h="817" w="817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rect b="b" l="l" r="r" t="t"/>
                <a:pathLst>
                  <a:path extrusionOk="0" h="280" w="288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rect b="b" l="l" r="r" t="t"/>
                <a:pathLst>
                  <a:path extrusionOk="0" h="400" w="40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rect b="b" l="l" r="r" t="t"/>
                <a:pathLst>
                  <a:path extrusionOk="0" h="122" w="855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rect b="b" l="l" r="r" t="t"/>
                <a:pathLst>
                  <a:path extrusionOk="0" h="112" w="2236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1" name="Google Shape;401;p19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19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rect b="b" l="l" r="r" t="t"/>
                <a:pathLst>
                  <a:path extrusionOk="0" h="1875" w="1875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rect b="b" l="l" r="r" t="t"/>
                <a:pathLst>
                  <a:path extrusionOk="0" h="762" w="113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rect b="b" l="l" r="r" t="t"/>
                <a:pathLst>
                  <a:path extrusionOk="0" h="752" w="113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rect b="b" l="l" r="r" t="t"/>
                <a:pathLst>
                  <a:path extrusionOk="0" h="569" w="586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rect b="b" l="l" r="r" t="t"/>
                <a:pathLst>
                  <a:path extrusionOk="0" h="446" w="455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rect b="b" l="l" r="r" t="t"/>
                <a:pathLst>
                  <a:path extrusionOk="0" h="571" w="585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rect b="b" l="l" r="r" t="t"/>
                <a:pathLst>
                  <a:path extrusionOk="0" h="446" w="456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rect b="b" l="l" r="r" t="t"/>
                <a:pathLst>
                  <a:path extrusionOk="0" h="571" w="586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rect b="b" l="l" r="r" t="t"/>
                <a:pathLst>
                  <a:path extrusionOk="0" h="569" w="585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rect b="b" l="l" r="r" t="t"/>
                <a:pathLst>
                  <a:path extrusionOk="0" h="688" w="678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rect b="b" l="l" r="r" t="t"/>
                <a:pathLst>
                  <a:path extrusionOk="0" h="2070" w="1698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rect b="b" l="l" r="r" t="t"/>
                <a:pathLst>
                  <a:path extrusionOk="0" h="2183" w="1717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rect b="b" l="l" r="r" t="t"/>
                <a:pathLst>
                  <a:path extrusionOk="0" h="1548" w="2069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rect b="b" l="l" r="r" t="t"/>
                <a:pathLst>
                  <a:path extrusionOk="0" h="1661" w="2181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rect b="b" l="l" r="r" t="t"/>
                <a:pathLst>
                  <a:path extrusionOk="0" h="3562" w="2097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rect b="b" l="l" r="r" t="t"/>
                <a:pathLst>
                  <a:path extrusionOk="0" h="3681" w="2218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rect b="b" l="l" r="r" t="t"/>
                <a:pathLst>
                  <a:path extrusionOk="0" h="5724" w="130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rect b="b" l="l" r="r" t="t"/>
                <a:pathLst>
                  <a:path extrusionOk="0" h="5836" w="1411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rect b="b" l="l" r="r" t="t"/>
                <a:pathLst>
                  <a:path extrusionOk="0" h="3628" w="1291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rect b="b" l="l" r="r" t="t"/>
                <a:pathLst>
                  <a:path extrusionOk="0" h="3740" w="1401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rect b="b" l="l" r="r" t="t"/>
                <a:pathLst>
                  <a:path extrusionOk="0" h="2051" w="1299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rect b="b" l="l" r="r" t="t"/>
                <a:pathLst>
                  <a:path extrusionOk="0" h="2153" w="1402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rect b="b" l="l" r="r" t="t"/>
                <a:pathLst>
                  <a:path extrusionOk="0" h="6736" w="1299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rect b="b" l="l" r="r" t="t"/>
                <a:pathLst>
                  <a:path extrusionOk="0" h="6829" w="1384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rect b="b" l="l" r="r" t="t"/>
                <a:pathLst>
                  <a:path extrusionOk="0" h="6587" w="130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rect b="b" l="l" r="r" t="t"/>
                <a:pathLst>
                  <a:path extrusionOk="0" h="6699" w="1402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rect b="b" l="l" r="r" t="t"/>
                <a:pathLst>
                  <a:path extrusionOk="0" h="836" w="130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rect b="b" l="l" r="r" t="t"/>
                <a:pathLst>
                  <a:path extrusionOk="0" h="947" w="1402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rect b="b" l="l" r="r" t="t"/>
                <a:pathLst>
                  <a:path extrusionOk="0" h="1597" w="3712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rect b="b" l="l" r="r" t="t"/>
                <a:pathLst>
                  <a:path extrusionOk="0" h="1711" w="3842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rect b="b" l="l" r="r" t="t"/>
                <a:pathLst>
                  <a:path extrusionOk="0" h="604" w="604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rect b="b" l="l" r="r" t="t"/>
                <a:pathLst>
                  <a:path extrusionOk="0" h="723" w="734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rect b="b" l="l" r="r" t="t"/>
                <a:pathLst>
                  <a:path extrusionOk="0" h="6930" w="7422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rect b="b" l="l" r="r" t="t"/>
                <a:pathLst>
                  <a:path extrusionOk="0" h="7045" w="7404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rect b="b" l="l" r="r" t="t"/>
                <a:pathLst>
                  <a:path extrusionOk="0" h="6928" w="7877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rect b="b" l="l" r="r" t="t"/>
                <a:pathLst>
                  <a:path extrusionOk="0" h="7047" w="7394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rect b="b" l="l" r="r" t="t"/>
                <a:pathLst>
                  <a:path extrusionOk="0" h="1696" w="169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rect b="b" l="l" r="r" t="t"/>
                <a:pathLst>
                  <a:path extrusionOk="0" h="484" w="3823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rect b="b" l="l" r="r" t="t"/>
                <a:pathLst>
                  <a:path extrusionOk="0" h="604" w="3943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rect b="b" l="l" r="r" t="t"/>
                <a:pathLst>
                  <a:path extrusionOk="0" h="325" w="220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rect b="b" l="l" r="r" t="t"/>
                <a:pathLst>
                  <a:path extrusionOk="0" h="1448" w="1959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rect b="b" l="l" r="r" t="t"/>
                <a:pathLst>
                  <a:path extrusionOk="0" h="1578" w="2069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rect b="b" l="l" r="r" t="t"/>
                <a:pathLst>
                  <a:path extrusionOk="0" h="2422" w="2905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rect b="b" l="l" r="r" t="t"/>
                <a:pathLst>
                  <a:path extrusionOk="0" h="2543" w="3016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rect b="b" l="l" r="r" t="t"/>
                <a:pathLst>
                  <a:path extrusionOk="0" h="1012" w="529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rect b="b" l="l" r="r" t="t"/>
                <a:pathLst>
                  <a:path extrusionOk="0" h="1124" w="65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rect b="b" l="l" r="r" t="t"/>
                <a:pathLst>
                  <a:path extrusionOk="0" h="762" w="121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rect b="b" l="l" r="r" t="t"/>
                <a:pathLst>
                  <a:path extrusionOk="0" h="753" w="121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rect b="b" l="l" r="r" t="t"/>
                <a:pathLst>
                  <a:path extrusionOk="0" h="122" w="762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rect b="b" l="l" r="r" t="t"/>
                <a:pathLst>
                  <a:path extrusionOk="0" h="122" w="753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rect b="b" l="l" r="r" t="t"/>
                <a:pathLst>
                  <a:path extrusionOk="0" h="572" w="586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rect b="b" l="l" r="r" t="t"/>
                <a:pathLst>
                  <a:path extrusionOk="0" h="578" w="585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rect b="b" l="l" r="r" t="t"/>
                <a:pathLst>
                  <a:path extrusionOk="0" h="578" w="586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rect b="b" l="l" r="r" t="t"/>
                <a:pathLst>
                  <a:path extrusionOk="0" h="572" w="585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rect b="b" l="l" r="r" t="t"/>
                <a:pathLst>
                  <a:path extrusionOk="0" h="910" w="901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rect b="b" l="l" r="r" t="t"/>
                <a:pathLst>
                  <a:path extrusionOk="0" h="493" w="3823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rect b="b" l="l" r="r" t="t"/>
                <a:pathLst>
                  <a:path extrusionOk="0" h="604" w="3935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rect b="b" l="l" r="r" t="t"/>
                <a:pathLst>
                  <a:path extrusionOk="0" h="428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rect b="b" l="l" r="r" t="t"/>
                <a:pathLst>
                  <a:path extrusionOk="0" h="6926" w="7422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rect b="b" l="l" r="r" t="t"/>
                <a:pathLst>
                  <a:path extrusionOk="0" h="7047" w="7246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rect b="b" l="l" r="r" t="t"/>
                <a:pathLst>
                  <a:path extrusionOk="0" h="6929" w="7905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rect b="b" l="l" r="r" t="t"/>
                <a:pathLst>
                  <a:path extrusionOk="0" h="7044" w="7404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rect b="b" l="l" r="r" t="t"/>
                <a:pathLst>
                  <a:path extrusionOk="0" h="1522" w="1495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rect b="b" l="l" r="r" t="t"/>
                <a:pathLst>
                  <a:path extrusionOk="0" h="1696" w="1689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rect b="b" l="l" r="r" t="t"/>
                <a:pathLst>
                  <a:path extrusionOk="0" h="604" w="604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rect b="b" l="l" r="r" t="t"/>
                <a:pathLst>
                  <a:path extrusionOk="0" h="973" w="193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rect b="b" l="l" r="r" t="t"/>
                <a:pathLst>
                  <a:path extrusionOk="0" h="1216" w="1217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rect b="b" l="l" r="r" t="t"/>
                <a:pathLst>
                  <a:path extrusionOk="0" h="973" w="194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rect b="b" l="l" r="r" t="t"/>
                <a:pathLst>
                  <a:path extrusionOk="0" h="1216" w="1216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rect b="b" l="l" r="r" t="t"/>
                <a:pathLst>
                  <a:path extrusionOk="0" h="1100" w="2191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rect b="b" l="l" r="r" t="t"/>
                <a:pathLst>
                  <a:path extrusionOk="0" h="1216" w="2301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rect b="b" l="l" r="r" t="t"/>
                <a:pathLst>
                  <a:path extrusionOk="0" h="1253" w="1244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rect b="b" l="l" r="r" t="t"/>
                <a:pathLst>
                  <a:path extrusionOk="0" h="1365" w="1365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rect b="b" l="l" r="r" t="t"/>
                <a:pathLst>
                  <a:path extrusionOk="0" h="718" w="725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rect b="b" l="l" r="r" t="t"/>
                <a:pathLst>
                  <a:path extrusionOk="0" h="1711" w="3841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14" name="Google Shape;514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6" name="Google Shape;516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17" name="Google Shape;517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518" name="Google Shape;518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0" name="Google Shape;520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21" name="Google Shape;521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522" name="Google Shape;522;p20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523" name="Google Shape;523;p20"/>
            <p:cNvSpPr/>
            <p:nvPr/>
          </p:nvSpPr>
          <p:spPr>
            <a:xfrm>
              <a:off x="5581433" y="2425462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8233235" y="2755955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475412" y="3604065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8311913" y="3834088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8015063" y="1953753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8015063" y="2047230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044097" y="2018709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950107" y="2018709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97230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969121" y="2039032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803885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8035159" y="1972653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97230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969121" y="1972653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03885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035159" y="2039032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8355158" y="2208282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739149" y="277338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6637773" y="186027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622459" y="2287528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6619783" y="2282746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175621" y="2313943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172490" y="2310755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359445" y="2342407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356257" y="2338764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6631966" y="2285421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629290" y="2280127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338003" y="2218302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334359" y="2214658"/>
              <a:ext cx="88241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7468997" y="2075239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465297" y="2072051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7587296" y="2272214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7583596" y="2269026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6112258" y="2077573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6086412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6083224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314016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310315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6194635" y="2159722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6191504" y="2156022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6449223" y="2065163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446035" y="2062032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930332" y="1988081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927144" y="1984893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987888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7051250" y="2066757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7114100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743641" y="2204582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740453" y="2201451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914201" y="2279045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54027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794878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7974415" y="2277337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7970715" y="2274035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7946406" y="2402126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7942706" y="2398938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7741005" y="2150215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7737817" y="2147027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7784272" y="2170538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902835" y="3774116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94162" y="2528850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890974" y="2525662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5995041" y="2636047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991341" y="2632916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933520" y="2560559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930332" y="2556859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893081" y="3731363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889950" y="3727662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31802" y="4215089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428614" y="4211958"/>
              <a:ext cx="1044666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691628" y="4215089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687927" y="4211958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7160554" y="2782355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7157423" y="2779167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7228186" y="2854200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7592078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7624243" y="2824084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7653334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7471104" y="290384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7471104" y="294767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471104" y="2991456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7453171" y="3091309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7231374" y="3221734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7231374" y="3178411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7231374" y="3134575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7417761" y="3341114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7245607" y="3341114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7245607" y="3390756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7337490" y="2894335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7333790" y="2890065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7250389" y="2883404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7249819" y="2879875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7464272" y="3113853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7461084" y="3111177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495925" y="3135657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92224" y="3132469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504920" y="3149434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7501219" y="3146246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7526553" y="3166797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7523422" y="3163097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7495412" y="3128939"/>
              <a:ext cx="49188" cy="55905"/>
            </a:xfrm>
            <a:custGeom>
              <a:rect b="b" l="l" r="r" t="t"/>
              <a:pathLst>
                <a:path extrusionOk="0" h="982" w="864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7493818" y="3127231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7482205" y="3116130"/>
              <a:ext cx="19072" cy="18502"/>
            </a:xfrm>
            <a:custGeom>
              <a:rect b="b" l="l" r="r" t="t"/>
              <a:pathLst>
                <a:path extrusionOk="0" h="325" w="335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7481123" y="3114536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487499" y="3121937"/>
              <a:ext cx="18502" cy="18218"/>
            </a:xfrm>
            <a:custGeom>
              <a:rect b="b" l="l" r="r" t="t"/>
              <a:pathLst>
                <a:path extrusionOk="0" h="320" w="325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7485905" y="3120115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6932439" y="3332119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6929251" y="3328419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626671" y="3327906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623483" y="3324718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695328" y="3411877"/>
              <a:ext cx="136290" cy="100937"/>
            </a:xfrm>
            <a:custGeom>
              <a:rect b="b" l="l" r="r" t="t"/>
              <a:pathLst>
                <a:path extrusionOk="0" h="1773" w="2394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6692140" y="3408689"/>
              <a:ext cx="142667" cy="107768"/>
            </a:xfrm>
            <a:custGeom>
              <a:rect b="b" l="l" r="r" t="t"/>
              <a:pathLst>
                <a:path extrusionOk="0" h="1893" w="2506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6695328" y="3425597"/>
              <a:ext cx="136290" cy="37232"/>
            </a:xfrm>
            <a:custGeom>
              <a:rect b="b" l="l" r="r" t="t"/>
              <a:pathLst>
                <a:path extrusionOk="0" h="654" w="2394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6693734" y="3422409"/>
              <a:ext cx="139479" cy="43381"/>
            </a:xfrm>
            <a:custGeom>
              <a:rect b="b" l="l" r="r" t="t"/>
              <a:pathLst>
                <a:path extrusionOk="0" h="762" w="245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732275" y="3079126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732275" y="3083908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6728575" y="3080720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6793531" y="3145164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6942971" y="3145164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793531" y="3208526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893328" y="3175280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793531" y="3175280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6931926" y="3208526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6732275" y="2787650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6728575" y="2783949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997395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7035424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7073452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6833154" y="2829891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6829966" y="2826703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6851656" y="2848393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6848468" y="2845205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6915018" y="2877939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6909724" y="2906973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6906536" y="2903842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6131273" y="2776548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6127572" y="2773360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6317204" y="2829094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6322441" y="2825678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370547" y="2912780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6366846" y="2909649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6386885" y="2864731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6383697" y="2861031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6246953" y="3037967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243765" y="3034779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246953" y="3133038"/>
              <a:ext cx="324843" cy="58638"/>
            </a:xfrm>
            <a:custGeom>
              <a:rect b="b" l="l" r="r" t="t"/>
              <a:pathLst>
                <a:path extrusionOk="0" h="1030" w="5706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6243765" y="3129850"/>
              <a:ext cx="331731" cy="65526"/>
            </a:xfrm>
            <a:custGeom>
              <a:rect b="b" l="l" r="r" t="t"/>
              <a:pathLst>
                <a:path extrusionOk="0" h="1151" w="5827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6362576" y="3211714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6131273" y="3328419"/>
              <a:ext cx="460564" cy="268880"/>
            </a:xfrm>
            <a:custGeom>
              <a:rect b="b" l="l" r="r" t="t"/>
              <a:pathLst>
                <a:path extrusionOk="0" h="4723" w="809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6466643" y="3355346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6463455" y="3352158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6365252" y="3443017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6362064" y="3439829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6461861" y="3355346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6458161" y="3352158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6359958" y="3443017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6356770" y="3439829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6263292" y="3494765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6260161" y="3491577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6258054" y="3494765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6254866" y="3491577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6166113" y="3528069"/>
              <a:ext cx="71903" cy="29091"/>
            </a:xfrm>
            <a:custGeom>
              <a:rect b="b" l="l" r="r" t="t"/>
              <a:pathLst>
                <a:path extrusionOk="0" h="511" w="1263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6162470" y="3524369"/>
              <a:ext cx="78734" cy="35923"/>
            </a:xfrm>
            <a:custGeom>
              <a:rect b="b" l="l" r="r" t="t"/>
              <a:pathLst>
                <a:path extrusionOk="0" h="631" w="1383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6160876" y="3528069"/>
              <a:ext cx="71846" cy="26985"/>
            </a:xfrm>
            <a:custGeom>
              <a:rect b="b" l="l" r="r" t="t"/>
              <a:pathLst>
                <a:path extrusionOk="0" h="474" w="1262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6157176" y="3524369"/>
              <a:ext cx="78734" cy="34386"/>
            </a:xfrm>
            <a:custGeom>
              <a:rect b="b" l="l" r="r" t="t"/>
              <a:pathLst>
                <a:path extrusionOk="0" h="604" w="1383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6176190" y="3382729"/>
              <a:ext cx="163731" cy="111184"/>
            </a:xfrm>
            <a:custGeom>
              <a:rect b="b" l="l" r="r" t="t"/>
              <a:pathLst>
                <a:path extrusionOk="0" h="1953" w="2876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6297108" y="3363259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7410929" y="3726638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696618" y="4217195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4" name="Google Shape;24;p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5" name="Google Shape;25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" name="Google Shape;26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7" name="Google Shape;27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8" name="Google Shape;28;p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" name="Google Shape;29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" name="Google Shape;30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1" name="Google Shape;31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4" name="Google Shape;34;p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5" name="Google Shape;35;p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6" name="Google Shape;36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" name="Google Shape;37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39" name="Google Shape;39;p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40" name="Google Shape;40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" name="Google Shape;41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42" name="Google Shape;42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43" name="Google Shape;43;p4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2" type="subTitle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3" type="subTitle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4" type="subTitle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49" name="Google Shape;49;p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0" name="Google Shape;50;p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3" name="Google Shape;53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54" name="Google Shape;54;p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5" name="Google Shape;55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" name="Google Shape;56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7" name="Google Shape;57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58" name="Google Shape;58;p5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61" name="Google Shape;61;p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2" name="Google Shape;62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" name="Google Shape;63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64" name="Google Shape;64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65" name="Google Shape;65;p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6" name="Google Shape;66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" name="Google Shape;67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68" name="Google Shape;68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69" name="Google Shape;69;p6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/>
          <p:nvPr>
            <p:ph idx="1" type="subTitle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7"/>
          <p:cNvSpPr/>
          <p:nvPr>
            <p:ph idx="2" type="pic"/>
          </p:nvPr>
        </p:nvSpPr>
        <p:spPr>
          <a:xfrm>
            <a:off x="5019725" y="965076"/>
            <a:ext cx="2203500" cy="3213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74" name="Google Shape;74;p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75" name="Google Shape;75;p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6" name="Google Shape;76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" name="Google Shape;77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78" name="Google Shape;78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79" name="Google Shape;79;p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0" name="Google Shape;80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" name="Google Shape;81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2" name="Google Shape;82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85" name="Google Shape;85;p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6" name="Google Shape;86;p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" name="Google Shape;87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90" name="Google Shape;90;p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" name="Google Shape;91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" name="Google Shape;92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93" name="Google Shape;93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/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7" name="Google Shape;97;p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8" name="Google Shape;98;p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9" name="Google Shape;99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" name="Google Shape;100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01" name="Google Shape;101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02" name="Google Shape;102;p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3" name="Google Shape;103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" name="Google Shape;104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05" name="Google Shape;105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4" name="Google Shape;7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08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0"/>
          <p:cNvSpPr txBox="1"/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 de Adyacencia</a:t>
            </a:r>
            <a:endParaRPr/>
          </a:p>
        </p:txBody>
      </p:sp>
      <p:sp>
        <p:nvSpPr>
          <p:cNvPr id="779" name="Google Shape;779;p30"/>
          <p:cNvSpPr txBox="1"/>
          <p:nvPr>
            <p:ph idx="1" type="subTitle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https://www.youtube.com/watch?app=desktop&amp;v=KHyGn4cRjN4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1"/>
          <p:cNvSpPr txBox="1"/>
          <p:nvPr>
            <p:ph idx="1" type="subTitle"/>
          </p:nvPr>
        </p:nvSpPr>
        <p:spPr>
          <a:xfrm>
            <a:off x="3672300" y="2477450"/>
            <a:ext cx="27420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ncontrar un subgrafo que sea un árbol que incluya todos los vértices y cuya suma de pesos de las aristas sea mínima.</a:t>
            </a:r>
            <a:endParaRPr/>
          </a:p>
        </p:txBody>
      </p:sp>
      <p:sp>
        <p:nvSpPr>
          <p:cNvPr id="785" name="Google Shape;785;p31"/>
          <p:cNvSpPr txBox="1"/>
          <p:nvPr>
            <p:ph idx="2" type="subTitle"/>
          </p:nvPr>
        </p:nvSpPr>
        <p:spPr>
          <a:xfrm>
            <a:off x="720000" y="2477450"/>
            <a:ext cx="27420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ncontrar el camino con la menor suma de pesos entre dos vértices.</a:t>
            </a:r>
            <a:endParaRPr/>
          </a:p>
        </p:txBody>
      </p:sp>
      <p:sp>
        <p:nvSpPr>
          <p:cNvPr id="786" name="Google Shape;786;p31"/>
          <p:cNvSpPr txBox="1"/>
          <p:nvPr>
            <p:ph idx="3" type="subTitle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 del camino más corto</a:t>
            </a:r>
            <a:endParaRPr/>
          </a:p>
        </p:txBody>
      </p:sp>
      <p:sp>
        <p:nvSpPr>
          <p:cNvPr id="787" name="Google Shape;787;p31"/>
          <p:cNvSpPr txBox="1"/>
          <p:nvPr>
            <p:ph idx="4" type="subTitle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 del árbol de expansión mínima</a:t>
            </a:r>
            <a:endParaRPr/>
          </a:p>
        </p:txBody>
      </p:sp>
      <p:sp>
        <p:nvSpPr>
          <p:cNvPr id="788" name="Google Shape;788;p31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 Clásicos en Grafos</a:t>
            </a:r>
            <a:endParaRPr/>
          </a:p>
        </p:txBody>
      </p:sp>
      <p:pic>
        <p:nvPicPr>
          <p:cNvPr id="789" name="Google Shape;7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6700" y="1266775"/>
            <a:ext cx="2424900" cy="2291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2"/>
          <p:cNvSpPr txBox="1"/>
          <p:nvPr>
            <p:ph idx="1" type="subTitle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odelado de sistemas de carreteras, rutas de vuelo, etc.</a:t>
            </a:r>
            <a:endParaRPr/>
          </a:p>
        </p:txBody>
      </p:sp>
      <p:sp>
        <p:nvSpPr>
          <p:cNvPr id="795" name="Google Shape;795;p32"/>
          <p:cNvSpPr txBox="1"/>
          <p:nvPr>
            <p:ph idx="2" type="subTitle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nálisis de conexiones entre personas.</a:t>
            </a:r>
            <a:endParaRPr/>
          </a:p>
        </p:txBody>
      </p:sp>
      <p:sp>
        <p:nvSpPr>
          <p:cNvPr id="796" name="Google Shape;796;p32"/>
          <p:cNvSpPr txBox="1"/>
          <p:nvPr>
            <p:ph idx="3" type="subTitle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nrutamiento de señales en redes de telecomunicaciones.</a:t>
            </a:r>
            <a:endParaRPr/>
          </a:p>
        </p:txBody>
      </p:sp>
      <p:sp>
        <p:nvSpPr>
          <p:cNvPr id="797" name="Google Shape;797;p32"/>
          <p:cNvSpPr txBox="1"/>
          <p:nvPr>
            <p:ph idx="4" type="subTitle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de transporte</a:t>
            </a:r>
            <a:endParaRPr/>
          </a:p>
        </p:txBody>
      </p:sp>
      <p:sp>
        <p:nvSpPr>
          <p:cNvPr id="798" name="Google Shape;798;p32"/>
          <p:cNvSpPr txBox="1"/>
          <p:nvPr>
            <p:ph idx="5" type="subTitle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sociales</a:t>
            </a:r>
            <a:endParaRPr/>
          </a:p>
        </p:txBody>
      </p:sp>
      <p:sp>
        <p:nvSpPr>
          <p:cNvPr id="799" name="Google Shape;799;p32"/>
          <p:cNvSpPr txBox="1"/>
          <p:nvPr>
            <p:ph idx="6" type="subTitle"/>
          </p:nvPr>
        </p:nvSpPr>
        <p:spPr>
          <a:xfrm>
            <a:off x="6045425" y="1609225"/>
            <a:ext cx="2661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Telecomunicaciones</a:t>
            </a:r>
            <a:endParaRPr/>
          </a:p>
        </p:txBody>
      </p:sp>
      <p:sp>
        <p:nvSpPr>
          <p:cNvPr id="800" name="Google Shape;800;p32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 de la Teoría de Grafos</a:t>
            </a:r>
            <a:endParaRPr/>
          </a:p>
        </p:txBody>
      </p:sp>
      <p:pic>
        <p:nvPicPr>
          <p:cNvPr id="801" name="Google Shape;8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4200" y="3360975"/>
            <a:ext cx="1443025" cy="157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3"/>
          <p:cNvSpPr txBox="1"/>
          <p:nvPr>
            <p:ph type="title"/>
          </p:nvPr>
        </p:nvSpPr>
        <p:spPr>
          <a:xfrm>
            <a:off x="2135550" y="1440339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 de Dijkstra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4"/>
          <p:cNvSpPr txBox="1"/>
          <p:nvPr>
            <p:ph idx="1" type="subTitle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El algoritmo de Dijkstra es un método para encontrar el camino más corto desde un nodo de origen a todos los demás nodos en un grafo ponderado.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Es esencial en la optimización de rutas en redes de transporte, telecomunicaciones y logística.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2" name="Google Shape;8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792" y="1817117"/>
            <a:ext cx="3393099" cy="15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5"/>
          <p:cNvSpPr txBox="1"/>
          <p:nvPr>
            <p:ph idx="1" type="subTitle"/>
          </p:nvPr>
        </p:nvSpPr>
        <p:spPr>
          <a:xfrm>
            <a:off x="713225" y="1900876"/>
            <a:ext cx="4306500" cy="22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Paso a paso del algoritmo de Dijkstra: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Inicialización: Se asigna una distancia infinita a todos los nodos excepto al nodo de origen, que se asigna una distancia de 0.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Selección: Se elige el nodo no procesado con la distancia mínima y se marca como procesado.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Actualización: Se actualizan las distancias de los nodos adyacentes al nodo seleccionado si es posible mejorarlas.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Repetición: Se repiten los pasos 2 y 3 hasta que todos los nodos hayan sido procesados.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35"/>
          <p:cNvSpPr txBox="1"/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 del Algoritmo</a:t>
            </a:r>
            <a:endParaRPr/>
          </a:p>
        </p:txBody>
      </p:sp>
      <p:pic>
        <p:nvPicPr>
          <p:cNvPr id="819" name="Google Shape;8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094" y="1744438"/>
            <a:ext cx="4110376" cy="165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36"/>
          <p:cNvSpPr txBox="1"/>
          <p:nvPr>
            <p:ph type="title"/>
          </p:nvPr>
        </p:nvSpPr>
        <p:spPr>
          <a:xfrm>
            <a:off x="1651050" y="1222650"/>
            <a:ext cx="5841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Camino mínimo con algoritmo de DIJKSTRA</a:t>
            </a:r>
            <a:endParaRPr/>
          </a:p>
        </p:txBody>
      </p:sp>
      <p:sp>
        <p:nvSpPr>
          <p:cNvPr id="825" name="Google Shape;825;p36"/>
          <p:cNvSpPr txBox="1"/>
          <p:nvPr>
            <p:ph idx="1" type="subTitle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https://www.youtube.com/watch?v=gq3cTlBMJhs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7"/>
          <p:cNvSpPr txBox="1"/>
          <p:nvPr>
            <p:ph type="title"/>
          </p:nvPr>
        </p:nvSpPr>
        <p:spPr>
          <a:xfrm>
            <a:off x="3823650" y="852075"/>
            <a:ext cx="1496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Dudas</a:t>
            </a:r>
            <a:endParaRPr/>
          </a:p>
        </p:txBody>
      </p:sp>
      <p:pic>
        <p:nvPicPr>
          <p:cNvPr id="831" name="Google Shape;8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375" y="1785900"/>
            <a:ext cx="2469251" cy="246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2"/>
          <p:cNvSpPr txBox="1"/>
          <p:nvPr>
            <p:ph type="title"/>
          </p:nvPr>
        </p:nvSpPr>
        <p:spPr>
          <a:xfrm>
            <a:off x="3381300" y="822150"/>
            <a:ext cx="23814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FORO #11</a:t>
            </a:r>
            <a:endParaRPr/>
          </a:p>
        </p:txBody>
      </p:sp>
      <p:pic>
        <p:nvPicPr>
          <p:cNvPr id="710" name="Google Shape;7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047" y="2023825"/>
            <a:ext cx="4903901" cy="17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3"/>
          <p:cNvSpPr txBox="1"/>
          <p:nvPr>
            <p:ph type="title"/>
          </p:nvPr>
        </p:nvSpPr>
        <p:spPr>
          <a:xfrm>
            <a:off x="3823650" y="852075"/>
            <a:ext cx="1496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Dudas</a:t>
            </a:r>
            <a:endParaRPr/>
          </a:p>
        </p:txBody>
      </p:sp>
      <p:pic>
        <p:nvPicPr>
          <p:cNvPr id="716" name="Google Shape;7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375" y="1785900"/>
            <a:ext cx="2469251" cy="246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4"/>
          <p:cNvSpPr txBox="1"/>
          <p:nvPr>
            <p:ph type="title"/>
          </p:nvPr>
        </p:nvSpPr>
        <p:spPr>
          <a:xfrm>
            <a:off x="2135550" y="1376839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Teoría de Grafos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5"/>
          <p:cNvSpPr txBox="1"/>
          <p:nvPr>
            <p:ph idx="1" type="subTitle"/>
          </p:nvPr>
        </p:nvSpPr>
        <p:spPr>
          <a:xfrm>
            <a:off x="1012575" y="1773850"/>
            <a:ext cx="3686400" cy="18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La teoría de grafos es una rama de las matemáticas que estudia las relaciones entre objetos.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Los grafos son herramientas poderosas para modelar y resolver una variedad de problemas del mundo real, desde redes de computadoras hasta relaciones sociales.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7" name="Google Shape;7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325" y="1195625"/>
            <a:ext cx="3207767" cy="24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6"/>
          <p:cNvSpPr txBox="1"/>
          <p:nvPr>
            <p:ph idx="1" type="subTitle"/>
          </p:nvPr>
        </p:nvSpPr>
        <p:spPr>
          <a:xfrm>
            <a:off x="713225" y="1900871"/>
            <a:ext cx="4306500" cy="13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Un grafo se define como un conjunto de vértices (nodos) conectados por aristas (enlaces).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 distinguen grafos dirigidos, donde las aristas tienen una dirección, y grafos no dirigidos, donde las aristas son bidireccionales.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26"/>
          <p:cNvSpPr txBox="1"/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Definición de Grafos</a:t>
            </a:r>
            <a:endParaRPr/>
          </a:p>
        </p:txBody>
      </p:sp>
      <p:pic>
        <p:nvPicPr>
          <p:cNvPr id="734" name="Google Shape;7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825" y="1794371"/>
            <a:ext cx="3634931" cy="1636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7"/>
          <p:cNvSpPr txBox="1"/>
          <p:nvPr>
            <p:ph idx="1" type="subTitle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o tienen bucles ni aristas múltiples entre los mismos vértices.</a:t>
            </a:r>
            <a:endParaRPr/>
          </a:p>
        </p:txBody>
      </p:sp>
      <p:sp>
        <p:nvSpPr>
          <p:cNvPr id="740" name="Google Shape;740;p27"/>
          <p:cNvSpPr txBox="1"/>
          <p:nvPr>
            <p:ph idx="2" type="subTitle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signan un peso o valor a cada arista.</a:t>
            </a:r>
            <a:endParaRPr/>
          </a:p>
        </p:txBody>
      </p:sp>
      <p:sp>
        <p:nvSpPr>
          <p:cNvPr id="741" name="Google Shape;741;p27"/>
          <p:cNvSpPr txBox="1"/>
          <p:nvPr>
            <p:ph idx="3" type="subTitle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os vértices se pueden dividir en dos conjuntos disjuntos donde las aristas solo conectan vértices de diferentes conjuntos.</a:t>
            </a:r>
            <a:endParaRPr/>
          </a:p>
        </p:txBody>
      </p:sp>
      <p:sp>
        <p:nvSpPr>
          <p:cNvPr id="742" name="Google Shape;742;p27"/>
          <p:cNvSpPr txBox="1"/>
          <p:nvPr>
            <p:ph idx="4" type="subTitle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Grafos simples</a:t>
            </a:r>
            <a:endParaRPr/>
          </a:p>
        </p:txBody>
      </p:sp>
      <p:sp>
        <p:nvSpPr>
          <p:cNvPr id="743" name="Google Shape;743;p27"/>
          <p:cNvSpPr txBox="1"/>
          <p:nvPr>
            <p:ph idx="5" type="subTitle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Grafos ponderados</a:t>
            </a:r>
            <a:endParaRPr/>
          </a:p>
        </p:txBody>
      </p:sp>
      <p:sp>
        <p:nvSpPr>
          <p:cNvPr id="744" name="Google Shape;744;p27"/>
          <p:cNvSpPr txBox="1"/>
          <p:nvPr>
            <p:ph idx="6" type="subTitle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Grafos bipartitos</a:t>
            </a:r>
            <a:endParaRPr/>
          </a:p>
        </p:txBody>
      </p:sp>
      <p:sp>
        <p:nvSpPr>
          <p:cNvPr id="745" name="Google Shape;745;p27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Grafos</a:t>
            </a:r>
            <a:endParaRPr/>
          </a:p>
        </p:txBody>
      </p:sp>
      <p:pic>
        <p:nvPicPr>
          <p:cNvPr id="746" name="Google Shape;7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125" y="3267525"/>
            <a:ext cx="13906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5222" y="3198372"/>
            <a:ext cx="1983200" cy="123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8821" y="3653296"/>
            <a:ext cx="2051275" cy="7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28"/>
          <p:cNvSpPr txBox="1"/>
          <p:nvPr>
            <p:ph idx="1" type="subTitle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úmero de aristas incidentes en él.</a:t>
            </a:r>
            <a:endParaRPr/>
          </a:p>
        </p:txBody>
      </p:sp>
      <p:sp>
        <p:nvSpPr>
          <p:cNvPr id="754" name="Google Shape;754;p28"/>
          <p:cNvSpPr txBox="1"/>
          <p:nvPr>
            <p:ph idx="2" type="subTitle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ecuencia de vértices conectados por aristas.</a:t>
            </a:r>
            <a:endParaRPr/>
          </a:p>
        </p:txBody>
      </p:sp>
      <p:sp>
        <p:nvSpPr>
          <p:cNvPr id="755" name="Google Shape;755;p28"/>
          <p:cNvSpPr txBox="1"/>
          <p:nvPr>
            <p:ph idx="3" type="subTitle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amino cerrado donde el vértice inicial es igual al vértice final.</a:t>
            </a:r>
            <a:endParaRPr/>
          </a:p>
        </p:txBody>
      </p:sp>
      <p:sp>
        <p:nvSpPr>
          <p:cNvPr id="756" name="Google Shape;756;p28"/>
          <p:cNvSpPr txBox="1"/>
          <p:nvPr>
            <p:ph idx="4" type="subTitle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ubgrafo donde todos los vértices están conectados entre sí por caminos.</a:t>
            </a:r>
            <a:endParaRPr/>
          </a:p>
        </p:txBody>
      </p:sp>
      <p:sp>
        <p:nvSpPr>
          <p:cNvPr id="757" name="Google Shape;757;p28"/>
          <p:cNvSpPr txBox="1"/>
          <p:nvPr>
            <p:ph idx="5" type="subTitle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Grado de un vértice</a:t>
            </a:r>
            <a:endParaRPr/>
          </a:p>
        </p:txBody>
      </p:sp>
      <p:sp>
        <p:nvSpPr>
          <p:cNvPr id="758" name="Google Shape;758;p28"/>
          <p:cNvSpPr txBox="1"/>
          <p:nvPr>
            <p:ph idx="6" type="subTitle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Ciclo</a:t>
            </a:r>
            <a:endParaRPr/>
          </a:p>
        </p:txBody>
      </p:sp>
      <p:sp>
        <p:nvSpPr>
          <p:cNvPr id="759" name="Google Shape;759;p28"/>
          <p:cNvSpPr txBox="1"/>
          <p:nvPr>
            <p:ph idx="7" type="subTitle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Camino</a:t>
            </a:r>
            <a:endParaRPr/>
          </a:p>
        </p:txBody>
      </p:sp>
      <p:sp>
        <p:nvSpPr>
          <p:cNvPr id="760" name="Google Shape;760;p28"/>
          <p:cNvSpPr txBox="1"/>
          <p:nvPr>
            <p:ph idx="8" type="subTitle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Componente conexo</a:t>
            </a:r>
            <a:endParaRPr/>
          </a:p>
        </p:txBody>
      </p:sp>
      <p:sp>
        <p:nvSpPr>
          <p:cNvPr id="761" name="Google Shape;761;p28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Terminología y Conceptos Básicos</a:t>
            </a:r>
            <a:endParaRPr/>
          </a:p>
        </p:txBody>
      </p:sp>
      <p:pic>
        <p:nvPicPr>
          <p:cNvPr id="762" name="Google Shape;7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0" y="1923200"/>
            <a:ext cx="2099875" cy="13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9"/>
          <p:cNvSpPr txBox="1"/>
          <p:nvPr>
            <p:ph idx="1" type="subTitle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atriz bidimensional donde las filas y columnas representan los vértices, y los elementos indican la presencia de una arista.</a:t>
            </a:r>
            <a:endParaRPr/>
          </a:p>
        </p:txBody>
      </p:sp>
      <p:sp>
        <p:nvSpPr>
          <p:cNvPr id="768" name="Google Shape;768;p29"/>
          <p:cNvSpPr txBox="1"/>
          <p:nvPr>
            <p:ph idx="2" type="subTitle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ista de vértices adyacentes para cada vértice en el grafo.</a:t>
            </a:r>
            <a:endParaRPr/>
          </a:p>
        </p:txBody>
      </p:sp>
      <p:sp>
        <p:nvSpPr>
          <p:cNvPr id="769" name="Google Shape;769;p29"/>
          <p:cNvSpPr txBox="1"/>
          <p:nvPr>
            <p:ph idx="3" type="subTitle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iagrama donde los vértices se muestran como puntos y las aristas como líneas.</a:t>
            </a:r>
            <a:endParaRPr/>
          </a:p>
        </p:txBody>
      </p:sp>
      <p:sp>
        <p:nvSpPr>
          <p:cNvPr id="770" name="Google Shape;770;p29"/>
          <p:cNvSpPr txBox="1"/>
          <p:nvPr>
            <p:ph idx="4" type="subTitle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Matriz de adyacencia</a:t>
            </a:r>
            <a:endParaRPr/>
          </a:p>
        </p:txBody>
      </p:sp>
      <p:sp>
        <p:nvSpPr>
          <p:cNvPr id="771" name="Google Shape;771;p29"/>
          <p:cNvSpPr txBox="1"/>
          <p:nvPr>
            <p:ph idx="5" type="subTitle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 de adyacencia</a:t>
            </a:r>
            <a:endParaRPr/>
          </a:p>
        </p:txBody>
      </p:sp>
      <p:sp>
        <p:nvSpPr>
          <p:cNvPr id="772" name="Google Shape;772;p29"/>
          <p:cNvSpPr txBox="1"/>
          <p:nvPr>
            <p:ph idx="6" type="subTitle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 visual</a:t>
            </a:r>
            <a:endParaRPr/>
          </a:p>
        </p:txBody>
      </p:sp>
      <p:sp>
        <p:nvSpPr>
          <p:cNvPr id="773" name="Google Shape;773;p29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Representaciones de Grafos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