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18288000" cy="10287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gU3CpjFPeNhX7rgtAHt6voRnle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6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048600" y="771525"/>
            <a:ext cx="12192600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1342242" y="3154686"/>
            <a:ext cx="6329680" cy="991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>
                <a:solidFill>
                  <a:srgbClr val="365B6D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1342242" y="3627340"/>
            <a:ext cx="8788400" cy="300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150">
                <a:solidFill>
                  <a:srgbClr val="365B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894211" y="0"/>
            <a:ext cx="6393788" cy="1027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500" y="4302484"/>
            <a:ext cx="11268074" cy="534352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1"/>
          <p:cNvSpPr txBox="1"/>
          <p:nvPr>
            <p:ph type="ctrTitle"/>
          </p:nvPr>
        </p:nvSpPr>
        <p:spPr>
          <a:xfrm>
            <a:off x="1342242" y="632164"/>
            <a:ext cx="3865245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8300">
                <a:solidFill>
                  <a:srgbClr val="365B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subTitle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2"/>
          <p:cNvSpPr/>
          <p:nvPr/>
        </p:nvSpPr>
        <p:spPr>
          <a:xfrm>
            <a:off x="0" y="7478713"/>
            <a:ext cx="9469755" cy="2808605"/>
          </a:xfrm>
          <a:custGeom>
            <a:rect b="b" l="l" r="r" t="t"/>
            <a:pathLst>
              <a:path extrusionOk="0" h="2808604" w="9469754">
                <a:moveTo>
                  <a:pt x="9469309" y="2808286"/>
                </a:moveTo>
                <a:lnTo>
                  <a:pt x="0" y="2808286"/>
                </a:lnTo>
                <a:lnTo>
                  <a:pt x="0" y="855"/>
                </a:lnTo>
                <a:lnTo>
                  <a:pt x="19049" y="0"/>
                </a:lnTo>
                <a:lnTo>
                  <a:pt x="8935909" y="0"/>
                </a:lnTo>
                <a:lnTo>
                  <a:pt x="8984459" y="2179"/>
                </a:lnTo>
                <a:lnTo>
                  <a:pt x="9031788" y="8593"/>
                </a:lnTo>
                <a:lnTo>
                  <a:pt x="9077708" y="19053"/>
                </a:lnTo>
                <a:lnTo>
                  <a:pt x="9122029" y="33370"/>
                </a:lnTo>
                <a:lnTo>
                  <a:pt x="9164565" y="51357"/>
                </a:lnTo>
                <a:lnTo>
                  <a:pt x="9205126" y="72824"/>
                </a:lnTo>
                <a:lnTo>
                  <a:pt x="9243524" y="97584"/>
                </a:lnTo>
                <a:lnTo>
                  <a:pt x="9279572" y="125448"/>
                </a:lnTo>
                <a:lnTo>
                  <a:pt x="9313079" y="156229"/>
                </a:lnTo>
                <a:lnTo>
                  <a:pt x="9343860" y="189737"/>
                </a:lnTo>
                <a:lnTo>
                  <a:pt x="9371724" y="225784"/>
                </a:lnTo>
                <a:lnTo>
                  <a:pt x="9396484" y="264182"/>
                </a:lnTo>
                <a:lnTo>
                  <a:pt x="9417951" y="304743"/>
                </a:lnTo>
                <a:lnTo>
                  <a:pt x="9435938" y="347279"/>
                </a:lnTo>
                <a:lnTo>
                  <a:pt x="9450255" y="391601"/>
                </a:lnTo>
                <a:lnTo>
                  <a:pt x="9460715" y="437520"/>
                </a:lnTo>
                <a:lnTo>
                  <a:pt x="9467129" y="484849"/>
                </a:lnTo>
                <a:lnTo>
                  <a:pt x="9469309" y="533399"/>
                </a:lnTo>
                <a:lnTo>
                  <a:pt x="9469309" y="2808286"/>
                </a:lnTo>
                <a:close/>
              </a:path>
            </a:pathLst>
          </a:custGeom>
          <a:solidFill>
            <a:srgbClr val="365B6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1342242" y="3154686"/>
            <a:ext cx="6329680" cy="991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>
                <a:solidFill>
                  <a:srgbClr val="365B6D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1342242" y="3154686"/>
            <a:ext cx="6329680" cy="991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>
                <a:solidFill>
                  <a:srgbClr val="365B6D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2" type="body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E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1342242" y="3154686"/>
            <a:ext cx="6329680" cy="991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300" u="none" cap="none" strike="noStrike">
                <a:solidFill>
                  <a:srgbClr val="365B6D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1342242" y="3627340"/>
            <a:ext cx="8788400" cy="30073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0150" u="none" cap="none" strike="noStrike">
                <a:solidFill>
                  <a:srgbClr val="365B6D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 b="0" u="non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0.jp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59541" y="0"/>
            <a:ext cx="7528457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>
            <p:ph type="title"/>
          </p:nvPr>
        </p:nvSpPr>
        <p:spPr>
          <a:xfrm>
            <a:off x="1342250" y="2545550"/>
            <a:ext cx="7366200" cy="12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8300">
                <a:latin typeface="Trebuchet MS"/>
                <a:ea typeface="Trebuchet MS"/>
                <a:cs typeface="Trebuchet MS"/>
                <a:sym typeface="Trebuchet MS"/>
              </a:rPr>
              <a:t>Introducción a</a:t>
            </a:r>
            <a:endParaRPr sz="8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1" name="Google Shape;51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9963" y="5948609"/>
            <a:ext cx="114300" cy="1142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"/>
          <p:cNvSpPr txBox="1"/>
          <p:nvPr>
            <p:ph idx="1" type="body"/>
          </p:nvPr>
        </p:nvSpPr>
        <p:spPr>
          <a:xfrm>
            <a:off x="1342242" y="4026465"/>
            <a:ext cx="8788500" cy="29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Blockchain</a:t>
            </a:r>
            <a:endParaRPr/>
          </a:p>
          <a:p>
            <a:pPr indent="0" lvl="0" marL="641985" marR="5080" rtl="0" algn="l">
              <a:lnSpc>
                <a:spcPct val="114999"/>
              </a:lnSpc>
              <a:spcBef>
                <a:spcPts val="4390"/>
              </a:spcBef>
              <a:spcAft>
                <a:spcPts val="0"/>
              </a:spcAft>
              <a:buNone/>
            </a:pPr>
            <a:r>
              <a:rPr b="0" lang="es-MX" sz="2500">
                <a:solidFill>
                  <a:srgbClr val="1C4254"/>
                </a:solidFill>
                <a:latin typeface="Verdana"/>
                <a:ea typeface="Verdana"/>
                <a:cs typeface="Verdana"/>
                <a:sym typeface="Verdana"/>
              </a:rPr>
              <a:t>Un	blockchain	en	una	cadena	de	bloques	que  contiene información.</a:t>
            </a:r>
            <a:endParaRPr sz="25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ctrTitle"/>
          </p:nvPr>
        </p:nvSpPr>
        <p:spPr>
          <a:xfrm>
            <a:off x="1342242" y="632164"/>
            <a:ext cx="3865245" cy="1289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¿Qué es</a:t>
            </a:r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342242" y="1713958"/>
            <a:ext cx="8057515" cy="2354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0150">
                <a:solidFill>
                  <a:srgbClr val="365B6D"/>
                </a:solidFill>
                <a:latin typeface="Trebuchet MS"/>
                <a:ea typeface="Trebuchet MS"/>
                <a:cs typeface="Trebuchet MS"/>
                <a:sym typeface="Trebuchet MS"/>
              </a:rPr>
              <a:t>Blockchain?</a:t>
            </a:r>
            <a:endParaRPr sz="1015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145"/>
              </a:spcBef>
              <a:spcAft>
                <a:spcPts val="0"/>
              </a:spcAft>
              <a:buNone/>
            </a:pPr>
            <a:r>
              <a:rPr lang="es-MX" sz="2500">
                <a:solidFill>
                  <a:srgbClr val="365B6D"/>
                </a:solidFill>
                <a:latin typeface="Verdana"/>
                <a:ea typeface="Verdana"/>
                <a:cs typeface="Verdana"/>
                <a:sym typeface="Verdana"/>
              </a:rPr>
              <a:t>En un blockchain cada bloque contiene información.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95484" y="3455290"/>
            <a:ext cx="8496299" cy="6353174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3"/>
          <p:cNvSpPr txBox="1"/>
          <p:nvPr>
            <p:ph type="title"/>
          </p:nvPr>
        </p:nvSpPr>
        <p:spPr>
          <a:xfrm>
            <a:off x="1016000" y="685800"/>
            <a:ext cx="27759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Redes</a:t>
            </a:r>
            <a:endParaRPr/>
          </a:p>
        </p:txBody>
      </p:sp>
      <p:sp>
        <p:nvSpPr>
          <p:cNvPr id="65" name="Google Shape;65;p3"/>
          <p:cNvSpPr txBox="1"/>
          <p:nvPr/>
        </p:nvSpPr>
        <p:spPr>
          <a:xfrm>
            <a:off x="1016000" y="1574400"/>
            <a:ext cx="116295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100">
                <a:solidFill>
                  <a:srgbClr val="365B6D"/>
                </a:solidFill>
                <a:latin typeface="Trebuchet MS"/>
                <a:ea typeface="Trebuchet MS"/>
                <a:cs typeface="Trebuchet MS"/>
                <a:sym typeface="Trebuchet MS"/>
              </a:rPr>
              <a:t>Descentralizadas</a:t>
            </a:r>
            <a:endParaRPr sz="1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4728" y="2495253"/>
            <a:ext cx="6848474" cy="46196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>
            <p:ph type="title"/>
          </p:nvPr>
        </p:nvSpPr>
        <p:spPr>
          <a:xfrm>
            <a:off x="1342251" y="3154675"/>
            <a:ext cx="7112400" cy="9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1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¿Cómo funciona?</a:t>
            </a:r>
            <a:endParaRPr/>
          </a:p>
        </p:txBody>
      </p:sp>
      <p:sp>
        <p:nvSpPr>
          <p:cNvPr id="72" name="Google Shape;72;p4"/>
          <p:cNvSpPr txBox="1"/>
          <p:nvPr/>
        </p:nvSpPr>
        <p:spPr>
          <a:xfrm>
            <a:off x="1342251" y="4043275"/>
            <a:ext cx="74208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100">
                <a:solidFill>
                  <a:srgbClr val="365B6D"/>
                </a:solidFill>
                <a:latin typeface="Trebuchet MS"/>
                <a:ea typeface="Trebuchet MS"/>
                <a:cs typeface="Trebuchet MS"/>
                <a:sym typeface="Trebuchet MS"/>
              </a:rPr>
              <a:t>Blockchain</a:t>
            </a:r>
            <a:endParaRPr sz="1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3" name="Google Shape;73;p4"/>
          <p:cNvSpPr txBox="1"/>
          <p:nvPr/>
        </p:nvSpPr>
        <p:spPr>
          <a:xfrm>
            <a:off x="11454520" y="1878857"/>
            <a:ext cx="4344670" cy="4083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500">
                <a:solidFill>
                  <a:srgbClr val="365B6D"/>
                </a:solidFill>
                <a:latin typeface="Arial"/>
                <a:ea typeface="Arial"/>
                <a:cs typeface="Arial"/>
                <a:sym typeface="Arial"/>
              </a:rPr>
              <a:t>La seguridad de blockchain.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5"/>
          <p:cNvGrpSpPr/>
          <p:nvPr/>
        </p:nvGrpSpPr>
        <p:grpSpPr>
          <a:xfrm>
            <a:off x="2138912" y="256640"/>
            <a:ext cx="14011274" cy="9774326"/>
            <a:chOff x="2138912" y="256640"/>
            <a:chExt cx="14011274" cy="9774326"/>
          </a:xfrm>
        </p:grpSpPr>
        <p:pic>
          <p:nvPicPr>
            <p:cNvPr id="79" name="Google Shape;79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38912" y="256640"/>
              <a:ext cx="14011274" cy="94583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47963" y="1501868"/>
              <a:ext cx="3181349" cy="1171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39880" y="1562667"/>
              <a:ext cx="3181349" cy="117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04766" y="4985074"/>
              <a:ext cx="3181349" cy="117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669641" y="4985074"/>
              <a:ext cx="3181349" cy="117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880956" y="8859392"/>
              <a:ext cx="3181349" cy="11715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739880" y="8859392"/>
              <a:ext cx="3181349" cy="117157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5961" y="2125417"/>
            <a:ext cx="12715872" cy="6038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975" y="0"/>
            <a:ext cx="7467024" cy="5990247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7"/>
          <p:cNvSpPr txBox="1"/>
          <p:nvPr>
            <p:ph type="title"/>
          </p:nvPr>
        </p:nvSpPr>
        <p:spPr>
          <a:xfrm>
            <a:off x="1563821" y="2672904"/>
            <a:ext cx="8803005" cy="17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11500">
                <a:solidFill>
                  <a:srgbClr val="1C4254"/>
                </a:solidFill>
                <a:latin typeface="Trebuchet MS"/>
                <a:ea typeface="Trebuchet MS"/>
                <a:cs typeface="Trebuchet MS"/>
                <a:sym typeface="Trebuchet MS"/>
              </a:rPr>
              <a:t>Casos de uso</a:t>
            </a:r>
            <a:endParaRPr sz="1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571" y="5798662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571" y="6436837"/>
            <a:ext cx="161925" cy="16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6571" y="7075012"/>
            <a:ext cx="161925" cy="16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7"/>
          <p:cNvSpPr txBox="1"/>
          <p:nvPr/>
        </p:nvSpPr>
        <p:spPr>
          <a:xfrm>
            <a:off x="2343234" y="5477619"/>
            <a:ext cx="3667200" cy="24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21590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3600">
                <a:solidFill>
                  <a:srgbClr val="365B6D"/>
                </a:solidFill>
                <a:latin typeface="Verdana"/>
                <a:ea typeface="Verdana"/>
                <a:cs typeface="Verdana"/>
                <a:sym typeface="Verdana"/>
              </a:rPr>
              <a:t>CriptomonedaNFTs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705"/>
              </a:spcBef>
              <a:spcAft>
                <a:spcPts val="0"/>
              </a:spcAft>
              <a:buNone/>
            </a:pPr>
            <a:r>
              <a:rPr lang="es-MX" sz="3600">
                <a:solidFill>
                  <a:srgbClr val="365B6D"/>
                </a:solidFill>
                <a:latin typeface="Verdana"/>
                <a:ea typeface="Verdana"/>
                <a:cs typeface="Verdana"/>
                <a:sym typeface="Verdana"/>
              </a:rPr>
              <a:t>Smart Contracts</a:t>
            </a:r>
            <a:endParaRPr sz="3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8"/>
          <p:cNvGrpSpPr/>
          <p:nvPr/>
        </p:nvGrpSpPr>
        <p:grpSpPr>
          <a:xfrm>
            <a:off x="9854027" y="1927543"/>
            <a:ext cx="8433973" cy="8359456"/>
            <a:chOff x="9854027" y="1927543"/>
            <a:chExt cx="8433973" cy="8359456"/>
          </a:xfrm>
        </p:grpSpPr>
        <p:pic>
          <p:nvPicPr>
            <p:cNvPr id="106" name="Google Shape;106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854027" y="5723279"/>
              <a:ext cx="8433973" cy="45637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963127" y="1927543"/>
              <a:ext cx="6743699" cy="64293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8"/>
          <p:cNvSpPr txBox="1"/>
          <p:nvPr>
            <p:ph type="title"/>
          </p:nvPr>
        </p:nvSpPr>
        <p:spPr>
          <a:xfrm>
            <a:off x="1342250" y="2133650"/>
            <a:ext cx="72756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5080" rtl="0" algn="l">
              <a:lnSpc>
                <a:spcPct val="1163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8100">
                <a:latin typeface="Trebuchet MS"/>
                <a:ea typeface="Trebuchet MS"/>
                <a:cs typeface="Trebuchet MS"/>
                <a:sym typeface="Trebuchet MS"/>
              </a:rPr>
              <a:t>Características  Clave</a:t>
            </a:r>
            <a:endParaRPr sz="81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9" name="Google Shape;10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2592" y="5862454"/>
            <a:ext cx="114300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2592" y="6300604"/>
            <a:ext cx="114300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2592" y="6738753"/>
            <a:ext cx="114300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2592" y="7176903"/>
            <a:ext cx="114300" cy="114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2592" y="7615053"/>
            <a:ext cx="114300" cy="114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8"/>
          <p:cNvSpPr txBox="1"/>
          <p:nvPr/>
        </p:nvSpPr>
        <p:spPr>
          <a:xfrm>
            <a:off x="1884275" y="5646825"/>
            <a:ext cx="3014400" cy="21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sz="2500">
                <a:solidFill>
                  <a:srgbClr val="365B6D"/>
                </a:solidFill>
                <a:latin typeface="Verdana"/>
                <a:ea typeface="Verdana"/>
                <a:cs typeface="Verdana"/>
                <a:sym typeface="Verdana"/>
              </a:rPr>
              <a:t>Descentralizació</a:t>
            </a:r>
            <a:r>
              <a:rPr lang="es-MX" sz="2500">
                <a:solidFill>
                  <a:srgbClr val="365B6D"/>
                </a:solidFill>
                <a:latin typeface="Verdana"/>
                <a:ea typeface="Verdana"/>
                <a:cs typeface="Verdana"/>
                <a:sym typeface="Verdana"/>
              </a:rPr>
              <a:t>n </a:t>
            </a:r>
            <a:r>
              <a:rPr lang="es-MX" sz="2500">
                <a:solidFill>
                  <a:srgbClr val="365B6D"/>
                </a:solidFill>
                <a:latin typeface="Verdana"/>
                <a:ea typeface="Verdana"/>
                <a:cs typeface="Verdana"/>
                <a:sym typeface="Verdana"/>
              </a:rPr>
              <a:t>Inmutabilidad  Transparencia  Trazabilidad  Consenso</a:t>
            </a:r>
            <a:endParaRPr sz="2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2024-11-04T23:27:42Z</dcterms:created>
  <dc:creator>MARIO CESAR MORAN PORRAS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2024-10-03T00:00:00Z</vt:filetime>
  </property>
  <property fmtid="{D5CDD505-2E9C-101B-9397-08002B2CF9AE}" pid="3" name="Creator">
    <vt:lpwstr>Canva</vt:lpwstr>
  </property>
  <property fmtid="{D5CDD505-2E9C-101B-9397-08002B2CF9AE}" pid="4" name="LastSaved">
    <vt:filetime>2024-11-04T00:00:00Z</vt:filetime>
  </property>
</Properties>
</file>