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松田 恋椰" initials="松田" lastIdx="4" clrIdx="0">
    <p:extLst>
      <p:ext uri="{19B8F6BF-5375-455C-9EA6-DF929625EA0E}">
        <p15:presenceInfo xmlns:p15="http://schemas.microsoft.com/office/powerpoint/2012/main" userId="S::mi201334@edu.okinawa-ct.ac.jp::ae3207ca-0d28-4760-ab7e-5fa7706ec1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4T11:10:37.900" idx="1">
    <p:pos x="1390" y="780"/>
    <p:text>10~13行目</p:text>
    <p:extLst>
      <p:ext uri="{C676402C-5697-4E1C-873F-D02D1690AC5C}">
        <p15:threadingInfo xmlns:p15="http://schemas.microsoft.com/office/powerpoint/2012/main" timeZoneBias="-540"/>
      </p:ext>
    </p:extLst>
  </p:cm>
  <p:cm authorId="1" dt="2021-01-04T11:13:37.241" idx="2">
    <p:pos x="2846" y="469"/>
    <p:text>while(1)なので無限ループ</p:text>
    <p:extLst>
      <p:ext uri="{C676402C-5697-4E1C-873F-D02D1690AC5C}">
        <p15:threadingInfo xmlns:p15="http://schemas.microsoft.com/office/powerpoint/2012/main" timeZoneBias="-540"/>
      </p:ext>
    </p:extLst>
  </p:cm>
  <p:cm authorId="1" dt="2021-01-04T11:17:03.568" idx="3">
    <p:pos x="2776" y="1152"/>
    <p:text>入力されたか確認</p:text>
    <p:extLst>
      <p:ext uri="{C676402C-5697-4E1C-873F-D02D1690AC5C}">
        <p15:threadingInfo xmlns:p15="http://schemas.microsoft.com/office/powerpoint/2012/main" timeZoneBias="-540"/>
      </p:ext>
    </p:extLst>
  </p:cm>
  <p:cm authorId="1" dt="2021-01-04T11:21:12.249" idx="4">
    <p:pos x="2900" y="2230"/>
    <p:text>getch()を使っているので、コンソールには出力されない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43A5C-8DD0-42E5-9CD0-20726169F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18C2D4-0A5A-4FE8-A0B3-108B8BAC4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A6FA4-183A-4D26-9B6E-8642BAE9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19F212-ED0C-48E1-BD23-4405906D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49D4D-8C27-43DB-982B-13A205F6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D2F44-6187-4683-98C8-AFF24EA2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362550-5ECC-4963-A8A0-D9CE64EA4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54FB-CDD4-437B-A5BD-6660E7CC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9FA06-1BD2-49CE-8AB7-45DA5F5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7DA93-22BE-4979-B6B9-B7BC2EDA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91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48F9C8-B71C-4BC2-AF70-F9317C6C4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DA4958-BEA1-45C0-BED4-8B9E6069B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F0FF6-51AE-4522-BAF2-058B882D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34B345-DB4D-444D-BA80-D9CD7584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8EFED-79F4-4862-838F-BAF2F947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46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6621C-FF48-4E15-91BF-144C7E5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F2188-08D6-4AE5-B3AF-1C17BED6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42C95-1BBF-46FB-9C63-F7B45254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66A20-FF88-47E3-97ED-D2AF1BF4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C2EDD-BC03-4966-B806-EE6EF5D9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4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1FFFA-C3B5-45C3-895A-5ED18F7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87446B-3CE9-4D1F-B953-FB71EC79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00E4A2-4008-4CC3-99C3-C0C86413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DE48E-EA0B-4209-9E92-99AA9A1E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E349F7-2C41-48EF-B260-FB6E9C22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911E8-B386-416A-9995-55323555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1AAC4-2756-4B96-ADD6-E66F6886C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B1E9B0-088D-4F3C-BFAB-CCE0ACEC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7690E5-6D79-453A-BA7C-DCC1FCD5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318B0-3C6F-48C2-B1A1-D12C38EC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6021D9-2D2F-4CC2-94FC-78B14BC5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97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E9AAC-7614-4F72-AA7B-1F6EC0F0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EEDB2A-C281-4CCF-B6DA-F350008B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5B9B48-4E47-4DD4-A9BD-CD923810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E2A965-C3F0-453C-A544-F0318B612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A14E7C-A8F8-4479-882A-D6897E77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52D34F-5801-466B-9575-3A85F5F9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1A4780-6094-4519-82D1-216C1AF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ACC8B5-42CF-42DB-B1CB-5858E379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8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07F9B-95F7-47F8-AB27-C7A22DF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0D3B9E-2365-4BBE-868F-8C7C0154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F2001B-5DB9-4781-857B-9260A7E0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7EA598-F872-4ED1-A8D6-8B5A92C6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6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193581-B7F0-4BC0-9455-4A97CCE5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B9E959-BB65-4CAD-8936-27026413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E852FF-0382-4611-B4FB-B775F959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32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3C84E-4EF3-4DCD-BF54-672820AE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7862D1-9ED7-45AF-8B23-C3614B06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A4AFCC-7B46-472E-B9B2-7AD5C402C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C5A4F-14BC-4F23-AE04-B63F2DFB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00007D-15F0-4C1D-9B23-A8D4D71C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98BBE8-375F-491D-9C3A-9ED9AC19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FEFEB-E432-479D-8F02-82114E00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21565-4413-4FBF-992F-4F8D5614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258545-534A-4F45-B718-E2AE201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5E649F-5416-421E-9183-418D6C8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27F98C-99CA-494D-8174-225885E2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EFC19-37FC-4D3E-A8D7-A311EC8B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0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17451C-36B2-48CB-943D-564EA976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7C766-112B-496A-993C-271ED394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D8DDB-5EA9-4C7C-BB04-B8B5748FA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AB7F-A2DC-4658-90F4-6840ACE3414E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AE9E0-B6F8-496A-A359-93A84DB3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13EE5-35BC-4C56-81F9-AA93EEE72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CDFC-6016-469C-A9F7-6417991CD5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50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40BD54D2-2976-4D9F-9547-5052F3BDC546}"/>
              </a:ext>
            </a:extLst>
          </p:cNvPr>
          <p:cNvSpPr/>
          <p:nvPr/>
        </p:nvSpPr>
        <p:spPr>
          <a:xfrm>
            <a:off x="643466" y="711200"/>
            <a:ext cx="1800000" cy="5400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783C75CC-F2F3-4624-9249-162B2489C98A}"/>
              </a:ext>
            </a:extLst>
          </p:cNvPr>
          <p:cNvSpPr/>
          <p:nvPr/>
        </p:nvSpPr>
        <p:spPr>
          <a:xfrm>
            <a:off x="643466" y="1608667"/>
            <a:ext cx="1800000" cy="54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初期座標を設定</a:t>
            </a:r>
            <a:endParaRPr kumimoji="1" lang="en-US" altLang="ja-JP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0DC711C7-BB47-4B57-A45E-7C92D93667C2}"/>
              </a:ext>
            </a:extLst>
          </p:cNvPr>
          <p:cNvSpPr/>
          <p:nvPr/>
        </p:nvSpPr>
        <p:spPr>
          <a:xfrm>
            <a:off x="643466" y="2453467"/>
            <a:ext cx="1800000" cy="54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カーソルを合わせる</a:t>
            </a:r>
            <a:endParaRPr lang="en-US" altLang="ja-JP" sz="1400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37FAA00F-9346-49D8-B88C-5DFA3CCD65E7}"/>
              </a:ext>
            </a:extLst>
          </p:cNvPr>
          <p:cNvSpPr/>
          <p:nvPr/>
        </p:nvSpPr>
        <p:spPr>
          <a:xfrm>
            <a:off x="643466" y="3318934"/>
            <a:ext cx="1800000" cy="54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</a:t>
            </a:r>
            <a:r>
              <a:rPr kumimoji="1" lang="ja-JP" altLang="en-US" dirty="0"/>
              <a:t>を出力</a:t>
            </a:r>
            <a:endParaRPr kumimoji="1" lang="en-US" altLang="ja-JP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98CBEDE-EDA7-4023-A2ED-420559648BF7}"/>
              </a:ext>
            </a:extLst>
          </p:cNvPr>
          <p:cNvSpPr/>
          <p:nvPr/>
        </p:nvSpPr>
        <p:spPr>
          <a:xfrm>
            <a:off x="2765199" y="5291672"/>
            <a:ext cx="1800000" cy="54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</a:t>
            </a:r>
            <a:r>
              <a:rPr kumimoji="1" lang="ja-JP" altLang="en-US" dirty="0"/>
              <a:t>を出力</a:t>
            </a:r>
            <a:endParaRPr kumimoji="1" lang="en-US" altLang="ja-JP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854B3BD5-9ED9-4293-A64E-6BF291950F22}"/>
              </a:ext>
            </a:extLst>
          </p:cNvPr>
          <p:cNvSpPr/>
          <p:nvPr/>
        </p:nvSpPr>
        <p:spPr>
          <a:xfrm>
            <a:off x="2748265" y="3814739"/>
            <a:ext cx="1800000" cy="54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入力を得る</a:t>
            </a:r>
            <a:endParaRPr kumimoji="1" lang="en-US" altLang="ja-JP" dirty="0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1748A4F-B44D-4F55-943E-055BDC7F7546}"/>
              </a:ext>
            </a:extLst>
          </p:cNvPr>
          <p:cNvSpPr/>
          <p:nvPr/>
        </p:nvSpPr>
        <p:spPr>
          <a:xfrm>
            <a:off x="2765199" y="2997200"/>
            <a:ext cx="1800000" cy="54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</a:t>
            </a:r>
            <a:r>
              <a:rPr lang="ja-JP" altLang="en-US" dirty="0"/>
              <a:t>にカーソルを</a:t>
            </a:r>
            <a:endParaRPr lang="en-US" altLang="ja-JP" dirty="0"/>
          </a:p>
          <a:p>
            <a:pPr algn="ctr"/>
            <a:r>
              <a:rPr lang="ja-JP" altLang="en-US" dirty="0"/>
              <a:t>合わせる</a:t>
            </a:r>
            <a:endParaRPr kumimoji="1" lang="en-US" altLang="ja-JP" dirty="0"/>
          </a:p>
        </p:txBody>
      </p:sp>
      <p:sp>
        <p:nvSpPr>
          <p:cNvPr id="9" name="四角形: 上の 2 つの角を丸める 8">
            <a:extLst>
              <a:ext uri="{FF2B5EF4-FFF2-40B4-BE49-F238E27FC236}">
                <a16:creationId xmlns:a16="http://schemas.microsoft.com/office/drawing/2014/main" id="{E8187245-63BE-487B-93BE-1B2C16E49626}"/>
              </a:ext>
            </a:extLst>
          </p:cNvPr>
          <p:cNvSpPr/>
          <p:nvPr/>
        </p:nvSpPr>
        <p:spPr>
          <a:xfrm>
            <a:off x="2765199" y="1285066"/>
            <a:ext cx="1800000" cy="54000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繰り返し</a:t>
            </a:r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EAF74FDB-49F9-450A-B672-075532791833}"/>
              </a:ext>
            </a:extLst>
          </p:cNvPr>
          <p:cNvSpPr/>
          <p:nvPr/>
        </p:nvSpPr>
        <p:spPr>
          <a:xfrm>
            <a:off x="1221732" y="4350013"/>
            <a:ext cx="643467" cy="540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en-US" altLang="ja-JP" dirty="0"/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E5BC7C37-8F46-40DA-8275-0E6978807968}"/>
              </a:ext>
            </a:extLst>
          </p:cNvPr>
          <p:cNvSpPr/>
          <p:nvPr/>
        </p:nvSpPr>
        <p:spPr>
          <a:xfrm>
            <a:off x="3343466" y="389466"/>
            <a:ext cx="643467" cy="5400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en-US" altLang="ja-JP" dirty="0"/>
          </a:p>
        </p:txBody>
      </p: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B6740EA1-3DF6-41AD-B2A4-1210A7896E5F}"/>
              </a:ext>
            </a:extLst>
          </p:cNvPr>
          <p:cNvSpPr/>
          <p:nvPr/>
        </p:nvSpPr>
        <p:spPr>
          <a:xfrm>
            <a:off x="2765199" y="2131733"/>
            <a:ext cx="1800000" cy="54000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kbhit</a:t>
            </a:r>
            <a:r>
              <a:rPr kumimoji="1" lang="en-US" altLang="ja-JP" dirty="0">
                <a:solidFill>
                  <a:schemeClr val="tx1"/>
                </a:solidFill>
              </a:rPr>
              <a:t> () != 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6C27695-DFB2-4FC1-BA8F-C279BDC09F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543466" y="1251200"/>
            <a:ext cx="0" cy="35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55FB6F7-B9A2-480B-BF66-19C3C90BE16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43466" y="214866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6B92C84-0485-47EA-B4A7-DDE0B6BAD2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43466" y="2993467"/>
            <a:ext cx="0" cy="32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6B8890-4BBC-48A9-B4BE-8ED4EB80FB8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543466" y="3858934"/>
            <a:ext cx="0" cy="4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AED0526-2E37-46AF-80DC-CB0E161D0CB4}"/>
              </a:ext>
            </a:extLst>
          </p:cNvPr>
          <p:cNvCxnSpPr>
            <a:stCxn id="11" idx="4"/>
            <a:endCxn id="9" idx="3"/>
          </p:cNvCxnSpPr>
          <p:nvPr/>
        </p:nvCxnSpPr>
        <p:spPr>
          <a:xfrm flipH="1">
            <a:off x="3665199" y="929466"/>
            <a:ext cx="1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10E9B68-882F-4270-BAAB-4D32FD9FB6F8}"/>
              </a:ext>
            </a:extLst>
          </p:cNvPr>
          <p:cNvCxnSpPr>
            <a:stCxn id="9" idx="1"/>
            <a:endCxn id="12" idx="0"/>
          </p:cNvCxnSpPr>
          <p:nvPr/>
        </p:nvCxnSpPr>
        <p:spPr>
          <a:xfrm>
            <a:off x="3665199" y="1825066"/>
            <a:ext cx="0" cy="30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7628161-2294-4986-892C-9AB1C7D1C67A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3665199" y="2671733"/>
            <a:ext cx="0" cy="32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2D53687-695B-4120-83C7-58CF4CD5B37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648265" y="3537200"/>
            <a:ext cx="16934" cy="27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定義済み処理 32">
            <a:extLst>
              <a:ext uri="{FF2B5EF4-FFF2-40B4-BE49-F238E27FC236}">
                <a16:creationId xmlns:a16="http://schemas.microsoft.com/office/drawing/2014/main" id="{C36C46C2-58AF-42E1-B43C-1955B32620AB}"/>
              </a:ext>
            </a:extLst>
          </p:cNvPr>
          <p:cNvSpPr/>
          <p:nvPr/>
        </p:nvSpPr>
        <p:spPr>
          <a:xfrm>
            <a:off x="2765199" y="4568279"/>
            <a:ext cx="1800000" cy="540000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swich</a:t>
            </a:r>
            <a:r>
              <a:rPr kumimoji="1" lang="ja-JP" altLang="en-US" dirty="0"/>
              <a:t>処理</a:t>
            </a:r>
          </a:p>
        </p:txBody>
      </p:sp>
      <p:sp>
        <p:nvSpPr>
          <p:cNvPr id="35" name="四角形: 上の 2 つの角を丸める 34">
            <a:extLst>
              <a:ext uri="{FF2B5EF4-FFF2-40B4-BE49-F238E27FC236}">
                <a16:creationId xmlns:a16="http://schemas.microsoft.com/office/drawing/2014/main" id="{1E05E5BE-1F4E-466B-B493-8C6B742BCFEA}"/>
              </a:ext>
            </a:extLst>
          </p:cNvPr>
          <p:cNvSpPr/>
          <p:nvPr/>
        </p:nvSpPr>
        <p:spPr>
          <a:xfrm>
            <a:off x="2765199" y="6015065"/>
            <a:ext cx="1800000" cy="54000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繰り返し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F01F79E-5FB8-4A79-9572-F857E76C7D2A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3648265" y="4354739"/>
            <a:ext cx="16934" cy="21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E7636BB-9176-4229-8CDB-E9C9BF3ED12A}"/>
              </a:ext>
            </a:extLst>
          </p:cNvPr>
          <p:cNvCxnSpPr>
            <a:stCxn id="33" idx="2"/>
            <a:endCxn id="6" idx="0"/>
          </p:cNvCxnSpPr>
          <p:nvPr/>
        </p:nvCxnSpPr>
        <p:spPr>
          <a:xfrm>
            <a:off x="3665199" y="5108279"/>
            <a:ext cx="0" cy="18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9ECD1C-DEC6-471E-831A-8A8ED90F637B}"/>
              </a:ext>
            </a:extLst>
          </p:cNvPr>
          <p:cNvCxnSpPr>
            <a:stCxn id="6" idx="2"/>
            <a:endCxn id="35" idx="3"/>
          </p:cNvCxnSpPr>
          <p:nvPr/>
        </p:nvCxnSpPr>
        <p:spPr>
          <a:xfrm>
            <a:off x="3665199" y="5831672"/>
            <a:ext cx="0" cy="18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7C8903D8-B705-420A-8996-6AA65347FBB9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1563932" y="3570733"/>
            <a:ext cx="5085599" cy="883066"/>
          </a:xfrm>
          <a:prstGeom prst="bentConnector5">
            <a:avLst>
              <a:gd name="adj1" fmla="val -3829"/>
              <a:gd name="adj2" fmla="val 167499"/>
              <a:gd name="adj3" fmla="val 98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: 定義済み処理 49">
            <a:extLst>
              <a:ext uri="{FF2B5EF4-FFF2-40B4-BE49-F238E27FC236}">
                <a16:creationId xmlns:a16="http://schemas.microsoft.com/office/drawing/2014/main" id="{60EDF730-B902-417F-B3ED-C984C18671DD}"/>
              </a:ext>
            </a:extLst>
          </p:cNvPr>
          <p:cNvSpPr/>
          <p:nvPr/>
        </p:nvSpPr>
        <p:spPr>
          <a:xfrm>
            <a:off x="6108665" y="567266"/>
            <a:ext cx="1800000" cy="540000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swich</a:t>
            </a:r>
            <a:r>
              <a:rPr kumimoji="1" lang="ja-JP" altLang="en-US" dirty="0"/>
              <a:t>処理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49A718B-4E6D-4B9B-A6D2-71C4566DCC4B}"/>
              </a:ext>
            </a:extLst>
          </p:cNvPr>
          <p:cNvSpPr txBox="1"/>
          <p:nvPr/>
        </p:nvSpPr>
        <p:spPr>
          <a:xfrm>
            <a:off x="6329594" y="1555066"/>
            <a:ext cx="16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w</a:t>
            </a:r>
            <a:r>
              <a:rPr kumimoji="1" lang="ja-JP" altLang="en-US" u="sng" dirty="0"/>
              <a:t>の時：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5434976-81D1-4034-A5AE-CB9755534D76}"/>
              </a:ext>
            </a:extLst>
          </p:cNvPr>
          <p:cNvSpPr txBox="1"/>
          <p:nvPr/>
        </p:nvSpPr>
        <p:spPr>
          <a:xfrm>
            <a:off x="9818401" y="4165347"/>
            <a:ext cx="16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d</a:t>
            </a:r>
            <a:r>
              <a:rPr kumimoji="1" lang="ja-JP" altLang="en-US" u="sng" dirty="0"/>
              <a:t>の時：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A383036-D20E-4BD7-A8A3-5E3FFB3232E4}"/>
              </a:ext>
            </a:extLst>
          </p:cNvPr>
          <p:cNvSpPr txBox="1"/>
          <p:nvPr/>
        </p:nvSpPr>
        <p:spPr>
          <a:xfrm>
            <a:off x="9543599" y="1346934"/>
            <a:ext cx="16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s</a:t>
            </a:r>
            <a:r>
              <a:rPr kumimoji="1" lang="ja-JP" altLang="en-US" u="sng" dirty="0"/>
              <a:t>の時：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0276514-E761-4A82-A0F5-EABC8A1A6F6D}"/>
              </a:ext>
            </a:extLst>
          </p:cNvPr>
          <p:cNvSpPr txBox="1"/>
          <p:nvPr/>
        </p:nvSpPr>
        <p:spPr>
          <a:xfrm>
            <a:off x="6329594" y="4197934"/>
            <a:ext cx="16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a</a:t>
            </a:r>
            <a:r>
              <a:rPr kumimoji="1" lang="ja-JP" altLang="en-US" u="sng" dirty="0"/>
              <a:t>の時：</a:t>
            </a:r>
          </a:p>
        </p:txBody>
      </p:sp>
      <p:sp>
        <p:nvSpPr>
          <p:cNvPr id="56" name="フローチャート: 判断 55">
            <a:extLst>
              <a:ext uri="{FF2B5EF4-FFF2-40B4-BE49-F238E27FC236}">
                <a16:creationId xmlns:a16="http://schemas.microsoft.com/office/drawing/2014/main" id="{996D9E8C-929E-4F44-9F25-90C24372F307}"/>
              </a:ext>
            </a:extLst>
          </p:cNvPr>
          <p:cNvSpPr/>
          <p:nvPr/>
        </p:nvSpPr>
        <p:spPr>
          <a:xfrm>
            <a:off x="6329594" y="2131733"/>
            <a:ext cx="1620000" cy="36000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 &gt; 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: 処理 56">
            <a:extLst>
              <a:ext uri="{FF2B5EF4-FFF2-40B4-BE49-F238E27FC236}">
                <a16:creationId xmlns:a16="http://schemas.microsoft.com/office/drawing/2014/main" id="{FA63C35C-B4E2-4DB0-A6A7-E65D73715476}"/>
              </a:ext>
            </a:extLst>
          </p:cNvPr>
          <p:cNvSpPr/>
          <p:nvPr/>
        </p:nvSpPr>
        <p:spPr>
          <a:xfrm>
            <a:off x="6419594" y="2796200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Y--;</a:t>
            </a:r>
          </a:p>
        </p:txBody>
      </p:sp>
      <p:sp>
        <p:nvSpPr>
          <p:cNvPr id="58" name="フローチャート: 処理 57">
            <a:extLst>
              <a:ext uri="{FF2B5EF4-FFF2-40B4-BE49-F238E27FC236}">
                <a16:creationId xmlns:a16="http://schemas.microsoft.com/office/drawing/2014/main" id="{A4BD4C8D-FABC-4BBA-B650-88F313CAB314}"/>
              </a:ext>
            </a:extLst>
          </p:cNvPr>
          <p:cNvSpPr/>
          <p:nvPr/>
        </p:nvSpPr>
        <p:spPr>
          <a:xfrm>
            <a:off x="6419594" y="3454739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Break;</a:t>
            </a:r>
            <a:endParaRPr kumimoji="1" lang="en-US" altLang="ja-JP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56ED487-CE44-4569-8BB8-40E921FE10CE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139594" y="2491733"/>
            <a:ext cx="0" cy="30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EDD1EC6-016C-491B-895B-E7E064FBCCFB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>
            <a:off x="7139594" y="3156200"/>
            <a:ext cx="0" cy="29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判断 62">
            <a:extLst>
              <a:ext uri="{FF2B5EF4-FFF2-40B4-BE49-F238E27FC236}">
                <a16:creationId xmlns:a16="http://schemas.microsoft.com/office/drawing/2014/main" id="{74E6925F-28D7-4E0B-9577-764CD0DF251C}"/>
              </a:ext>
            </a:extLst>
          </p:cNvPr>
          <p:cNvSpPr/>
          <p:nvPr/>
        </p:nvSpPr>
        <p:spPr>
          <a:xfrm>
            <a:off x="9583864" y="2131733"/>
            <a:ext cx="1620000" cy="36000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 &gt; 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フローチャート: 処理 63">
            <a:extLst>
              <a:ext uri="{FF2B5EF4-FFF2-40B4-BE49-F238E27FC236}">
                <a16:creationId xmlns:a16="http://schemas.microsoft.com/office/drawing/2014/main" id="{B25170FD-7C02-48B9-8893-EA4735850460}"/>
              </a:ext>
            </a:extLst>
          </p:cNvPr>
          <p:cNvSpPr/>
          <p:nvPr/>
        </p:nvSpPr>
        <p:spPr>
          <a:xfrm>
            <a:off x="9673864" y="2796200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Y++;</a:t>
            </a:r>
          </a:p>
        </p:txBody>
      </p:sp>
      <p:sp>
        <p:nvSpPr>
          <p:cNvPr id="65" name="フローチャート: 処理 64">
            <a:extLst>
              <a:ext uri="{FF2B5EF4-FFF2-40B4-BE49-F238E27FC236}">
                <a16:creationId xmlns:a16="http://schemas.microsoft.com/office/drawing/2014/main" id="{787673B6-2FDD-427D-89F1-9FC1016CC85A}"/>
              </a:ext>
            </a:extLst>
          </p:cNvPr>
          <p:cNvSpPr/>
          <p:nvPr/>
        </p:nvSpPr>
        <p:spPr>
          <a:xfrm>
            <a:off x="9673864" y="3454739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Break;</a:t>
            </a:r>
            <a:endParaRPr kumimoji="1" lang="en-US" altLang="ja-JP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56A44B7-1160-467D-B210-CD28D94FB57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0393864" y="2491733"/>
            <a:ext cx="0" cy="30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52D411A-35CA-447B-8C04-8D036F2B8C76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10393864" y="3156200"/>
            <a:ext cx="0" cy="29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判断 68">
            <a:extLst>
              <a:ext uri="{FF2B5EF4-FFF2-40B4-BE49-F238E27FC236}">
                <a16:creationId xmlns:a16="http://schemas.microsoft.com/office/drawing/2014/main" id="{E0179C6A-2D4B-48C0-8C60-92F798E0AD69}"/>
              </a:ext>
            </a:extLst>
          </p:cNvPr>
          <p:cNvSpPr/>
          <p:nvPr/>
        </p:nvSpPr>
        <p:spPr>
          <a:xfrm>
            <a:off x="6419594" y="4748279"/>
            <a:ext cx="1620000" cy="36000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 &gt; 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フローチャート: 処理 69">
            <a:extLst>
              <a:ext uri="{FF2B5EF4-FFF2-40B4-BE49-F238E27FC236}">
                <a16:creationId xmlns:a16="http://schemas.microsoft.com/office/drawing/2014/main" id="{46F905C6-E2D5-4414-BF2A-E741FA1D540C}"/>
              </a:ext>
            </a:extLst>
          </p:cNvPr>
          <p:cNvSpPr/>
          <p:nvPr/>
        </p:nvSpPr>
        <p:spPr>
          <a:xfrm>
            <a:off x="6509594" y="5412746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x--</a:t>
            </a:r>
            <a:r>
              <a:rPr kumimoji="1" lang="en-US" altLang="ja-JP" dirty="0"/>
              <a:t>;</a:t>
            </a:r>
          </a:p>
        </p:txBody>
      </p: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0719EF5E-2286-4F11-A0C9-5A3A7D7AE71F}"/>
              </a:ext>
            </a:extLst>
          </p:cNvPr>
          <p:cNvSpPr/>
          <p:nvPr/>
        </p:nvSpPr>
        <p:spPr>
          <a:xfrm>
            <a:off x="6509594" y="6071285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Break;</a:t>
            </a:r>
            <a:endParaRPr kumimoji="1" lang="en-US" altLang="ja-JP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FE7052B-B714-4DEE-82D0-91E51710EB57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7229594" y="5108279"/>
            <a:ext cx="0" cy="30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B1A0096-0F83-4D72-9D0E-777E348AB3F3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7229594" y="5772746"/>
            <a:ext cx="0" cy="29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判断 73">
            <a:extLst>
              <a:ext uri="{FF2B5EF4-FFF2-40B4-BE49-F238E27FC236}">
                <a16:creationId xmlns:a16="http://schemas.microsoft.com/office/drawing/2014/main" id="{B72AD770-BBFB-47C2-A86E-7FF08D8536EE}"/>
              </a:ext>
            </a:extLst>
          </p:cNvPr>
          <p:cNvSpPr/>
          <p:nvPr/>
        </p:nvSpPr>
        <p:spPr>
          <a:xfrm>
            <a:off x="9583864" y="4760814"/>
            <a:ext cx="1620000" cy="36000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dirty="0">
                <a:solidFill>
                  <a:schemeClr val="tx1"/>
                </a:solidFill>
              </a:rPr>
              <a:t> &gt; 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64EDC862-891D-43D4-95B9-2CE4CD9A80AA}"/>
              </a:ext>
            </a:extLst>
          </p:cNvPr>
          <p:cNvSpPr/>
          <p:nvPr/>
        </p:nvSpPr>
        <p:spPr>
          <a:xfrm>
            <a:off x="9673864" y="5425281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x++;</a:t>
            </a:r>
          </a:p>
        </p:txBody>
      </p:sp>
      <p:sp>
        <p:nvSpPr>
          <p:cNvPr id="76" name="フローチャート: 処理 75">
            <a:extLst>
              <a:ext uri="{FF2B5EF4-FFF2-40B4-BE49-F238E27FC236}">
                <a16:creationId xmlns:a16="http://schemas.microsoft.com/office/drawing/2014/main" id="{556DDD23-9B7B-4D73-929A-C908FC5FDAF0}"/>
              </a:ext>
            </a:extLst>
          </p:cNvPr>
          <p:cNvSpPr/>
          <p:nvPr/>
        </p:nvSpPr>
        <p:spPr>
          <a:xfrm>
            <a:off x="9673864" y="6083820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Break;</a:t>
            </a:r>
            <a:endParaRPr kumimoji="1" lang="en-US" altLang="ja-JP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E5B0C8E-8FD7-4F4C-A7EB-14FAF7F370E1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10393864" y="5120814"/>
            <a:ext cx="0" cy="30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F77DF0-0EBB-4585-9920-E432684EE55A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10393864" y="5785281"/>
            <a:ext cx="0" cy="29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4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u="sng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松田 恋椰</dc:creator>
  <cp:lastModifiedBy>松田 恋椰</cp:lastModifiedBy>
  <cp:revision>4</cp:revision>
  <dcterms:created xsi:type="dcterms:W3CDTF">2021-01-04T02:08:26Z</dcterms:created>
  <dcterms:modified xsi:type="dcterms:W3CDTF">2021-01-04T02:36:44Z</dcterms:modified>
</cp:coreProperties>
</file>