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57A03-60B0-43E3-B851-7961A86C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775506-9B1F-4EB2-90B4-025AEDFC0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DDECA-2569-4620-BE0B-D99864AC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42445-02E9-4DFF-8FA3-83C68F18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0D127-6BC2-47CA-882A-9DC740E8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2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D1963-24D1-44FD-AA47-F19FFEA4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92EE1D-805F-4E2B-80D6-5684F5EB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63B2F-3233-44C2-A2EB-E417707C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B1181-A85D-43FF-82C3-F25DDF11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BF618-17B8-4EA4-94DC-BF4BD282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4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9FED12-3546-4350-B351-D3FE5DEB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1BA2F9-6B2C-45BE-9B33-915DC16A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DF6EF-A443-4BAE-915A-68757221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E5821-F09E-45CF-902F-C595948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0AE14-C51F-4177-9782-917F1D1D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2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A8ABC-0A12-4EC5-89C9-453B809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93EA7-8434-4EAB-99D7-0487C639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077031-7404-46A4-8C97-FA66FBF5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2E7D0-0914-452D-9BC3-F85E4E65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07EB9B-33D9-4290-B35B-C1DA9E52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3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8E3EF-F968-4925-86E8-523EF2C6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662F4-54E8-402C-84FE-782ECFEE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A37C0-EE1B-493B-808E-D1F5E0F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A73AC-B8D2-4E40-8634-B3E6B21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4438F-560A-4D9D-B175-6615C4F6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33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E7284-BDCC-4ADA-84EB-1F4EBE31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0C491-90C0-4FA0-BB14-BFEA64864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B70FB5-D232-426B-AABF-EBAA685B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9CF05-520F-45C5-A299-39C4A1AC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C6B861-8D4E-4864-B55F-2AD8AFA8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C39AE-F180-496C-9FD9-A27C20BB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9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3868F-844D-46A6-B584-0F35E95E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E9A44-B054-469D-B12C-346FA24C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B9E0D-AA8E-454A-896A-57D0527F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0555AA-0383-413F-A5E6-FD0EF15D3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8A2002-A32E-41E2-910A-D63D43583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8C1423-8CDC-4D29-AAB1-7660564D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319651-CE8C-4600-ABBB-D32B0404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FA03F6-DFBF-4D4C-A4AA-969BCD4B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06C84-4444-4430-888A-F5FFA344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7DDDCA-7655-472C-B3C0-18F7E0F2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A486B6-1207-4EF7-9C76-EE56F9E9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8EB38-E085-48BE-A1BE-AF9E4209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1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37CF12-0633-4401-858D-D1EE435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65C22B-13E0-418D-8E62-490CBE6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33116-735C-46AD-A0C4-C41642DC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01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211DF-816F-4903-BF06-41795C9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1FD04-24A0-43A0-8C7A-5BCADB1A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ECEEED-FD92-40D9-9B36-F8D437D9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CA53F7-8C80-41B0-A25A-D60C569E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35E3B9-FBA3-4402-AD7A-20B1AE04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849394-2BD4-4861-8C00-115A357A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0451F-5F77-4FDD-9DA4-32BE2296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AEE687-C27F-4CF8-8AEF-DD0444A68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9907B-4863-4AD5-BE08-3749D21E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EB7E9C-A34A-4A47-9872-E17E0253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CFF21E-9CC6-45E7-90AC-2E1EF11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37337-2465-460C-AD3C-0E4A4FB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27CA74-BBD7-4953-A5E6-D6DC97A4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79309-81FF-4AF7-8E55-24CDE787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51435F-8FEE-4B77-9A61-DE90446E8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44B8-2C40-4E42-89C6-58C7648C0AC5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531EC7-0B6D-4CB4-A6E6-473AAF38A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BFBFF-C977-4FA5-9416-2C54EC2F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11F0-AD96-48AB-AB45-F959615A5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0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DB848D3-DAFE-40FA-9D0F-29246CC10B26}"/>
              </a:ext>
            </a:extLst>
          </p:cNvPr>
          <p:cNvSpPr/>
          <p:nvPr/>
        </p:nvSpPr>
        <p:spPr>
          <a:xfrm>
            <a:off x="1980884" y="490892"/>
            <a:ext cx="1800000" cy="54000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30D01EA1-342F-41EE-9A1F-DBB7FEF45B8B}"/>
              </a:ext>
            </a:extLst>
          </p:cNvPr>
          <p:cNvSpPr/>
          <p:nvPr/>
        </p:nvSpPr>
        <p:spPr>
          <a:xfrm>
            <a:off x="1980884" y="1279419"/>
            <a:ext cx="1800000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最大値・最小値を設定</a:t>
            </a:r>
            <a:endParaRPr kumimoji="1" lang="ja-JP" altLang="en-US" sz="1600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8A38BD1-B3FD-47CB-A2A1-778B27506E9F}"/>
              </a:ext>
            </a:extLst>
          </p:cNvPr>
          <p:cNvSpPr/>
          <p:nvPr/>
        </p:nvSpPr>
        <p:spPr>
          <a:xfrm>
            <a:off x="1980884" y="2856473"/>
            <a:ext cx="1800000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最大値・最小値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の中央を質問</a:t>
            </a:r>
          </a:p>
        </p:txBody>
      </p:sp>
      <p:sp>
        <p:nvSpPr>
          <p:cNvPr id="5" name="四角形: 上の 2 つの角を丸める 4">
            <a:extLst>
              <a:ext uri="{FF2B5EF4-FFF2-40B4-BE49-F238E27FC236}">
                <a16:creationId xmlns:a16="http://schemas.microsoft.com/office/drawing/2014/main" id="{79D9A1C4-FB97-4769-AC90-344CA9BCAFBE}"/>
              </a:ext>
            </a:extLst>
          </p:cNvPr>
          <p:cNvSpPr/>
          <p:nvPr/>
        </p:nvSpPr>
        <p:spPr>
          <a:xfrm>
            <a:off x="1980884" y="2067946"/>
            <a:ext cx="1800000" cy="5400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繰り返し</a:t>
            </a:r>
          </a:p>
        </p:txBody>
      </p:sp>
      <p:sp>
        <p:nvSpPr>
          <p:cNvPr id="6" name="四角形: 上の 2 つの角を丸める 5">
            <a:extLst>
              <a:ext uri="{FF2B5EF4-FFF2-40B4-BE49-F238E27FC236}">
                <a16:creationId xmlns:a16="http://schemas.microsoft.com/office/drawing/2014/main" id="{6F994AC6-BDFA-4C88-862E-5B3B2AB2304C}"/>
              </a:ext>
            </a:extLst>
          </p:cNvPr>
          <p:cNvSpPr>
            <a:spLocks noChangeAspect="1"/>
          </p:cNvSpPr>
          <p:nvPr/>
        </p:nvSpPr>
        <p:spPr>
          <a:xfrm>
            <a:off x="4656000" y="3213000"/>
            <a:ext cx="1440000" cy="4320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入力が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・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でない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CD896EB-1AC6-4D72-BF6E-A9483B5AD6F1}"/>
              </a:ext>
            </a:extLst>
          </p:cNvPr>
          <p:cNvSpPr/>
          <p:nvPr/>
        </p:nvSpPr>
        <p:spPr>
          <a:xfrm>
            <a:off x="1980884" y="3645000"/>
            <a:ext cx="1800000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r>
              <a:rPr lang="ja-JP" altLang="en-US" sz="1600" dirty="0"/>
              <a:t> </a:t>
            </a:r>
            <a:r>
              <a:rPr lang="en-US" altLang="ja-JP" sz="1600" dirty="0"/>
              <a:t>or</a:t>
            </a:r>
            <a:r>
              <a:rPr lang="ja-JP" altLang="en-US" sz="1600" dirty="0"/>
              <a:t> </a:t>
            </a:r>
            <a:r>
              <a:rPr lang="en-US" altLang="ja-JP" sz="1600" dirty="0"/>
              <a:t>1</a:t>
            </a:r>
            <a:r>
              <a:rPr lang="ja-JP" altLang="en-US" sz="1600" dirty="0"/>
              <a:t>を入力</a:t>
            </a:r>
            <a:endParaRPr lang="en-US" altLang="ja-JP" sz="1600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1A08253-953E-480B-970F-E90EF9DEEA5B}"/>
              </a:ext>
            </a:extLst>
          </p:cNvPr>
          <p:cNvSpPr/>
          <p:nvPr/>
        </p:nvSpPr>
        <p:spPr>
          <a:xfrm>
            <a:off x="7404330" y="1963888"/>
            <a:ext cx="1800000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質問した数＋１を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最小値に代入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A9D0D368-E6FB-4E1A-BD18-7181AED5A65B}"/>
              </a:ext>
            </a:extLst>
          </p:cNvPr>
          <p:cNvSpPr>
            <a:spLocks noChangeAspect="1"/>
          </p:cNvSpPr>
          <p:nvPr/>
        </p:nvSpPr>
        <p:spPr>
          <a:xfrm>
            <a:off x="4656000" y="4574054"/>
            <a:ext cx="1440000" cy="432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入力を受ける</a:t>
            </a: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AC45B0E0-9D04-4C84-9DF3-9C011C118F78}"/>
              </a:ext>
            </a:extLst>
          </p:cNvPr>
          <p:cNvSpPr>
            <a:spLocks noChangeAspect="1"/>
          </p:cNvSpPr>
          <p:nvPr/>
        </p:nvSpPr>
        <p:spPr>
          <a:xfrm>
            <a:off x="4656000" y="3893527"/>
            <a:ext cx="1440000" cy="432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0 or 1</a:t>
            </a:r>
            <a:r>
              <a:rPr lang="ja-JP" altLang="en-US" sz="1400" dirty="0"/>
              <a:t>で答えて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と出力</a:t>
            </a:r>
          </a:p>
        </p:txBody>
      </p:sp>
      <p:sp>
        <p:nvSpPr>
          <p:cNvPr id="11" name="四角形: 上の 2 つの角を丸める 10">
            <a:extLst>
              <a:ext uri="{FF2B5EF4-FFF2-40B4-BE49-F238E27FC236}">
                <a16:creationId xmlns:a16="http://schemas.microsoft.com/office/drawing/2014/main" id="{FF626BB7-38B5-4826-A968-8799B3001BC6}"/>
              </a:ext>
            </a:extLst>
          </p:cNvPr>
          <p:cNvSpPr>
            <a:spLocks noChangeAspect="1"/>
          </p:cNvSpPr>
          <p:nvPr/>
        </p:nvSpPr>
        <p:spPr>
          <a:xfrm>
            <a:off x="4656000" y="5313890"/>
            <a:ext cx="1440000" cy="4320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繰り返し終了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705296B-ED2C-4E2D-98E0-0A365C8951A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880884" y="1030892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B772EDC-D60A-48E0-9F55-715867999213}"/>
              </a:ext>
            </a:extLst>
          </p:cNvPr>
          <p:cNvCxnSpPr>
            <a:stCxn id="3" idx="2"/>
            <a:endCxn id="5" idx="3"/>
          </p:cNvCxnSpPr>
          <p:nvPr/>
        </p:nvCxnSpPr>
        <p:spPr>
          <a:xfrm>
            <a:off x="2880884" y="1819419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C999C51-17ED-4AE0-A415-BD9DE31648C7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2880884" y="2607946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2E6B5D0-C815-4282-BE31-6C8222127FB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80884" y="3396473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BB68DC-2613-497F-BF63-724F96FBBDE3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2880884" y="4185000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C5E227C-0B61-4759-8CE2-1208F963A621}"/>
              </a:ext>
            </a:extLst>
          </p:cNvPr>
          <p:cNvCxnSpPr>
            <a:stCxn id="6" idx="1"/>
            <a:endCxn id="10" idx="0"/>
          </p:cNvCxnSpPr>
          <p:nvPr/>
        </p:nvCxnSpPr>
        <p:spPr>
          <a:xfrm>
            <a:off x="5376000" y="3645000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0AE4E-CA3E-4C77-8275-C7D2F24ED845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5376000" y="4325527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AA37EE9-605E-4414-B1EE-917839F1768B}"/>
              </a:ext>
            </a:extLst>
          </p:cNvPr>
          <p:cNvCxnSpPr>
            <a:stCxn id="9" idx="2"/>
            <a:endCxn id="11" idx="3"/>
          </p:cNvCxnSpPr>
          <p:nvPr/>
        </p:nvCxnSpPr>
        <p:spPr>
          <a:xfrm>
            <a:off x="5376000" y="5006054"/>
            <a:ext cx="0" cy="30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748D07AE-8CFA-492D-801E-5E9941918636}"/>
              </a:ext>
            </a:extLst>
          </p:cNvPr>
          <p:cNvSpPr/>
          <p:nvPr/>
        </p:nvSpPr>
        <p:spPr>
          <a:xfrm>
            <a:off x="8520669" y="4331723"/>
            <a:ext cx="1800000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数を当てる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31D74626-79F3-413C-B3BB-65D3457C752D}"/>
              </a:ext>
            </a:extLst>
          </p:cNvPr>
          <p:cNvCxnSpPr>
            <a:cxnSpLocks/>
            <a:stCxn id="36" idx="1"/>
            <a:endCxn id="8" idx="0"/>
          </p:cNvCxnSpPr>
          <p:nvPr/>
        </p:nvCxnSpPr>
        <p:spPr>
          <a:xfrm rot="10800000" flipV="1">
            <a:off x="8304331" y="1433678"/>
            <a:ext cx="209265" cy="530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判断 35">
            <a:extLst>
              <a:ext uri="{FF2B5EF4-FFF2-40B4-BE49-F238E27FC236}">
                <a16:creationId xmlns:a16="http://schemas.microsoft.com/office/drawing/2014/main" id="{862C980D-E5AF-42C0-A555-036E949454CD}"/>
              </a:ext>
            </a:extLst>
          </p:cNvPr>
          <p:cNvSpPr/>
          <p:nvPr/>
        </p:nvSpPr>
        <p:spPr>
          <a:xfrm>
            <a:off x="8513595" y="1163679"/>
            <a:ext cx="1800000" cy="540000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入力が０</a:t>
            </a:r>
            <a:endParaRPr kumimoji="1" lang="ja-JP" altLang="en-US" sz="1400" dirty="0"/>
          </a:p>
        </p:txBody>
      </p:sp>
      <p:sp>
        <p:nvSpPr>
          <p:cNvPr id="46" name="フローチャート: 処理 45">
            <a:extLst>
              <a:ext uri="{FF2B5EF4-FFF2-40B4-BE49-F238E27FC236}">
                <a16:creationId xmlns:a16="http://schemas.microsoft.com/office/drawing/2014/main" id="{745BA811-7577-4436-A036-9DDC550B5B60}"/>
              </a:ext>
            </a:extLst>
          </p:cNvPr>
          <p:cNvSpPr/>
          <p:nvPr/>
        </p:nvSpPr>
        <p:spPr>
          <a:xfrm>
            <a:off x="9759488" y="1952206"/>
            <a:ext cx="1800000" cy="54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質問した数を</a:t>
            </a:r>
            <a:endParaRPr lang="en-US" altLang="ja-JP" sz="1400" dirty="0"/>
          </a:p>
          <a:p>
            <a:pPr algn="ctr"/>
            <a:r>
              <a:rPr lang="ja-JP" altLang="en-US" sz="1400" dirty="0"/>
              <a:t>最大値に代入</a:t>
            </a:r>
            <a:endParaRPr kumimoji="1" lang="ja-JP" altLang="en-US" sz="1400" dirty="0"/>
          </a:p>
        </p:txBody>
      </p:sp>
      <p:sp>
        <p:nvSpPr>
          <p:cNvPr id="47" name="四角形: 上の 2 つの角を丸める 46">
            <a:extLst>
              <a:ext uri="{FF2B5EF4-FFF2-40B4-BE49-F238E27FC236}">
                <a16:creationId xmlns:a16="http://schemas.microsoft.com/office/drawing/2014/main" id="{3AD05C10-1503-4E56-A724-D373FD05D665}"/>
              </a:ext>
            </a:extLst>
          </p:cNvPr>
          <p:cNvSpPr/>
          <p:nvPr/>
        </p:nvSpPr>
        <p:spPr>
          <a:xfrm>
            <a:off x="8513595" y="3543196"/>
            <a:ext cx="1800000" cy="5400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最大値＝最小値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なら繰り返し終了</a:t>
            </a:r>
          </a:p>
        </p:txBody>
      </p:sp>
      <p:sp>
        <p:nvSpPr>
          <p:cNvPr id="48" name="フローチャート: 端子 47">
            <a:extLst>
              <a:ext uri="{FF2B5EF4-FFF2-40B4-BE49-F238E27FC236}">
                <a16:creationId xmlns:a16="http://schemas.microsoft.com/office/drawing/2014/main" id="{45F4FA7C-856F-4634-86E1-2DE856625242}"/>
              </a:ext>
            </a:extLst>
          </p:cNvPr>
          <p:cNvSpPr/>
          <p:nvPr/>
        </p:nvSpPr>
        <p:spPr>
          <a:xfrm>
            <a:off x="8520669" y="5116143"/>
            <a:ext cx="1800000" cy="54000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BC33C578-7B8E-4B09-9200-4EC180ABD0DC}"/>
              </a:ext>
            </a:extLst>
          </p:cNvPr>
          <p:cNvSpPr/>
          <p:nvPr/>
        </p:nvSpPr>
        <p:spPr>
          <a:xfrm>
            <a:off x="2610884" y="4433527"/>
            <a:ext cx="540000" cy="540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/>
              <a:t>a</a:t>
            </a:r>
            <a:endParaRPr kumimoji="1" lang="en-US" altLang="ja-JP" sz="1400" dirty="0"/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0A01B64E-6105-47BC-B101-48BB5A41B09B}"/>
              </a:ext>
            </a:extLst>
          </p:cNvPr>
          <p:cNvSpPr/>
          <p:nvPr/>
        </p:nvSpPr>
        <p:spPr>
          <a:xfrm>
            <a:off x="5105999" y="2457000"/>
            <a:ext cx="540000" cy="540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/>
              <a:t>a</a:t>
            </a:r>
            <a:endParaRPr kumimoji="1" lang="en-US" altLang="ja-JP" sz="1400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E568F3A-C30C-4705-A986-786D28E97C47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366110" y="5689024"/>
            <a:ext cx="0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7B8C7A8D-6A2F-4670-9D36-FD768D1C7CF4}"/>
              </a:ext>
            </a:extLst>
          </p:cNvPr>
          <p:cNvSpPr/>
          <p:nvPr/>
        </p:nvSpPr>
        <p:spPr>
          <a:xfrm>
            <a:off x="5096110" y="5937551"/>
            <a:ext cx="540000" cy="540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/>
              <a:t>b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36CC70E-9410-4D40-A1C6-ED417C364259}"/>
              </a:ext>
            </a:extLst>
          </p:cNvPr>
          <p:cNvCxnSpPr>
            <a:cxnSpLocks/>
            <a:stCxn id="63" idx="4"/>
            <a:endCxn id="6" idx="3"/>
          </p:cNvCxnSpPr>
          <p:nvPr/>
        </p:nvCxnSpPr>
        <p:spPr>
          <a:xfrm>
            <a:off x="5375999" y="2997000"/>
            <a:ext cx="1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6828415B-E021-4E11-AD89-03023284B526}"/>
              </a:ext>
            </a:extLst>
          </p:cNvPr>
          <p:cNvCxnSpPr>
            <a:cxnSpLocks/>
            <a:stCxn id="36" idx="3"/>
            <a:endCxn id="46" idx="0"/>
          </p:cNvCxnSpPr>
          <p:nvPr/>
        </p:nvCxnSpPr>
        <p:spPr>
          <a:xfrm>
            <a:off x="10313595" y="1433679"/>
            <a:ext cx="345893" cy="518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BAB09A59-9A7D-47F1-86EE-8A29051946AD}"/>
              </a:ext>
            </a:extLst>
          </p:cNvPr>
          <p:cNvCxnSpPr>
            <a:cxnSpLocks/>
            <a:stCxn id="8" idx="2"/>
            <a:endCxn id="47" idx="3"/>
          </p:cNvCxnSpPr>
          <p:nvPr/>
        </p:nvCxnSpPr>
        <p:spPr>
          <a:xfrm rot="16200000" flipH="1">
            <a:off x="8339308" y="2468909"/>
            <a:ext cx="1039308" cy="1109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36344BB-6D11-4EA9-93FD-E28C427F5E87}"/>
              </a:ext>
            </a:extLst>
          </p:cNvPr>
          <p:cNvCxnSpPr>
            <a:cxnSpLocks/>
            <a:stCxn id="46" idx="2"/>
            <a:endCxn id="47" idx="3"/>
          </p:cNvCxnSpPr>
          <p:nvPr/>
        </p:nvCxnSpPr>
        <p:spPr>
          <a:xfrm rot="5400000">
            <a:off x="9511047" y="2394755"/>
            <a:ext cx="1050990" cy="1245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フローチャート: 結合子 85">
            <a:extLst>
              <a:ext uri="{FF2B5EF4-FFF2-40B4-BE49-F238E27FC236}">
                <a16:creationId xmlns:a16="http://schemas.microsoft.com/office/drawing/2014/main" id="{8C2E6A74-C1F3-40E6-95D1-C09931037CA7}"/>
              </a:ext>
            </a:extLst>
          </p:cNvPr>
          <p:cNvSpPr/>
          <p:nvPr/>
        </p:nvSpPr>
        <p:spPr>
          <a:xfrm>
            <a:off x="9150669" y="434455"/>
            <a:ext cx="540000" cy="540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/>
              <a:t>b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2E0490B-BB14-4A64-AF48-E598E5077461}"/>
              </a:ext>
            </a:extLst>
          </p:cNvPr>
          <p:cNvCxnSpPr>
            <a:stCxn id="47" idx="1"/>
            <a:endCxn id="31" idx="0"/>
          </p:cNvCxnSpPr>
          <p:nvPr/>
        </p:nvCxnSpPr>
        <p:spPr>
          <a:xfrm>
            <a:off x="9413595" y="4083196"/>
            <a:ext cx="7074" cy="2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7CB4A6FB-12E1-4AAA-9E3D-C811E436EEFD}"/>
              </a:ext>
            </a:extLst>
          </p:cNvPr>
          <p:cNvCxnSpPr>
            <a:stCxn id="31" idx="2"/>
            <a:endCxn id="48" idx="0"/>
          </p:cNvCxnSpPr>
          <p:nvPr/>
        </p:nvCxnSpPr>
        <p:spPr>
          <a:xfrm>
            <a:off x="9420669" y="4871723"/>
            <a:ext cx="0" cy="24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820AA66-7F9D-43B7-9033-C532BEB01187}"/>
              </a:ext>
            </a:extLst>
          </p:cNvPr>
          <p:cNvCxnSpPr>
            <a:cxnSpLocks/>
            <a:stCxn id="86" idx="4"/>
            <a:endCxn id="36" idx="0"/>
          </p:cNvCxnSpPr>
          <p:nvPr/>
        </p:nvCxnSpPr>
        <p:spPr>
          <a:xfrm flipH="1">
            <a:off x="9413595" y="974455"/>
            <a:ext cx="7074" cy="1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B17B89F0-2FE1-4B8F-9B4F-6697066DF75A}"/>
              </a:ext>
            </a:extLst>
          </p:cNvPr>
          <p:cNvCxnSpPr>
            <a:stCxn id="47" idx="2"/>
            <a:endCxn id="5" idx="0"/>
          </p:cNvCxnSpPr>
          <p:nvPr/>
        </p:nvCxnSpPr>
        <p:spPr>
          <a:xfrm rot="10800000">
            <a:off x="3780885" y="2337946"/>
            <a:ext cx="4732711" cy="1475250"/>
          </a:xfrm>
          <a:prstGeom prst="bentConnector3">
            <a:avLst>
              <a:gd name="adj1" fmla="val 32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smtClean="0"/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70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松田 恋椰</dc:creator>
  <cp:lastModifiedBy>松田 恋椰</cp:lastModifiedBy>
  <cp:revision>5</cp:revision>
  <dcterms:created xsi:type="dcterms:W3CDTF">2021-01-04T04:36:37Z</dcterms:created>
  <dcterms:modified xsi:type="dcterms:W3CDTF">2021-01-04T09:10:58Z</dcterms:modified>
</cp:coreProperties>
</file>