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546995-D120-68C2-726A-69E5B6E507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HK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BE55D5F-A7C2-E773-BD75-E825D48FE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HK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D9F407-AD8E-37AB-5CF1-151033483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F9BC7-5BFA-46E5-8F89-45748D14C631}" type="datetimeFigureOut">
              <a:rPr lang="en-HK" smtClean="0"/>
              <a:t>15/11/2023</a:t>
            </a:fld>
            <a:endParaRPr lang="en-HK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D5903F-059C-3A28-A0FE-EB51CE05F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07BE0F-0CAB-C707-5CE9-B05B6F829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C2F27-A37B-4EA5-943B-9CA8757FA65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10253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A0765E-BEC8-65AC-745C-69330CA03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HK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CC29D4A-F9BA-53A9-096A-0369D84D4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HK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C21240-9FD5-382E-CB3B-42D88D6EE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F9BC7-5BFA-46E5-8F89-45748D14C631}" type="datetimeFigureOut">
              <a:rPr lang="en-HK" smtClean="0"/>
              <a:t>15/11/2023</a:t>
            </a:fld>
            <a:endParaRPr lang="en-HK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1D49370-1E84-FF57-0A0F-0D44C4232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1E56E3-E717-412A-2B84-6E415F03E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C2F27-A37B-4EA5-943B-9CA8757FA65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39487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7B1B6A0-E3A6-593A-5B44-4CC2BD6568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HK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5896ADF-2619-BC66-29FF-BC7616F1C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HK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CFA3D9-B3A2-8A72-B3AC-8B5CCAFF4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F9BC7-5BFA-46E5-8F89-45748D14C631}" type="datetimeFigureOut">
              <a:rPr lang="en-HK" smtClean="0"/>
              <a:t>15/11/2023</a:t>
            </a:fld>
            <a:endParaRPr lang="en-HK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5B58F0-5B29-52B1-929F-D0C16AF38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953A8A-B15C-5F7A-9E4A-04A68B553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C2F27-A37B-4EA5-943B-9CA8757FA65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5426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236790-A4ED-47CD-5324-A21C7467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HK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6F81B4-FFCA-7369-9E34-E9F3EE04E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HK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24C8B8-760F-5483-633B-82DDA7E92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F9BC7-5BFA-46E5-8F89-45748D14C631}" type="datetimeFigureOut">
              <a:rPr lang="en-HK" smtClean="0"/>
              <a:t>15/11/2023</a:t>
            </a:fld>
            <a:endParaRPr lang="en-HK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C63700-15E8-4675-9BDA-DD78EEA20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D80FE7-EACF-DC54-EF9F-0AA4DAA96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C2F27-A37B-4EA5-943B-9CA8757FA65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9625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CDEB4D-1669-1B54-9F3E-62C0A1605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HK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2091B7E-6834-5D33-36B4-CC9A5B24F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2AE772-29B0-C415-EFB8-42E0017D7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F9BC7-5BFA-46E5-8F89-45748D14C631}" type="datetimeFigureOut">
              <a:rPr lang="en-HK" smtClean="0"/>
              <a:t>15/11/2023</a:t>
            </a:fld>
            <a:endParaRPr lang="en-HK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894800-1040-D793-7BD1-E05C22F3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1300CC-B625-76CA-F8B0-B72B60A0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C2F27-A37B-4EA5-943B-9CA8757FA65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81712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402CCF-A4B7-3500-FA7A-78A5DF602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HK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BE2797-2251-3C0D-CED8-87B21F0813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HK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12AC365-4F15-90F5-3241-A34ABD97F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HK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0EC0B4-F691-ECBD-86C8-7BC59CB8E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F9BC7-5BFA-46E5-8F89-45748D14C631}" type="datetimeFigureOut">
              <a:rPr lang="en-HK" smtClean="0"/>
              <a:t>15/11/2023</a:t>
            </a:fld>
            <a:endParaRPr lang="en-HK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35E704D-A1FE-9F6E-AD1A-3732CD60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42338B3-3736-2157-1FF0-21C30001B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C2F27-A37B-4EA5-943B-9CA8757FA65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34259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9C6C2F-5D33-EE35-05AA-DCE34ABC0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HK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9893F86-4BAC-A0DC-D0E0-C48829578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06AD8B0-C286-F07B-20CA-11A17E126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HK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6CFD8C6-EA3E-00D8-1067-83D5524DE1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60A1981-DF79-FA60-0B47-D63FDBED0D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HK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96A6C5F-D407-22DD-F8F4-6FDC5A399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F9BC7-5BFA-46E5-8F89-45748D14C631}" type="datetimeFigureOut">
              <a:rPr lang="en-HK" smtClean="0"/>
              <a:t>15/11/2023</a:t>
            </a:fld>
            <a:endParaRPr lang="en-HK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DB94232-6F74-DC93-949A-6C52F8AA9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DC7397B-B300-FD90-5D25-DFB8B8889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C2F27-A37B-4EA5-943B-9CA8757FA65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96711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D84587-52FA-78EC-EBDC-728482B21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HK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DEB2CF9-0373-DBA8-8582-BA058E130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F9BC7-5BFA-46E5-8F89-45748D14C631}" type="datetimeFigureOut">
              <a:rPr lang="en-HK" smtClean="0"/>
              <a:t>15/11/2023</a:t>
            </a:fld>
            <a:endParaRPr lang="en-HK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F521C4D-4156-98D1-6812-E87166189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B5C9DD8-8D97-35BE-5E3C-0C1583F0F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C2F27-A37B-4EA5-943B-9CA8757FA65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89461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89FA503-222F-6D3E-E915-4CEB1CB07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F9BC7-5BFA-46E5-8F89-45748D14C631}" type="datetimeFigureOut">
              <a:rPr lang="en-HK" smtClean="0"/>
              <a:t>15/11/2023</a:t>
            </a:fld>
            <a:endParaRPr lang="en-HK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7A32D19-5F64-4D35-278D-12A94492F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70A019-7F22-3454-14ED-B4B7B5453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C2F27-A37B-4EA5-943B-9CA8757FA65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84867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E6F569-414A-3F2C-C61E-8F2CCCC9C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HK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72A65A-6037-BE23-25BA-4813BD675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HK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56BB267-4DC0-D266-8EA9-7F1A2CCEF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62C6E5A-62CD-14AF-EE6A-5E6B9452F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F9BC7-5BFA-46E5-8F89-45748D14C631}" type="datetimeFigureOut">
              <a:rPr lang="en-HK" smtClean="0"/>
              <a:t>15/11/2023</a:t>
            </a:fld>
            <a:endParaRPr lang="en-HK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FBDBF18-204C-71AD-AE7A-9D9B133D9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7B6B19F-97A4-E9F9-382B-AE6899A64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C2F27-A37B-4EA5-943B-9CA8757FA65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841022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62292C-4803-6FDA-2CC1-46AEF6444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HK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561AFA8-BCD4-AE86-469A-B22F971333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015039E-DC55-AB0A-AF2E-490D60598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2F1C52F-1D98-799A-8193-A1E161062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F9BC7-5BFA-46E5-8F89-45748D14C631}" type="datetimeFigureOut">
              <a:rPr lang="en-HK" smtClean="0"/>
              <a:t>15/11/2023</a:t>
            </a:fld>
            <a:endParaRPr lang="en-HK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795B85D-8D48-8866-65C9-156B1C0F0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2DAA342-305D-3851-CBB8-0B008F968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C2F27-A37B-4EA5-943B-9CA8757FA65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22034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D8E2435-F1BA-6145-63FA-64565EBC1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HK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4E6580E-8F05-3A14-F16D-4BFF0CAEE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HK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FB2924-8148-AECD-06B0-9301E3C41E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F9BC7-5BFA-46E5-8F89-45748D14C631}" type="datetimeFigureOut">
              <a:rPr lang="en-HK" smtClean="0"/>
              <a:t>15/11/2023</a:t>
            </a:fld>
            <a:endParaRPr lang="en-HK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73BF0A-0A7A-8473-4DBF-BC16843B14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086149-700B-5467-19F7-36CF7E0FA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C2F27-A37B-4EA5-943B-9CA8757FA65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199893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0F032EA4-0D9F-87DA-999E-BF944F1402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5594744"/>
              </p:ext>
            </p:extLst>
          </p:nvPr>
        </p:nvGraphicFramePr>
        <p:xfrm>
          <a:off x="1804043" y="1109479"/>
          <a:ext cx="8891355" cy="5612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725970" imgH="3614032" progId="Word.Document.12">
                  <p:embed/>
                </p:oleObj>
              </mc:Choice>
              <mc:Fallback>
                <p:oleObj name="Document" r:id="rId2" imgW="5725970" imgH="36140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04043" y="1109479"/>
                        <a:ext cx="8891355" cy="56128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5299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2CA5A3-DCDB-32CD-E6C4-71F3F8200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EA1FFE-461E-4EDD-3CBA-22214793D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/>
          </a:p>
        </p:txBody>
      </p:sp>
      <p:pic>
        <p:nvPicPr>
          <p:cNvPr id="4" name="Picture 2" descr="LaTeX 完成 Scientific Papers 的一些说明-表格，子图与引用">
            <a:extLst>
              <a:ext uri="{FF2B5EF4-FFF2-40B4-BE49-F238E27FC236}">
                <a16:creationId xmlns:a16="http://schemas.microsoft.com/office/drawing/2014/main" id="{069FA7CF-E783-1A84-B56E-15B52D7AD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361950"/>
            <a:ext cx="7143750" cy="613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0162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Office PowerPoint</Application>
  <PresentationFormat>寬螢幕</PresentationFormat>
  <Paragraphs>0</Paragraphs>
  <Slides>2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Microsoft Word Document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OUYANG Zhixin</dc:creator>
  <cp:lastModifiedBy>OUYANG Zhixin</cp:lastModifiedBy>
  <cp:revision>1</cp:revision>
  <dcterms:created xsi:type="dcterms:W3CDTF">2023-11-15T01:38:23Z</dcterms:created>
  <dcterms:modified xsi:type="dcterms:W3CDTF">2023-11-15T02:16:57Z</dcterms:modified>
</cp:coreProperties>
</file>