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Helvetica Neue"/>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HelveticaNeue-bold.fntdata"/><Relationship Id="rId47" Type="http://schemas.openxmlformats.org/officeDocument/2006/relationships/font" Target="fonts/HelveticaNeue-regular.fntdata"/><Relationship Id="rId49" Type="http://schemas.openxmlformats.org/officeDocument/2006/relationships/font" Target="fonts/HelveticaNeue-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HelveticaNeue-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latin typeface="Arial"/>
                <a:ea typeface="Arial"/>
                <a:cs typeface="Arial"/>
                <a:sym typeface="Arial"/>
              </a:rPr>
              <a:t>大家好,我是来自椰岛游戏的客户端研发工程师郑楚，很荣幸能够受邀来到Unite 2019作为演讲者和大家分享我们在使用Unity开发方面的经验总结和一些小小的成果。 </a:t>
            </a:r>
            <a:endParaRPr b="0" i="0" sz="1100" u="none" cap="none" strike="noStrike">
              <a:latin typeface="Arial"/>
              <a:ea typeface="Arial"/>
              <a:cs typeface="Arial"/>
              <a:sym typeface="Arial"/>
            </a:endParaRPr>
          </a:p>
          <a:p>
            <a:pPr indent="0" lvl="0" marL="0" rtl="0" algn="l">
              <a:spcBef>
                <a:spcPts val="0"/>
              </a:spcBef>
              <a:spcAft>
                <a:spcPts val="0"/>
              </a:spcAft>
              <a:buNone/>
            </a:pPr>
            <a:r>
              <a:rPr b="0" i="0" lang="en-US" sz="1100" u="none" cap="none" strike="noStrike">
                <a:latin typeface="Arial"/>
                <a:ea typeface="Arial"/>
                <a:cs typeface="Arial"/>
                <a:sym typeface="Arial"/>
              </a:rPr>
              <a:t>这次演讲的题目是《基于Unity的手游基础服务框架研发》,分享椰岛游戏如何基于Unity引擎研发出一套手游基础服务框架，帮助研发团队实现繁琐的手游SDK集成需求，同时降低开发接入和维护的成本。</a:t>
            </a:r>
            <a:endParaRPr b="0" i="0" sz="1100" u="none" cap="none" strike="noStrike">
              <a:latin typeface="Arial"/>
              <a:ea typeface="Arial"/>
              <a:cs typeface="Arial"/>
              <a:sym typeface="Arial"/>
            </a:endParaRPr>
          </a:p>
          <a:p>
            <a:pPr indent="0" lvl="0" marL="0" rtl="0" algn="l">
              <a:spcBef>
                <a:spcPts val="0"/>
              </a:spcBef>
              <a:spcAft>
                <a:spcPts val="0"/>
              </a:spcAft>
              <a:buNone/>
            </a:pPr>
            <a:r>
              <a:rPr b="0" i="0" lang="en-US" sz="1100" u="none" cap="none" strike="noStrike">
                <a:latin typeface="Arial"/>
                <a:ea typeface="Arial"/>
                <a:cs typeface="Arial"/>
                <a:sym typeface="Arial"/>
              </a:rPr>
              <a:t>希望对大家在基础服务研发方面的技术选型和实际开发流程优化上能有一些帮助</a:t>
            </a:r>
            <a:r>
              <a:rPr lang="en-US" sz="1100"/>
              <a:t>。</a:t>
            </a:r>
            <a:endParaRPr b="0" i="0" sz="1100" u="none" cap="none" strike="noStrike">
              <a:latin typeface="Arial"/>
              <a:ea typeface="Arial"/>
              <a:cs typeface="Arial"/>
              <a:sym typeface="Arial"/>
            </a:endParaRPr>
          </a:p>
          <a:p>
            <a:pPr indent="0" lvl="0" marL="0" rtl="0" algn="l">
              <a:spcBef>
                <a:spcPts val="0"/>
              </a:spcBef>
              <a:spcAft>
                <a:spcPts val="0"/>
              </a:spcAft>
              <a:buNone/>
            </a:pPr>
            <a:r>
              <a:t/>
            </a:r>
            <a:endParaRPr b="0" i="0" sz="1100" u="none" cap="none"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其中有包括UnityAds在内的18个广告SDK，20个国内主流Android渠道和应用商店，目前还在不断添加中</a:t>
            </a:r>
            <a:endParaRPr/>
          </a:p>
          <a:p>
            <a:pPr indent="0" lvl="0" marL="0" rtl="0" algn="l">
              <a:spcBef>
                <a:spcPts val="0"/>
              </a:spcBef>
              <a:spcAft>
                <a:spcPts val="0"/>
              </a:spcAft>
              <a:buNone/>
            </a:pPr>
            <a:r>
              <a:rPr lang="en-US" sz="1100"/>
              <a:t>同时还有20多个其他服务SDK和Unity插件。</a:t>
            </a:r>
            <a:endParaRPr/>
          </a:p>
          <a:p>
            <a:pPr indent="0" lvl="0" marL="0" rtl="0" algn="l">
              <a:spcBef>
                <a:spcPts val="0"/>
              </a:spcBef>
              <a:spcAft>
                <a:spcPts val="0"/>
              </a:spcAft>
              <a:buNone/>
            </a:pPr>
            <a:r>
              <a:rPr lang="en-US" sz="1100"/>
              <a:t>基础服务功能包括账号登录、内购、社交分享、兑换码Redeem服务、数据统计、推送服务（包括远程推送和本地推送）、远程配置运营维护、存档和对象储存服务、DevOps集成、(Jenkins/TeamCity 持续集成)</a:t>
            </a:r>
            <a:endParaRPr/>
          </a:p>
          <a:p>
            <a:pPr indent="0" lvl="0" marL="0" rtl="0" algn="l">
              <a:spcBef>
                <a:spcPts val="0"/>
              </a:spcBef>
              <a:spcAft>
                <a:spcPts val="0"/>
              </a:spcAft>
              <a:buNone/>
            </a:pPr>
            <a:r>
              <a:rPr lang="en-US" sz="1100"/>
              <a:t>整体来说中间件实现了一个SDK抽象层，提供统一的C#接口给框架使用者调用。随着Unity成为主流的移动游戏开发方法，越来越多的原生SDK提供了Unity版本的封装。对于尚未支持的，框架则对其进行集成。 </a:t>
            </a:r>
            <a:endParaRPr/>
          </a:p>
          <a:p>
            <a:pPr indent="0" lvl="0" marL="0" rtl="0" algn="l">
              <a:spcBef>
                <a:spcPts val="0"/>
              </a:spcBef>
              <a:spcAft>
                <a:spcPts val="0"/>
              </a:spcAft>
              <a:buNone/>
            </a:pPr>
            <a:r>
              <a:rPr lang="en-US" sz="1100"/>
              <a:t>同时框架对Unity的编译流程进行扩展。部分SDK带有繁琐的编译配置，在Android平台上可能需要修改AndroidManifest,修改build.Gradle配置甚至于需要根据包名编译指定要求的jar包。</a:t>
            </a:r>
            <a:endParaRPr/>
          </a:p>
          <a:p>
            <a:pPr indent="0" lvl="0" marL="0" rtl="0" algn="l">
              <a:spcBef>
                <a:spcPts val="0"/>
              </a:spcBef>
              <a:spcAft>
                <a:spcPts val="0"/>
              </a:spcAft>
              <a:buNone/>
            </a:pPr>
            <a:r>
              <a:rPr lang="en-US" sz="1100"/>
              <a:t>而在iOS上可能需要修改Info.plist文件等等。这些需求Unity也提供了一些辅助类进行处理，框架在这之上提供了全面的支持。最大程度地加速我们SDK地集成和维护。</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在第二部分我们会探讨研发基础服务框架地初衷，以及整体框架地设计理念和框架架构</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**渠道繁杂与工作量**</a:t>
            </a:r>
            <a:endParaRPr/>
          </a:p>
          <a:p>
            <a:pPr indent="0" lvl="0" marL="0" rtl="0" algn="l">
              <a:spcBef>
                <a:spcPts val="0"/>
              </a:spcBef>
              <a:spcAft>
                <a:spcPts val="0"/>
              </a:spcAft>
              <a:buNone/>
            </a:pPr>
            <a:r>
              <a:rPr lang="en-US" sz="1100"/>
              <a:t>对于国外开发者开说，手机游戏市场的主流渠道是 AppStore与Google Play 可能还包括Facebook。 同时由于Google Player Services 提供了大部分安卓平台的基础服务。SDK与渠道的研发占比相对低很多。反观国内的安卓生态，有大量的Android手游渠道。接入更多的渠道意为着更大的用户受众群体。所以可能国内的开发者团队在游戏产品阶段之后需要花更多的研发时间在渠道接入上。</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Unity引擎无疑在游戏内容开发上给开发减少了大量底层跨平台研发的工作量，而对于手游基础服务这块需求，则也需要一整套解决方案来加速研发。特别是版本更新时需要一次性上架审核几十个渠道包，短时间内巨大的工作量可能是手游行业频繁加班的一个原因之一，我想在场的手游研发团队的同行会有相同的感受。</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渠道SDK更新频繁，部分渠道每次上线要求接入最新的SDK。对于我们团队来说，2016年初的超脱力医院和决战喵星两款游戏的研发状态就是每次版本升级会有研发和QA团队加班。</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对于这样普遍的需求行业内也有一些解决方案。部分第三方服务商提供了多渠道SDK接入的服务。</a:t>
            </a:r>
            <a:endParaRPr/>
          </a:p>
          <a:p>
            <a:pPr indent="0" lvl="0" marL="0" rtl="0" algn="l">
              <a:spcBef>
                <a:spcPts val="0"/>
              </a:spcBef>
              <a:spcAft>
                <a:spcPts val="0"/>
              </a:spcAft>
              <a:buNone/>
            </a:pPr>
            <a:r>
              <a:rPr lang="en-US" sz="1100"/>
              <a:t>我这里简单描述下使用的流程。开发者接入第三方服务的SDK的相应逻辑，主要是账号登录和内购服务。然后导出Android的版本母包，再将其导入第三方工具软件。该软件会通过JNI注入的方式将对应的渠道SDK合并进Android包内，同时重新签名导出一批版本。</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我们在初期研发阶段也使用过相关的服务。</a:t>
            </a:r>
            <a:endParaRPr sz="1100"/>
          </a:p>
          <a:p>
            <a:pPr indent="0" lvl="0" marL="0" rtl="0" algn="l">
              <a:spcBef>
                <a:spcPts val="0"/>
              </a:spcBef>
              <a:spcAft>
                <a:spcPts val="0"/>
              </a:spcAft>
              <a:buNone/>
            </a:pPr>
            <a:r>
              <a:rPr lang="en-US" sz="1100"/>
              <a:t>主要的反馈是渠道版本的更新会严重依赖第三方的更新，可能某些渠道SDK更新不及时就会影响上线运营活动。</a:t>
            </a:r>
            <a:endParaRPr sz="1100"/>
          </a:p>
          <a:p>
            <a:pPr indent="0" lvl="0" marL="0" rtl="0" algn="l">
              <a:spcBef>
                <a:spcPts val="0"/>
              </a:spcBef>
              <a:spcAft>
                <a:spcPts val="0"/>
              </a:spcAft>
              <a:buNone/>
            </a:pPr>
            <a:r>
              <a:rPr lang="en-US" sz="1100"/>
              <a:t>第三方服务通常会为了市场占有率而扩充其渠道覆盖力度。那么上百个Android渠道共用一致的接口抽象会造成部分SDK的功能缺失，同时大多只有登录和内购模块。</a:t>
            </a:r>
            <a:endParaRPr sz="1100"/>
          </a:p>
          <a:p>
            <a:pPr indent="0" lvl="0" marL="0" rtl="0" algn="l">
              <a:spcBef>
                <a:spcPts val="0"/>
              </a:spcBef>
              <a:spcAft>
                <a:spcPts val="0"/>
              </a:spcAft>
              <a:buNone/>
            </a:pPr>
            <a:r>
              <a:rPr lang="en-US" sz="1100"/>
              <a:t>其次就是技术支持滞后和调试难得问题，第三方服务通常都是以二进制分发，开发者无法查看源码来定位问题。</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第三方服务直观上会降低开发得成本，但是经过我们团队的使用反馈，隐形成本较高。所以我们尝试自研基础服务框架。</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在没有框架的时期，每个SDK独立接入。大量依赖宏的编译导致代码复杂的膨胀并且可读性降低。而统一的框架接入不需要宏来控制逻辑开关，直接使用内置的枚举类型来指定使用的SDK与渠道。</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对于研发团队构成来说，大多数手游项目会有专职的SDK平台研发工程师来负责相关的业务需求，而我们研发团队通常只有2-3名程序员，无法负担起专职的平台研发，所以大部分的游戏逻辑程序或多或少会涉及到SDK相关的内容。在使用框架之后，我们项目流程中游戏逻辑研发就完全分离出来。框架研发团队负责所有的平台相关部分的维护，而游戏端只要一次性接入框架接口后就可以专注于游戏逻辑本身的开发。</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框架地设计理念概括为3点 高效易维护， 易用可扩展 以及透明可控。</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M款游戏 N个SDK </a:t>
            </a:r>
            <a:endParaRPr/>
          </a:p>
          <a:p>
            <a:pPr indent="0" lvl="0" marL="0" rtl="0" algn="l">
              <a:spcBef>
                <a:spcPts val="0"/>
              </a:spcBef>
              <a:spcAft>
                <a:spcPts val="0"/>
              </a:spcAft>
              <a:buNone/>
            </a:pPr>
            <a:r>
              <a:rPr lang="en-US" sz="1100"/>
              <a:t>直接接入 M × N</a:t>
            </a:r>
            <a:endParaRPr/>
          </a:p>
          <a:p>
            <a:pPr indent="0" lvl="0" marL="0" rtl="0" algn="l">
              <a:spcBef>
                <a:spcPts val="0"/>
              </a:spcBef>
              <a:spcAft>
                <a:spcPts val="0"/>
              </a:spcAft>
              <a:buNone/>
            </a:pPr>
            <a:r>
              <a:rPr lang="en-US" sz="1100"/>
              <a:t>使用CISFramework M(游戏接入) + N（SDK维护）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目前框架的开发维护团队</a:t>
            </a:r>
            <a:endParaRPr/>
          </a:p>
          <a:p>
            <a:pPr indent="0" lvl="0" marL="0" rtl="0" algn="l">
              <a:spcBef>
                <a:spcPts val="0"/>
              </a:spcBef>
              <a:spcAft>
                <a:spcPts val="0"/>
              </a:spcAft>
              <a:buNone/>
            </a:pPr>
            <a:r>
              <a:rPr lang="en-US" sz="1100"/>
              <a:t>1个全职客户端开发 + 1个服务端开发</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7" name="Google Shape;387;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统一的集成接口，方便使用者接入。</a:t>
            </a:r>
            <a:endParaRPr/>
          </a:p>
          <a:p>
            <a:pPr indent="0" lvl="0" marL="0" rtl="0" algn="l">
              <a:spcBef>
                <a:spcPts val="0"/>
              </a:spcBef>
              <a:spcAft>
                <a:spcPts val="0"/>
              </a:spcAft>
              <a:buNone/>
            </a:pPr>
            <a:r>
              <a:rPr lang="en-US" sz="1100"/>
              <a:t>同时框架所有核心模块之间设计上解耦合。可以只使用账号登录模块而不使用</a:t>
            </a:r>
            <a:endParaRPr/>
          </a:p>
          <a:p>
            <a:pPr indent="0" lvl="0" marL="0" rtl="0" algn="l">
              <a:spcBef>
                <a:spcPts val="0"/>
              </a:spcBef>
              <a:spcAft>
                <a:spcPts val="0"/>
              </a:spcAft>
              <a:buNone/>
            </a:pPr>
            <a:r>
              <a:rPr lang="en-US" sz="1100"/>
              <a:t>基础工具类与功能直接开放给使用者</a:t>
            </a:r>
            <a:endParaRPr/>
          </a:p>
          <a:p>
            <a:pPr indent="0" lvl="0" marL="0" rtl="0" algn="l">
              <a:spcBef>
                <a:spcPts val="0"/>
              </a:spcBef>
              <a:spcAft>
                <a:spcPts val="0"/>
              </a:spcAft>
              <a:buNone/>
            </a:pPr>
            <a:r>
              <a:rPr lang="en-US" sz="1100"/>
              <a:t>可定制资源处理</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框架允许只时候部分模块的功能，如只接入广告模块而不使用账号登录</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3" name="Google Shape;393;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框架以源码形式分发：</a:t>
            </a:r>
            <a:endParaRPr/>
          </a:p>
          <a:p>
            <a:pPr indent="0" lvl="0" marL="0" rtl="0" algn="l">
              <a:spcBef>
                <a:spcPts val="0"/>
              </a:spcBef>
              <a:spcAft>
                <a:spcPts val="0"/>
              </a:spcAft>
              <a:buNone/>
            </a:pPr>
            <a:r>
              <a:rPr lang="en-US" sz="1100"/>
              <a:t>Unity版本升级带来新的API 以及旧接口的废弃 使用 UNITY_201X_X_OR_NEWER Macro进行处理</a:t>
            </a:r>
            <a:endParaRPr/>
          </a:p>
          <a:p>
            <a:pPr indent="0" lvl="0" marL="0" rtl="0" algn="l">
              <a:spcBef>
                <a:spcPts val="0"/>
              </a:spcBef>
              <a:spcAft>
                <a:spcPts val="0"/>
              </a:spcAft>
              <a:buNone/>
            </a:pPr>
            <a:r>
              <a:rPr lang="en-US" sz="1100"/>
              <a:t>平台相关代码以 UNITY_ANDROID 等平台相关的宏进行包裹</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使用二进制分发：</a:t>
            </a:r>
            <a:endParaRPr/>
          </a:p>
          <a:p>
            <a:pPr indent="0" lvl="0" marL="0" rtl="0" algn="l">
              <a:spcBef>
                <a:spcPts val="0"/>
              </a:spcBef>
              <a:spcAft>
                <a:spcPts val="0"/>
              </a:spcAft>
              <a:buNone/>
            </a:pPr>
            <a:r>
              <a:rPr lang="en-US" sz="1100"/>
              <a:t>每个模块需要各个平台的DLL 大量的DLL文件难以管理</a:t>
            </a:r>
            <a:endParaRPr/>
          </a:p>
          <a:p>
            <a:pPr indent="0" lvl="0" marL="0" rtl="0" algn="l">
              <a:spcBef>
                <a:spcPts val="0"/>
              </a:spcBef>
              <a:spcAft>
                <a:spcPts val="0"/>
              </a:spcAft>
              <a:buNone/>
            </a:pPr>
            <a:r>
              <a:rPr lang="en-US" sz="1100"/>
              <a:t>版本升级和兼容性</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9" name="Google Shape;399;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框架基础架构分为两个部分</a:t>
            </a:r>
            <a:endParaRPr/>
          </a:p>
          <a:p>
            <a:pPr indent="0" lvl="0" marL="0" rtl="0" algn="l">
              <a:spcBef>
                <a:spcPts val="0"/>
              </a:spcBef>
              <a:spcAft>
                <a:spcPts val="0"/>
              </a:spcAft>
              <a:buNone/>
            </a:pPr>
            <a:r>
              <a:rPr lang="en-US" sz="1100"/>
              <a:t>C# 运行时层和 Native原生平台</a:t>
            </a:r>
            <a:endParaRPr/>
          </a:p>
          <a:p>
            <a:pPr indent="0" lvl="0" marL="0" rtl="0" algn="l">
              <a:spcBef>
                <a:spcPts val="0"/>
              </a:spcBef>
              <a:spcAft>
                <a:spcPts val="0"/>
              </a:spcAft>
              <a:buNone/>
            </a:pPr>
            <a:r>
              <a:rPr lang="en-US" sz="1100"/>
              <a:t>核心模块依赖于SDK管理以及通用基础库</a:t>
            </a:r>
            <a:endParaRPr/>
          </a:p>
          <a:p>
            <a:pPr indent="0" lvl="0" marL="0" rtl="0" algn="l">
              <a:spcBef>
                <a:spcPts val="0"/>
              </a:spcBef>
              <a:spcAft>
                <a:spcPts val="0"/>
              </a:spcAft>
              <a:buNone/>
            </a:pPr>
            <a:r>
              <a:rPr lang="en-US" sz="1100"/>
              <a:t>客户端游戏逻辑直接调用核心模块，同时也可以访问部分的基础库辅助类</a:t>
            </a:r>
            <a:endParaRPr/>
          </a:p>
          <a:p>
            <a:pPr indent="0" lvl="0" marL="0" rtl="0" algn="l">
              <a:spcBef>
                <a:spcPts val="0"/>
              </a:spcBef>
              <a:spcAft>
                <a:spcPts val="0"/>
              </a:spcAft>
              <a:buNone/>
            </a:pPr>
            <a:r>
              <a:rPr lang="en-US" sz="1100"/>
              <a:t>运行时逻辑和框架的服务端通过REST API进行通信</a:t>
            </a:r>
            <a:endParaRPr/>
          </a:p>
          <a:p>
            <a:pPr indent="0" lvl="0" marL="0" rtl="0" algn="l">
              <a:spcBef>
                <a:spcPts val="0"/>
              </a:spcBef>
              <a:spcAft>
                <a:spcPts val="0"/>
              </a:spcAft>
              <a:buNone/>
            </a:pPr>
            <a:r>
              <a:rPr lang="en-US" sz="1100"/>
              <a:t>基础库和SDK逻辑通过平台互调用层与原生框架进行交互</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原生框架时基于Java/Objective-C编写的</a:t>
            </a:r>
            <a:endParaRPr/>
          </a:p>
          <a:p>
            <a:pPr indent="0" lvl="0" marL="0" rtl="0" algn="l">
              <a:spcBef>
                <a:spcPts val="0"/>
              </a:spcBef>
              <a:spcAft>
                <a:spcPts val="0"/>
              </a:spcAft>
              <a:buNone/>
            </a:pPr>
            <a:r>
              <a:rPr lang="en-US" sz="1100"/>
              <a:t>在各自平台上继承于Unity提供的基础类</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latin typeface="Arial"/>
                <a:ea typeface="Arial"/>
                <a:cs typeface="Arial"/>
                <a:sym typeface="Arial"/>
              </a:rPr>
              <a:t>首先介绍我们团队。椰岛游戏是一家国内领先的独立游戏开发商与发行商。</a:t>
            </a:r>
            <a:endParaRPr b="0" i="0" sz="1100" u="none" cap="none" strike="noStrike">
              <a:latin typeface="Arial"/>
              <a:ea typeface="Arial"/>
              <a:cs typeface="Arial"/>
              <a:sym typeface="Arial"/>
            </a:endParaRPr>
          </a:p>
          <a:p>
            <a:pPr indent="0" lvl="0" marL="0" rtl="0" algn="l">
              <a:spcBef>
                <a:spcPts val="0"/>
              </a:spcBef>
              <a:spcAft>
                <a:spcPts val="0"/>
              </a:spcAft>
              <a:buNone/>
            </a:pPr>
            <a:r>
              <a:rPr b="0" i="0" lang="en-US" sz="1100" u="none" cap="none" strike="noStrike">
                <a:latin typeface="Arial"/>
                <a:ea typeface="Arial"/>
                <a:cs typeface="Arial"/>
                <a:sym typeface="Arial"/>
              </a:rPr>
              <a:t>目前我们还是一个非常小的团队，大概是30人。</a:t>
            </a:r>
            <a:endParaRPr b="0" i="0" sz="1100" u="none" cap="none" strike="noStrike">
              <a:latin typeface="Arial"/>
              <a:ea typeface="Arial"/>
              <a:cs typeface="Arial"/>
              <a:sym typeface="Arial"/>
            </a:endParaRPr>
          </a:p>
          <a:p>
            <a:pPr indent="0" lvl="0" marL="0" rtl="0" algn="l">
              <a:spcBef>
                <a:spcPts val="0"/>
              </a:spcBef>
              <a:spcAft>
                <a:spcPts val="0"/>
              </a:spcAft>
              <a:buNone/>
            </a:pPr>
            <a:r>
              <a:rPr b="0" i="0" lang="en-US" sz="1100" u="none" cap="none" strike="noStrike">
                <a:latin typeface="Arial"/>
                <a:ea typeface="Arial"/>
                <a:cs typeface="Arial"/>
                <a:sym typeface="Arial"/>
              </a:rPr>
              <a:t>有多平台PC(Steam/WeGame)/Console(PS、Switch)/移动平台的研发和发行业务。</a:t>
            </a:r>
            <a:endParaRPr b="0" i="0" sz="1100" u="none" cap="none" strike="noStrike">
              <a:latin typeface="Arial"/>
              <a:ea typeface="Arial"/>
              <a:cs typeface="Arial"/>
              <a:sym typeface="Arial"/>
            </a:endParaRPr>
          </a:p>
          <a:p>
            <a:pPr indent="0" lvl="0" marL="0" rtl="0" algn="l">
              <a:spcBef>
                <a:spcPts val="0"/>
              </a:spcBef>
              <a:spcAft>
                <a:spcPts val="0"/>
              </a:spcAft>
              <a:buNone/>
            </a:pPr>
            <a:r>
              <a:rPr b="0" i="0" lang="en-US" sz="1100" u="none" cap="none" strike="noStrike">
                <a:latin typeface="Arial"/>
                <a:ea typeface="Arial"/>
                <a:cs typeface="Arial"/>
                <a:sym typeface="Arial"/>
              </a:rPr>
              <a:t>我们一直在为很多国内的独立游戏团队提供宣发上的帮助，同时协助将其游戏移植到主机平台和移动端，向更多的玩家曝光。</a:t>
            </a:r>
            <a:endParaRPr b="0" i="0" sz="1100" u="none" cap="none" strike="noStrike">
              <a:latin typeface="Arial"/>
              <a:ea typeface="Arial"/>
              <a:cs typeface="Arial"/>
              <a:sym typeface="Arial"/>
            </a:endParaRPr>
          </a:p>
          <a:p>
            <a:pPr indent="0" lvl="0" marL="0" rtl="0" algn="l">
              <a:spcBef>
                <a:spcPts val="0"/>
              </a:spcBef>
              <a:spcAft>
                <a:spcPts val="0"/>
              </a:spcAft>
              <a:buNone/>
            </a:pPr>
            <a:r>
              <a:rPr b="0" i="0" lang="en-US" sz="1100" u="none" cap="none" strike="noStrike">
                <a:latin typeface="Arial"/>
                <a:ea typeface="Arial"/>
                <a:cs typeface="Arial"/>
                <a:sym typeface="Arial"/>
              </a:rPr>
              <a:t>这次分享的基础服务框架就属于手游移植业务的核心部分。</a:t>
            </a:r>
            <a:endParaRPr b="0" i="0" sz="1100" u="none" cap="none" strike="noStrike">
              <a:latin typeface="Arial"/>
              <a:ea typeface="Arial"/>
              <a:cs typeface="Arial"/>
              <a:sym typeface="Arial"/>
            </a:endParaRPr>
          </a:p>
          <a:p>
            <a:pPr indent="0" lvl="0" marL="0" rtl="0" algn="l">
              <a:spcBef>
                <a:spcPts val="0"/>
              </a:spcBef>
              <a:spcAft>
                <a:spcPts val="0"/>
              </a:spcAft>
              <a:buNone/>
            </a:pPr>
            <a:r>
              <a:rPr b="0" i="0" lang="en-US" sz="1100" u="none" cap="none" strike="noStrike">
                <a:latin typeface="Arial"/>
                <a:ea typeface="Arial"/>
                <a:cs typeface="Arial"/>
                <a:sym typeface="Arial"/>
              </a:rPr>
              <a:t>Unity是业内领先的跨平台游戏引擎，我们自研和合作伙伴也大多使用Unity进行研发，所以我们整套框架也是基于Unity定制开发。</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核心模块按照功能划分 目前框架包含12个核心模块，对应手游基础服务中的每个部分。这些核心模块在设计时时互相解耦和的。也就意味者只要集成了基础设施部分，每个核心模块都可以独自使用。例如SMS短信模块，在集成了LoginManager账号模块之后，就可以使用手机号短信验证作为账号登录的凭据，而不集成账号模块则可以直接使用短信进行验证。</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3" name="Google Shape;413;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框架的基础设施搭建大量依赖于Unity编辑器扩展。Unity的Immediate Mode GUI能够快速搭建配置界面。</a:t>
            </a:r>
            <a:endParaRPr sz="1100"/>
          </a:p>
          <a:p>
            <a:pPr indent="0" lvl="0" marL="0" rtl="0" algn="l">
              <a:spcBef>
                <a:spcPts val="0"/>
              </a:spcBef>
              <a:spcAft>
                <a:spcPts val="0"/>
              </a:spcAft>
              <a:buNone/>
            </a:pPr>
            <a:r>
              <a:rPr lang="en-US" sz="1100"/>
              <a:t>右图时我们编译配置的一部分PlayerSettings的配置，可以看到我们支持了iOS的应用名称以及权限说明的多语言。</a:t>
            </a:r>
            <a:endParaRPr sz="1100"/>
          </a:p>
          <a:p>
            <a:pPr indent="0" lvl="0" marL="0" rtl="0" algn="l">
              <a:spcBef>
                <a:spcPts val="0"/>
              </a:spcBef>
              <a:spcAft>
                <a:spcPts val="0"/>
              </a:spcAft>
              <a:buNone/>
            </a:pPr>
            <a:r>
              <a:rPr lang="en-US" sz="1100"/>
              <a:t>同时还有Unity在低版本中不支持的部分尺寸icon的设置。 </a:t>
            </a:r>
            <a:endParaRPr sz="1100"/>
          </a:p>
          <a:p>
            <a:pPr indent="0" lvl="0" marL="0" rtl="0" algn="l">
              <a:spcBef>
                <a:spcPts val="0"/>
              </a:spcBef>
              <a:spcAft>
                <a:spcPts val="0"/>
              </a:spcAft>
              <a:buNone/>
            </a:pPr>
            <a:r>
              <a:rPr lang="en-US" sz="1100"/>
              <a:t>框架相关的编辑器操作全部都可以通过代码调用的方式设置，基于这样的条件下我们就可以通过脚本进行自动编译而不需要手动操作和配置。</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现在展示的左图时我们基于Unity编辑器搭建的框架模块更新管理窗口。我们的合作伙伴通过EditorWindow 更新下载框架研发团队发布的核心模块版本。 右图时渠道配置管理表格，对应着几十个不同的渠道包配置信息，包名后缀配置ID等等。</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对于SDK文件管理来说 所有SDK文件默认存放在Assets/的上级目录。</a:t>
            </a:r>
            <a:endParaRPr/>
          </a:p>
          <a:p>
            <a:pPr indent="0" lvl="0" marL="0" rtl="0" algn="l">
              <a:spcBef>
                <a:spcPts val="0"/>
              </a:spcBef>
              <a:spcAft>
                <a:spcPts val="0"/>
              </a:spcAft>
              <a:buNone/>
            </a:pPr>
            <a:r>
              <a:rPr lang="en-US" sz="1100"/>
              <a:t>只有将SDK开启后才会同步到Unity工程中。 不会占用整体的包体大小。</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框架提供了编辑器插件在Project窗口下选择SDK文件添加到同步列表中。 每个SDK可以包含多个目录的一系列文件，SDK之间可以设置依赖关系</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对于平台互调用层来说，Unity提供了SendMessage方法可以在原生层像C#发送消息。 每个SDK集成时的单例类负责接受原生层回调。</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在Unity C#脚本中，调用原生平台方法。在iOS中通过 [DllImport(__Internal)] 方式调用objc++代码中导出的方法。android的方法则可以通过UnityAPI 提供的AndroidJavaClass类型反射调用。</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在原生平台部分我们构建了原生框架 用于支持一些SDK的接入需求。 部分SDK需要在原生层初始化 也就是在所有C#代码执行之前进行的初始化步骤。 </a:t>
            </a:r>
            <a:endParaRPr/>
          </a:p>
          <a:p>
            <a:pPr indent="0" lvl="0" marL="0" rtl="0" algn="l">
              <a:spcBef>
                <a:spcPts val="0"/>
              </a:spcBef>
              <a:spcAft>
                <a:spcPts val="0"/>
              </a:spcAft>
              <a:buNone/>
            </a:pPr>
            <a:r>
              <a:rPr lang="en-US" sz="1100"/>
              <a:t>其次是框架支持多SDK的组合，也就有多个SDK需要监听原生平台的声明周期函数。 由于生命周期函数可能在C#层加载之前产生，所以我们无法通过平台互调用层来对SDK进行消息的分发，声明周期回调必须在原生层实现。</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在SDK初始化是需要的配置数据是在编译流程中序列化写入到Streamming Assets目录中。再通过java 或者是 objc的原生API读取文件进行处理。</a:t>
            </a:r>
            <a:endParaRPr/>
          </a:p>
          <a:p>
            <a:pPr indent="0" lvl="0" marL="0" rtl="0" algn="l">
              <a:spcBef>
                <a:spcPts val="0"/>
              </a:spcBef>
              <a:spcAft>
                <a:spcPts val="0"/>
              </a:spcAft>
              <a:buNone/>
            </a:pPr>
            <a:r>
              <a:rPr lang="en-US" sz="1100"/>
              <a:t>同时在Android和iOS平台，SDK接受到的生命周期消息都是通过反射方式进行的。每个SDK对应在原生层会创建一个原生对象并实现相应的接口。</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下面是一个示例的代码 在iOS平台上给SDK分发应用启动的消息。 我们会在原生框架初始化时创建这些SDK对象储存在一个NSDictionary中。 再通过Objective-C的 Selector以及Invocation机制进行调用。</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7" name="Google Shape;457;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CISFramework的native框架在iOS/Android上有不同的实现。</a:t>
            </a:r>
            <a:endParaRPr/>
          </a:p>
          <a:p>
            <a:pPr indent="0" lvl="0" marL="0" rtl="0" algn="l">
              <a:spcBef>
                <a:spcPts val="0"/>
              </a:spcBef>
              <a:spcAft>
                <a:spcPts val="0"/>
              </a:spcAft>
              <a:buNone/>
            </a:pPr>
            <a:r>
              <a:rPr lang="en-US" sz="1100"/>
              <a:t>在iOS平台 我们只要继承 UnityAppController类，同时通过一个宏声明为AppController的类。</a:t>
            </a:r>
            <a:endParaRPr/>
          </a:p>
          <a:p>
            <a:pPr indent="0" lvl="0" marL="0" rtl="0" algn="l">
              <a:spcBef>
                <a:spcPts val="0"/>
              </a:spcBef>
              <a:spcAft>
                <a:spcPts val="0"/>
              </a:spcAft>
              <a:buNone/>
            </a:pPr>
            <a:r>
              <a:rPr lang="en-US" sz="1100"/>
              <a:t>而对于Android平台来说，直接继承UnityPlayerActivity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4" name="Google Shape;474;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在这个部分我会以账号登录模块为例，详细介绍如何使用框架集成SDK，同时会涉及部分框架结构的设计。</a:t>
            </a:r>
            <a:endParaRPr/>
          </a:p>
          <a:p>
            <a:pPr indent="0" lvl="0" marL="0" rtl="0" algn="l">
              <a:spcBef>
                <a:spcPts val="0"/>
              </a:spcBef>
              <a:spcAft>
                <a:spcPts val="0"/>
              </a:spcAft>
              <a:buNone/>
            </a:pPr>
            <a:r>
              <a:rPr lang="en-US" sz="1100"/>
              <a:t>首先是账号登录流程的需求分析</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一个简单的登录流程流程有一下几个步骤</a:t>
            </a:r>
            <a:endParaRPr/>
          </a:p>
          <a:p>
            <a:pPr indent="0" lvl="0" marL="0" rtl="0" algn="l">
              <a:spcBef>
                <a:spcPts val="0"/>
              </a:spcBef>
              <a:spcAft>
                <a:spcPts val="0"/>
              </a:spcAft>
              <a:buNone/>
            </a:pPr>
            <a:r>
              <a:rPr lang="en-US" sz="1100"/>
              <a:t>- sdk初始化 </a:t>
            </a:r>
            <a:endParaRPr/>
          </a:p>
          <a:p>
            <a:pPr indent="0" lvl="0" marL="0" rtl="0" algn="l">
              <a:spcBef>
                <a:spcPts val="0"/>
              </a:spcBef>
              <a:spcAft>
                <a:spcPts val="0"/>
              </a:spcAft>
              <a:buNone/>
            </a:pPr>
            <a:r>
              <a:rPr lang="en-US" sz="1100"/>
              <a:t>- 调用sdk登录接口 用户授权或取消</a:t>
            </a:r>
            <a:endParaRPr/>
          </a:p>
          <a:p>
            <a:pPr indent="0" lvl="0" marL="0" rtl="0" algn="l">
              <a:spcBef>
                <a:spcPts val="0"/>
              </a:spcBef>
              <a:spcAft>
                <a:spcPts val="0"/>
              </a:spcAft>
              <a:buNone/>
            </a:pPr>
            <a:r>
              <a:rPr lang="en-US" sz="1100"/>
              <a:t>- 获取用户登录token 发送给服务端验签</a:t>
            </a:r>
            <a:endParaRPr/>
          </a:p>
          <a:p>
            <a:pPr indent="0" lvl="0" marL="0" rtl="0" algn="l">
              <a:spcBef>
                <a:spcPts val="0"/>
              </a:spcBef>
              <a:spcAft>
                <a:spcPts val="0"/>
              </a:spcAft>
              <a:buNone/>
            </a:pPr>
            <a:r>
              <a:rPr lang="en-US" sz="1100"/>
              <a:t>- 返回用户uid和相关信息 登录完成。</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100" u="none" cap="none" strike="noStrike">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0" name="Google Shape;480;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对于账号模块来说 我们提供的API大致的调用方式如下</a:t>
            </a:r>
            <a:endParaRPr/>
          </a:p>
          <a:p>
            <a:pPr indent="0" lvl="0" marL="0" rtl="0" algn="l">
              <a:spcBef>
                <a:spcPts val="0"/>
              </a:spcBef>
              <a:spcAft>
                <a:spcPts val="0"/>
              </a:spcAft>
              <a:buNone/>
            </a:pPr>
            <a:r>
              <a:rPr lang="en-US"/>
              <a:t>LoginManager 单例管理类</a:t>
            </a:r>
            <a:endParaRPr/>
          </a:p>
          <a:p>
            <a:pPr indent="0" lvl="0" marL="0" rtl="0" algn="l">
              <a:spcBef>
                <a:spcPts val="0"/>
              </a:spcBef>
              <a:spcAft>
                <a:spcPts val="0"/>
              </a:spcAft>
              <a:buNone/>
            </a:pPr>
            <a:r>
              <a:rPr lang="en-US"/>
              <a:t>逻辑流程方法</a:t>
            </a:r>
            <a:endParaRPr/>
          </a:p>
          <a:p>
            <a:pPr indent="0" lvl="0" marL="0" rtl="0" algn="l">
              <a:spcBef>
                <a:spcPts val="0"/>
              </a:spcBef>
              <a:spcAft>
                <a:spcPts val="0"/>
              </a:spcAft>
              <a:buNone/>
            </a:pPr>
            <a:r>
              <a:rPr lang="en-US"/>
              <a:t>以及渠道参数</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9" name="Google Shape;489;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以小米SDK接入为例</a:t>
            </a:r>
            <a:endParaRPr/>
          </a:p>
          <a:p>
            <a:pPr indent="0" lvl="0" marL="0" rtl="0" algn="l">
              <a:spcBef>
                <a:spcPts val="0"/>
              </a:spcBef>
              <a:spcAft>
                <a:spcPts val="0"/>
              </a:spcAft>
              <a:buNone/>
            </a:pPr>
            <a:r>
              <a:rPr lang="en-US" sz="1100"/>
              <a:t>在框架中集成一个新的渠道主要有几个部分 C#层添加一些基础结构，同时在原生层接入SDK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核心模块的LoginManager类已经包含了所有的账号相关逻辑流程 我们只需要添加上对象的枚举值，游戏逻辑就可以进行该渠道的调用。</a:t>
            </a:r>
            <a:endParaRPr/>
          </a:p>
          <a:p>
            <a:pPr indent="0" lvl="0" marL="0" rtl="0" algn="l">
              <a:spcBef>
                <a:spcPts val="0"/>
              </a:spcBef>
              <a:spcAft>
                <a:spcPts val="0"/>
              </a:spcAft>
              <a:buNone/>
            </a:pPr>
            <a:r>
              <a:rPr lang="en-US" sz="1100"/>
              <a:t>同时我们创建平台互调用层的单例类，XiaoMiSDKMgr 是一个MonoBehaviour 接收Native层SendMessage回调</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同时在Native层我们需要编写 XiaoMiActivity 调用原生JavaSDK的API。 同时框架集成了一个自动编译JAR包的插件。可以直接在Unity项目中编译。</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在完成上述代码编写之后 还需要处理配置和参数。很多SDK要求在Android Manifest 配置AppKey等。框架的Editor Script 支持每个SDK编写自己的PostProcessBuild流程来处理这些编译参数的设置</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框架的编译流程默认基于Unity的BuildPipeline</a:t>
            </a:r>
            <a:endParaRPr/>
          </a:p>
          <a:p>
            <a:pPr indent="0" lvl="0" marL="0" rtl="0" algn="l">
              <a:spcBef>
                <a:spcPts val="0"/>
              </a:spcBef>
              <a:spcAft>
                <a:spcPts val="0"/>
              </a:spcAft>
              <a:buNone/>
            </a:pPr>
            <a:r>
              <a:rPr lang="en-US"/>
              <a:t>类似Unity提供的PostProcessBuildAttribute，框架提供了PreApply PreBuild PreFinalPack PostBuil等Attribute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PreApply阶段设置基础的编译参数，设置包名签名等等</a:t>
            </a:r>
            <a:endParaRPr/>
          </a:p>
          <a:p>
            <a:pPr indent="0" lvl="0" marL="0" rtl="0" algn="l">
              <a:spcBef>
                <a:spcPts val="0"/>
              </a:spcBef>
              <a:spcAft>
                <a:spcPts val="0"/>
              </a:spcAft>
              <a:buNone/>
            </a:pPr>
            <a:r>
              <a:rPr lang="en-US"/>
              <a:t>ApplySDK阶段主要将项目外部的SDK文件拷贝到Assets目录中，同时会触发Assembly重新编译</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PreBuild阶段会将部分原生层初始化时需要的参数序列化加密后写入Streamming Assets目录中</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接下来调用Unity的编译函数BuildPipeline.BuildPlayer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PreFinalPack 阶段会在导出Xcode和Gradle工程后进行配置处理，之后通过命令行调用gradlew Assembly或XcodeBuild 进行编译</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最终的PostBuild阶段会向内部版本服务器上传二进制包以及编译时的日志文件</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3" name="Google Shape;503;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接下来我们会讨论关于基于Unity开发AppleWatch小游戏</a:t>
            </a:r>
            <a:endParaRPr/>
          </a:p>
          <a:p>
            <a:pPr indent="0" lvl="0" marL="0" rtl="0" algn="l">
              <a:spcBef>
                <a:spcPts val="0"/>
              </a:spcBef>
              <a:spcAft>
                <a:spcPts val="0"/>
              </a:spcAft>
              <a:buNone/>
            </a:pPr>
            <a:r>
              <a:rPr lang="en-US" sz="1100"/>
              <a:t>我们的超脱力医院在上线后开发了iOS Apple Watch的小游戏，放置类模拟经营手游和AppleWatch 设备有着很高契合度。玩家可以在手表上和游戏进行互动。</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框架提供了基础的 Watch Kit与Unity互调用的中间层，用于Watch 小游戏的逻辑开发。 在研发后期我们遇到一个比较大的问题。AppleWatch应用是作为一个扩展应用target嵌入到主应用中的，也就是watch端的逻辑和界面需要在Xcode中开发的。Unity每次编译版本时会导出新的Xcode工程，也就是每次编译都需要重新配置整个Xcode项目把原先开发的WatchKit逻辑添加到项目中。</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Unity在iOS导出的工程提供了Append的方式覆盖原先的项目，这样可以保留原始Xcode工程的配置。但是对于项目有较大改动时就必须重新导出一整个工程。</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只要有任何的手动操作都会阻断持续集成的流程。这样我们就无法使用服务器进行自动编译和NightlyBuild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 name="Google Shape;510;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Unity从2017.1起提供了`UnityEditor.iOS.Xcode`API用于处理Xcode项目。</a:t>
            </a:r>
            <a:endParaRPr/>
          </a:p>
          <a:p>
            <a:pPr indent="0" lvl="0" marL="0" rtl="0" algn="l">
              <a:spcBef>
                <a:spcPts val="0"/>
              </a:spcBef>
              <a:spcAft>
                <a:spcPts val="0"/>
              </a:spcAft>
              <a:buNone/>
            </a:pPr>
            <a:r>
              <a:rPr lang="en-US" sz="1100"/>
              <a:t>PlistDocument class处理plist文件</a:t>
            </a:r>
            <a:endParaRPr/>
          </a:p>
          <a:p>
            <a:pPr indent="0" lvl="0" marL="0" rtl="0" algn="l">
              <a:spcBef>
                <a:spcPts val="0"/>
              </a:spcBef>
              <a:spcAft>
                <a:spcPts val="0"/>
              </a:spcAft>
              <a:buNone/>
            </a:pPr>
            <a:r>
              <a:rPr lang="en-US" sz="1100"/>
              <a:t>Pbxproject class处理pbx文件</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对于AppleWatch应用来说，我们基于PBXProject提供的接口，实现了一个XcodoAppleWatch Merger.在导出Xcode项目之后框架的后期处理自动化代码会分析导出的PBXProject文件和示例的AppleWatch模板项目，将模板项目对于的手表应用同步到新的Xcode项目中。同时处理所有的Framework与Bundle的依赖。</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7" name="Google Shape;517;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框架在Unity默认的编译流程中添加了大量的扩展，目的就是为了能够使项目能够在Unity CloudBuild类似的编译环境中自动导出版本。包括修改Xcode code signing/ Provision证书。 修改PbxProject中的compiler flags,link libraries以及plist配置，以及添加应用名称和权限的多语言等特性。调用`XCodeBuild`命令行，自动编译ipa文件，签名并上传到内部的版本服务器。</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3" name="Google Shape;523;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对于Android平台来说，我们使用Gradle Build System，由于框架有大量的后期处理，使用InternalBuild或者是直接Gradle编译都无法进行相应的处理，所以我们默认导出Gradle工程。</a:t>
            </a:r>
            <a:endParaRPr/>
          </a:p>
          <a:p>
            <a:pPr indent="0" lvl="0" marL="0" rtl="0" algn="l">
              <a:spcBef>
                <a:spcPts val="0"/>
              </a:spcBef>
              <a:spcAft>
                <a:spcPts val="0"/>
              </a:spcAft>
              <a:buNone/>
            </a:pPr>
            <a:r>
              <a:rPr lang="en-US" sz="1100"/>
              <a:t>Unity在2018.2之后提供了`UnityEditor.Android.IPostGenerateGradleAndroidProject`接口用于处理生成的Gradle项目，在这个版本之前的unity版本可以直接在`BuildPipeline.BuildPlayer`后处理。</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其次是Manifest冲突的问题。Unity提供了一个很好的机制通过在plugins/android/子目录下创建project.property文件和AndroidManifest.xml来定义一个子工程。在 gradle 的编译模式下，会自动导出为一个gradle项目的子工程。这样AAPT在编译时会处理manifest的合并。大部分的开发者在使用untiy 编译android版本时估计都有遇到过manifest冲突的问题。框架也是基于这套系统来进行构建。在编译流程之前修改manifest的冲突部分让其可以正确合并所有的子项目。</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Android 的库冲突是一个常见的问题，在同时维护大量SDK时。多个SDK会同时依赖AndroidSupport 和GooglePlayService。 Google提供了一个开源工具Unity Jar Resolver用于解决依赖问题。目前在在github上开源。整个流程是基于XML的配置在编译时下载对应的AAR 或Jar 文件导入项目。 但是由于并不是所有的SDK采用这种方式 常常造成编译时整个项目会有多份android support的lib。</a:t>
            </a:r>
            <a:endParaRPr/>
          </a:p>
          <a:p>
            <a:pPr indent="0" lvl="0" marL="0" rtl="0" algn="l">
              <a:spcBef>
                <a:spcPts val="0"/>
              </a:spcBef>
              <a:spcAft>
                <a:spcPts val="0"/>
              </a:spcAft>
              <a:buNone/>
            </a:pPr>
            <a:r>
              <a:rPr lang="en-US" sz="1100"/>
              <a:t>对此框架使用Attribute定义依赖的机制来解决support 和playservices库的冲突问题。</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上述代码是使用C#的Attribute标记SDK的库依赖。这个SDK标记了 support_V4 以及support_annotation 还有包括GooglePlay Service。 这部分attribute 被一个宏包裹。每个SDK启用时，框架会修改源代码中的注释将该宏打开。 Editor代码在运行时反射获取到所有的依赖将这部分SDK文件同步到G</a:t>
            </a:r>
            <a:r>
              <a:rPr lang="en-US" sz="1100"/>
              <a:t>radle 工程中。 类似于compile/implement 的语句  `compile group: 'com.google.android.gms', name: 'play-services-ads', version: '16.0.0'`</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5" name="Google Shape;545;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对于android平台开发来说，还有许多要注意的事项</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Android的敏感权限管理，动态权限申请。</a:t>
            </a:r>
            <a:endParaRPr/>
          </a:p>
          <a:p>
            <a:pPr indent="0" lvl="0" marL="0" rtl="0" algn="l">
              <a:spcBef>
                <a:spcPts val="0"/>
              </a:spcBef>
              <a:spcAft>
                <a:spcPts val="0"/>
              </a:spcAft>
              <a:buNone/>
            </a:pPr>
            <a:r>
              <a:rPr lang="en-US" sz="1100"/>
              <a:t>Android 7.0后文件访问权限的修改</a:t>
            </a:r>
            <a:endParaRPr/>
          </a:p>
          <a:p>
            <a:pPr indent="0" lvl="0" marL="0" rtl="0" algn="l">
              <a:spcBef>
                <a:spcPts val="0"/>
              </a:spcBef>
              <a:spcAft>
                <a:spcPts val="0"/>
              </a:spcAft>
              <a:buNone/>
            </a:pPr>
            <a:r>
              <a:rPr lang="en-US" sz="1100"/>
              <a:t>全面屏的屏幕信息获取</a:t>
            </a:r>
            <a:endParaRPr/>
          </a:p>
          <a:p>
            <a:pPr indent="0" lvl="0" marL="0" rtl="0" algn="l">
              <a:spcBef>
                <a:spcPts val="0"/>
              </a:spcBef>
              <a:spcAft>
                <a:spcPts val="0"/>
              </a:spcAft>
              <a:buNone/>
            </a:pPr>
            <a:r>
              <a:rPr lang="en-US" sz="1100"/>
              <a:t>本地推送</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Android Multidex支持等等</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t>基于Unity良好的生态 这部分需求在AssetsStore都可以找到对应的插件进行处理，我们框架也集成了许多小功能与模块。</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100" u="none" cap="none" strike="noStrike">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6" name="Google Shape;556;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使用C# Attribute</a:t>
            </a:r>
            <a:endParaRPr/>
          </a:p>
          <a:p>
            <a:pPr indent="0" lvl="0" marL="0" rtl="0" algn="l">
              <a:spcBef>
                <a:spcPts val="0"/>
              </a:spcBef>
              <a:spcAft>
                <a:spcPts val="0"/>
              </a:spcAft>
              <a:buNone/>
            </a:pPr>
            <a:r>
              <a:rPr lang="en-US"/>
              <a:t>进行解耦 ，使用.net meta信息进行标注，反射读取</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**不要低估SDK的维护成本**</a:t>
            </a:r>
            <a:endParaRPr/>
          </a:p>
          <a:p>
            <a:pPr indent="0" lvl="0" marL="0" rtl="0" algn="l">
              <a:spcBef>
                <a:spcPts val="0"/>
              </a:spcBef>
              <a:spcAft>
                <a:spcPts val="0"/>
              </a:spcAft>
              <a:buNone/>
            </a:pPr>
            <a:r>
              <a:rPr lang="en-US"/>
              <a:t>SDK维护成本是很高的，尤其是遇到了多个功能冲突的情况</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**持续集成能大幅提升开发效率**</a:t>
            </a:r>
            <a:endParaRPr/>
          </a:p>
          <a:p>
            <a:pPr indent="0" lvl="0" marL="0" rtl="0" algn="l">
              <a:spcBef>
                <a:spcPts val="0"/>
              </a:spcBef>
              <a:spcAft>
                <a:spcPts val="0"/>
              </a:spcAft>
              <a:buNone/>
            </a:pPr>
            <a:r>
              <a:rPr lang="en-US"/>
              <a:t>假设一个带有大量资源游戏整体发布版本的编译时间是30分钟，可能每周就需要花费半天的时间来等待版本编译。如果遇到了重复的修改则需要更长。</a:t>
            </a:r>
            <a:endParaRPr/>
          </a:p>
          <a:p>
            <a:pPr indent="0" lvl="0" marL="0" rtl="0" algn="l">
              <a:spcBef>
                <a:spcPts val="0"/>
              </a:spcBef>
              <a:spcAft>
                <a:spcPts val="0"/>
              </a:spcAft>
              <a:buNone/>
            </a:pPr>
            <a:r>
              <a:rPr lang="en-US"/>
              <a:t>持续集成能够大幅提升研发效率，我们使用Jenkins和TeamCity搭建了NightlyBuild和自动编译。</a:t>
            </a:r>
            <a:endParaRPr/>
          </a:p>
          <a:p>
            <a:pPr indent="0" lvl="0" marL="0" rtl="0" algn="l">
              <a:spcBef>
                <a:spcPts val="0"/>
              </a:spcBef>
              <a:spcAft>
                <a:spcPts val="0"/>
              </a:spcAft>
              <a:buNone/>
            </a:pPr>
            <a:r>
              <a:rPr lang="en-US"/>
              <a:t>研发团队每天可以获取昨天整体开发的功能，同时策划和测试团队能够随时提交版本编译任务，减少我们客户端研发工程师的开发被这些琐碎的事务打断。</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**原生平台开发复杂和繁琐**</a:t>
            </a:r>
            <a:endParaRPr/>
          </a:p>
          <a:p>
            <a:pPr indent="0" lvl="0" marL="0" rtl="0" algn="l">
              <a:spcBef>
                <a:spcPts val="0"/>
              </a:spcBef>
              <a:spcAft>
                <a:spcPts val="0"/>
              </a:spcAft>
              <a:buNone/>
            </a:pPr>
            <a:r>
              <a:rPr lang="en-US"/>
              <a:t>尽管unity是一个强大的引擎，但还是不可能覆盖到游戏研发的每个细枝末节，原生开发对于没有相关研发经验的unity开发者来说十分复杂和繁琐的。</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**技术团队组建**</a:t>
            </a:r>
            <a:endParaRPr/>
          </a:p>
          <a:p>
            <a:pPr indent="0" lvl="0" marL="0" rtl="0" algn="l">
              <a:spcBef>
                <a:spcPts val="0"/>
              </a:spcBef>
              <a:spcAft>
                <a:spcPts val="0"/>
              </a:spcAft>
              <a:buNone/>
            </a:pPr>
            <a:r>
              <a:rPr lang="en-US"/>
              <a:t>关于技术团队的组建部分， SDK接入本身时一件重复性很高同时繁琐枯燥的工作。程序员通常都不太愿意长期从事SDK接入。</a:t>
            </a:r>
            <a:endParaRPr/>
          </a:p>
          <a:p>
            <a:pPr indent="0" lvl="0" marL="0" rtl="0" algn="l">
              <a:spcBef>
                <a:spcPts val="0"/>
              </a:spcBef>
              <a:spcAft>
                <a:spcPts val="0"/>
              </a:spcAft>
              <a:buNone/>
            </a:pPr>
            <a:r>
              <a:rPr lang="en-US"/>
              <a:t>基础服务框架的带来的不仅仅是减少使用者的工作量，同时在框架研发侧，流程化标准化的SDK接入以及大量的基础类极大降低了SDK的初次接入以及后续更新的复杂度。让我们的研发工程师从SDK接入中解脱出来，投入到整个框架架构与工作流程的优化中，更多的原生平台特性的支持和不同需求的开发。在提升整个技术研发和支持团队工作内容的挑战性和活力的同时，也能扩大整体技术研发部门技术栈的广度和深度。</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2" name="Google Shape;562;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latin typeface="Arial"/>
                <a:ea typeface="Arial"/>
                <a:cs typeface="Arial"/>
                <a:sym typeface="Arial"/>
              </a:rPr>
              <a:t>感谢大家的聆听，最后是提问环节</a:t>
            </a:r>
            <a:endParaRPr b="0" i="0" sz="1100" u="none" cap="none"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100" u="none" cap="none"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今天演讲的内容大纲：</a:t>
            </a:r>
            <a:endParaRPr/>
          </a:p>
          <a:p>
            <a:pPr indent="0" lvl="0" marL="0" rtl="0" algn="l">
              <a:spcBef>
                <a:spcPts val="0"/>
              </a:spcBef>
              <a:spcAft>
                <a:spcPts val="0"/>
              </a:spcAft>
              <a:buNone/>
            </a:pPr>
            <a:r>
              <a:rPr lang="en-US" sz="1100"/>
              <a:t>首先是对基础服务框架做一个简单的介绍，一些简单的标签、使用数据、和基本功能概括。让大家对其有一个大致的概念。</a:t>
            </a:r>
            <a:endParaRPr/>
          </a:p>
          <a:p>
            <a:pPr indent="0" lvl="0" marL="0" rtl="0" algn="l">
              <a:spcBef>
                <a:spcPts val="0"/>
              </a:spcBef>
              <a:spcAft>
                <a:spcPts val="0"/>
              </a:spcAft>
              <a:buNone/>
            </a:pPr>
            <a:r>
              <a:rPr lang="en-US" sz="1100"/>
              <a:t>接下来我们会来探讨整套基础服务框架的设计理念与架构。介绍我们需求和设计初衷，以及整个项目架构的演进。这部分会从各个层级介绍整个框架的组织结构。</a:t>
            </a:r>
            <a:endParaRPr/>
          </a:p>
          <a:p>
            <a:pPr indent="0" lvl="0" marL="0" rtl="0" algn="l">
              <a:spcBef>
                <a:spcPts val="0"/>
              </a:spcBef>
              <a:spcAft>
                <a:spcPts val="0"/>
              </a:spcAft>
              <a:buNone/>
            </a:pPr>
            <a:r>
              <a:rPr lang="en-US" sz="1100"/>
              <a:t>然后我会详细重点介绍部分模块以及一些特定的需求场景和框架对应的实现方式。主要是账号登录模块的设计和使用Unity进行AppleWatch开发。这部分会有一些示例代码以及unity开发相关内容</a:t>
            </a:r>
            <a:endParaRPr/>
          </a:p>
          <a:p>
            <a:pPr indent="0" lvl="0" marL="0" rtl="0" algn="l">
              <a:spcBef>
                <a:spcPts val="0"/>
              </a:spcBef>
              <a:spcAft>
                <a:spcPts val="0"/>
              </a:spcAft>
              <a:buNone/>
            </a:pPr>
            <a:r>
              <a:rPr lang="en-US" sz="1100"/>
              <a:t>最后的部分是框架研发的总结以及提问环节</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这套in-house框架我们我们取名为CISFramework（Coconut Island Studio Frameworks），下面简称框架</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这里是框架的标签：内部手游基础服务中间件，</a:t>
            </a:r>
            <a:endParaRPr/>
          </a:p>
          <a:p>
            <a:pPr indent="0" lvl="0" marL="0" rtl="0" algn="l">
              <a:spcBef>
                <a:spcPts val="0"/>
              </a:spcBef>
              <a:spcAft>
                <a:spcPts val="0"/>
              </a:spcAft>
              <a:buNone/>
            </a:pPr>
            <a:r>
              <a:rPr lang="en-US"/>
              <a:t>它适用于小型团队进行敏捷开发。</a:t>
            </a:r>
            <a:endParaRPr/>
          </a:p>
          <a:p>
            <a:pPr indent="0" lvl="0" marL="0" rtl="0" algn="l">
              <a:spcBef>
                <a:spcPts val="0"/>
              </a:spcBef>
              <a:spcAft>
                <a:spcPts val="0"/>
              </a:spcAft>
              <a:buNone/>
            </a:pPr>
            <a:r>
              <a:rPr lang="en-US"/>
              <a:t>它开始于我们不断扩大的手游发行于自研业务。作为一个基础服务框架，其目的就是为了降低研发和维护的成本。</a:t>
            </a:r>
            <a:endParaRPr/>
          </a:p>
          <a:p>
            <a:pPr indent="0" lvl="0" marL="0" rtl="0" algn="l">
              <a:spcBef>
                <a:spcPts val="0"/>
              </a:spcBef>
              <a:spcAft>
                <a:spcPts val="0"/>
              </a:spcAft>
              <a:buNone/>
            </a:pPr>
            <a:r>
              <a:rPr lang="en-US"/>
              <a:t>软件工程中有一个编程范式Don't Repeat Yourself，重用SDK接入是框架最核心的需求。</a:t>
            </a:r>
            <a:endParaRPr/>
          </a:p>
          <a:p>
            <a:pPr indent="0" lvl="0" marL="0" rtl="0" algn="l">
              <a:spcBef>
                <a:spcPts val="0"/>
              </a:spcBef>
              <a:spcAft>
                <a:spcPts val="0"/>
              </a:spcAft>
              <a:buNone/>
            </a:pPr>
            <a:r>
              <a:rPr lang="en-US"/>
              <a:t>为我们的合作伙伴提供技术支持。独立游戏团队通常都是精简的团队，无法支持大规模的研发成本。</a:t>
            </a:r>
            <a:endParaRPr/>
          </a:p>
          <a:p>
            <a:pPr indent="0" lvl="0" marL="0" rtl="0" algn="l">
              <a:spcBef>
                <a:spcPts val="0"/>
              </a:spcBef>
              <a:spcAft>
                <a:spcPts val="0"/>
              </a:spcAft>
              <a:buNone/>
            </a:pPr>
            <a:r>
              <a:rPr lang="en-US"/>
              <a:t>椰岛游戏本身就是一个独立游戏团队，了解小团队的普遍问题和需求，我们框架能够提供大量的辅助服务和工具，帮助其提升研发效率。</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latin typeface="Arial"/>
                <a:ea typeface="Arial"/>
                <a:cs typeface="Arial"/>
                <a:sym typeface="Arial"/>
              </a:rPr>
              <a:t>整个框架从2016年11月第一个git commit开始，经历了2年多的研发时间。</a:t>
            </a:r>
            <a:endParaRPr b="0" i="0" sz="1100" u="none" cap="none" strike="noStrike">
              <a:latin typeface="Arial"/>
              <a:ea typeface="Arial"/>
              <a:cs typeface="Arial"/>
              <a:sym typeface="Arial"/>
            </a:endParaRPr>
          </a:p>
          <a:p>
            <a:pPr indent="0" lvl="0" marL="0" rtl="0" algn="l">
              <a:spcBef>
                <a:spcPts val="0"/>
              </a:spcBef>
              <a:spcAft>
                <a:spcPts val="0"/>
              </a:spcAft>
              <a:buNone/>
            </a:pPr>
            <a:r>
              <a:rPr b="0" i="0" lang="en-US" sz="1100" u="none" cap="none" strike="noStrike">
                <a:latin typeface="Arial"/>
                <a:ea typeface="Arial"/>
                <a:cs typeface="Arial"/>
                <a:sym typeface="Arial"/>
              </a:rPr>
              <a:t>根据数据统计后台有将近3000万用户使用了框架提供的基础服务。</a:t>
            </a:r>
            <a:endParaRPr b="0" i="0" sz="1100" u="none" cap="none" strike="noStrike">
              <a:latin typeface="Arial"/>
              <a:ea typeface="Arial"/>
              <a:cs typeface="Arial"/>
              <a:sym typeface="Arial"/>
            </a:endParaRPr>
          </a:p>
          <a:p>
            <a:pPr indent="0" lvl="0" marL="0" rtl="0" algn="l">
              <a:spcBef>
                <a:spcPts val="0"/>
              </a:spcBef>
              <a:spcAft>
                <a:spcPts val="0"/>
              </a:spcAft>
              <a:buNone/>
            </a:pPr>
            <a:r>
              <a:rPr b="0" i="0" lang="en-US" sz="1100" u="none" cap="none" strike="noStrike">
                <a:latin typeface="Arial"/>
                <a:ea typeface="Arial"/>
                <a:cs typeface="Arial"/>
                <a:sym typeface="Arial"/>
              </a:rPr>
              <a:t>作为一个基础服务的中间件，我们接入超过60个SDK。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type="tx">
  <p:cSld name="TITLE_AND_BODY">
    <p:spTree>
      <p:nvGrpSpPr>
        <p:cNvPr id="9" name="Shape 9"/>
        <p:cNvGrpSpPr/>
        <p:nvPr/>
      </p:nvGrpSpPr>
      <p:grpSpPr>
        <a:xfrm>
          <a:off x="0" y="0"/>
          <a:ext cx="0" cy="0"/>
          <a:chOff x="0" y="0"/>
          <a:chExt cx="0" cy="0"/>
        </a:xfrm>
      </p:grpSpPr>
      <p:pic>
        <p:nvPicPr>
          <p:cNvPr descr="Google Shape;15;p5" id="10" name="Google Shape;10;p2"/>
          <p:cNvPicPr preferRelativeResize="0"/>
          <p:nvPr/>
        </p:nvPicPr>
        <p:blipFill rotWithShape="1">
          <a:blip r:embed="rId2">
            <a:alphaModFix/>
          </a:blip>
          <a:srcRect b="0" l="0" r="0" t="0"/>
          <a:stretch/>
        </p:blipFill>
        <p:spPr>
          <a:xfrm>
            <a:off x="0" y="0"/>
            <a:ext cx="9144000" cy="5142370"/>
          </a:xfrm>
          <a:prstGeom prst="rect">
            <a:avLst/>
          </a:prstGeom>
          <a:noFill/>
          <a:ln>
            <a:noFill/>
          </a:ln>
        </p:spPr>
      </p:pic>
      <p:grpSp>
        <p:nvGrpSpPr>
          <p:cNvPr id="11" name="Google Shape;11;p2"/>
          <p:cNvGrpSpPr/>
          <p:nvPr/>
        </p:nvGrpSpPr>
        <p:grpSpPr>
          <a:xfrm>
            <a:off x="1109118" y="1327640"/>
            <a:ext cx="2493612" cy="2110382"/>
            <a:chOff x="-1" y="0"/>
            <a:chExt cx="2493610" cy="2110381"/>
          </a:xfrm>
        </p:grpSpPr>
        <p:sp>
          <p:nvSpPr>
            <p:cNvPr id="12" name="Google Shape;12;p2"/>
            <p:cNvSpPr/>
            <p:nvPr/>
          </p:nvSpPr>
          <p:spPr>
            <a:xfrm>
              <a:off x="-1" y="0"/>
              <a:ext cx="301683" cy="301682"/>
            </a:xfrm>
            <a:custGeom>
              <a:rect b="b" l="l" r="r" t="t"/>
              <a:pathLst>
                <a:path extrusionOk="0" h="21600" w="21600">
                  <a:moveTo>
                    <a:pt x="16077" y="3225"/>
                  </a:moveTo>
                  <a:lnTo>
                    <a:pt x="12193" y="9749"/>
                  </a:lnTo>
                  <a:lnTo>
                    <a:pt x="4447" y="9749"/>
                  </a:lnTo>
                  <a:lnTo>
                    <a:pt x="9334" y="4912"/>
                  </a:lnTo>
                  <a:lnTo>
                    <a:pt x="16077" y="3225"/>
                  </a:lnTo>
                  <a:close/>
                  <a:moveTo>
                    <a:pt x="17959" y="4276"/>
                  </a:moveTo>
                  <a:lnTo>
                    <a:pt x="19840" y="10800"/>
                  </a:lnTo>
                  <a:lnTo>
                    <a:pt x="17959" y="17324"/>
                  </a:lnTo>
                  <a:lnTo>
                    <a:pt x="14098" y="10800"/>
                  </a:lnTo>
                  <a:lnTo>
                    <a:pt x="17959" y="4276"/>
                  </a:lnTo>
                  <a:close/>
                  <a:moveTo>
                    <a:pt x="12193" y="11875"/>
                  </a:moveTo>
                  <a:lnTo>
                    <a:pt x="16077" y="18399"/>
                  </a:lnTo>
                  <a:lnTo>
                    <a:pt x="9334" y="16713"/>
                  </a:lnTo>
                  <a:lnTo>
                    <a:pt x="4447" y="11875"/>
                  </a:lnTo>
                  <a:close/>
                  <a:moveTo>
                    <a:pt x="19254" y="0"/>
                  </a:moveTo>
                  <a:lnTo>
                    <a:pt x="10409" y="2297"/>
                  </a:lnTo>
                  <a:lnTo>
                    <a:pt x="9114" y="4545"/>
                  </a:lnTo>
                  <a:lnTo>
                    <a:pt x="6451" y="4520"/>
                  </a:lnTo>
                  <a:lnTo>
                    <a:pt x="0" y="10800"/>
                  </a:lnTo>
                  <a:lnTo>
                    <a:pt x="6451" y="17080"/>
                  </a:lnTo>
                  <a:lnTo>
                    <a:pt x="9114" y="17080"/>
                  </a:lnTo>
                  <a:lnTo>
                    <a:pt x="10409" y="19303"/>
                  </a:lnTo>
                  <a:lnTo>
                    <a:pt x="19254" y="21600"/>
                  </a:lnTo>
                  <a:lnTo>
                    <a:pt x="21600" y="13023"/>
                  </a:lnTo>
                  <a:lnTo>
                    <a:pt x="20256" y="10800"/>
                  </a:lnTo>
                  <a:lnTo>
                    <a:pt x="21600" y="8576"/>
                  </a:lnTo>
                  <a:lnTo>
                    <a:pt x="19254" y="0"/>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 name="Google Shape;13;p2"/>
            <p:cNvSpPr/>
            <p:nvPr/>
          </p:nvSpPr>
          <p:spPr>
            <a:xfrm>
              <a:off x="483226" y="89064"/>
              <a:ext cx="106823" cy="123885"/>
            </a:xfrm>
            <a:custGeom>
              <a:rect b="b" l="l" r="r" t="t"/>
              <a:pathLst>
                <a:path extrusionOk="0" h="21600" w="21600">
                  <a:moveTo>
                    <a:pt x="13180" y="0"/>
                  </a:moveTo>
                  <a:cubicBezTo>
                    <a:pt x="9869" y="0"/>
                    <a:pt x="7591" y="1191"/>
                    <a:pt x="5934" y="3453"/>
                  </a:cubicBezTo>
                  <a:lnTo>
                    <a:pt x="5797" y="3453"/>
                  </a:lnTo>
                  <a:lnTo>
                    <a:pt x="5797" y="536"/>
                  </a:lnTo>
                  <a:lnTo>
                    <a:pt x="0" y="536"/>
                  </a:lnTo>
                  <a:lnTo>
                    <a:pt x="0" y="21600"/>
                  </a:lnTo>
                  <a:lnTo>
                    <a:pt x="5934" y="21600"/>
                  </a:lnTo>
                  <a:lnTo>
                    <a:pt x="5934" y="9639"/>
                  </a:lnTo>
                  <a:cubicBezTo>
                    <a:pt x="5934" y="6784"/>
                    <a:pt x="8004" y="4820"/>
                    <a:pt x="10904" y="4820"/>
                  </a:cubicBezTo>
                  <a:cubicBezTo>
                    <a:pt x="13594" y="4820"/>
                    <a:pt x="15595" y="6188"/>
                    <a:pt x="15595" y="8689"/>
                  </a:cubicBezTo>
                  <a:lnTo>
                    <a:pt x="15595" y="21600"/>
                  </a:lnTo>
                  <a:lnTo>
                    <a:pt x="21600" y="21600"/>
                  </a:lnTo>
                  <a:lnTo>
                    <a:pt x="21600" y="7856"/>
                  </a:lnTo>
                  <a:cubicBezTo>
                    <a:pt x="21600" y="3273"/>
                    <a:pt x="18217" y="0"/>
                    <a:pt x="13180" y="0"/>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4" name="Google Shape;14;p2"/>
            <p:cNvSpPr/>
            <p:nvPr/>
          </p:nvSpPr>
          <p:spPr>
            <a:xfrm>
              <a:off x="362084" y="92138"/>
              <a:ext cx="105786" cy="123885"/>
            </a:xfrm>
            <a:custGeom>
              <a:rect b="b" l="l" r="r" t="t"/>
              <a:pathLst>
                <a:path extrusionOk="0" h="21600" w="21600">
                  <a:moveTo>
                    <a:pt x="0" y="0"/>
                  </a:moveTo>
                  <a:lnTo>
                    <a:pt x="0" y="14043"/>
                  </a:lnTo>
                  <a:cubicBezTo>
                    <a:pt x="0" y="18625"/>
                    <a:pt x="3066" y="21600"/>
                    <a:pt x="8570" y="21600"/>
                  </a:cubicBezTo>
                  <a:cubicBezTo>
                    <a:pt x="12054" y="21600"/>
                    <a:pt x="13935" y="20528"/>
                    <a:pt x="15608" y="18565"/>
                  </a:cubicBezTo>
                  <a:lnTo>
                    <a:pt x="15748" y="18565"/>
                  </a:lnTo>
                  <a:lnTo>
                    <a:pt x="15748" y="21064"/>
                  </a:lnTo>
                  <a:lnTo>
                    <a:pt x="21600" y="21064"/>
                  </a:lnTo>
                  <a:lnTo>
                    <a:pt x="21600" y="0"/>
                  </a:lnTo>
                  <a:lnTo>
                    <a:pt x="15538" y="0"/>
                  </a:lnTo>
                  <a:lnTo>
                    <a:pt x="15538" y="12140"/>
                  </a:lnTo>
                  <a:cubicBezTo>
                    <a:pt x="15538" y="14935"/>
                    <a:pt x="13657" y="16900"/>
                    <a:pt x="10591" y="16900"/>
                  </a:cubicBezTo>
                  <a:cubicBezTo>
                    <a:pt x="7803" y="16900"/>
                    <a:pt x="6062" y="15531"/>
                    <a:pt x="6062" y="13090"/>
                  </a:cubicBezTo>
                  <a:lnTo>
                    <a:pt x="6062" y="0"/>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5" name="Google Shape;15;p2"/>
            <p:cNvSpPr/>
            <p:nvPr/>
          </p:nvSpPr>
          <p:spPr>
            <a:xfrm>
              <a:off x="605395" y="92138"/>
              <a:ext cx="29701" cy="120811"/>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6" name="Google Shape;16;p2"/>
            <p:cNvSpPr/>
            <p:nvPr/>
          </p:nvSpPr>
          <p:spPr>
            <a:xfrm>
              <a:off x="605395" y="54599"/>
              <a:ext cx="29701" cy="24239"/>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7" name="Google Shape;17;p2"/>
            <p:cNvSpPr/>
            <p:nvPr/>
          </p:nvSpPr>
          <p:spPr>
            <a:xfrm>
              <a:off x="717336" y="92138"/>
              <a:ext cx="116024" cy="160396"/>
            </a:xfrm>
            <a:custGeom>
              <a:rect b="b" l="l" r="r" t="t"/>
              <a:pathLst>
                <a:path extrusionOk="0" h="21600" w="21600">
                  <a:moveTo>
                    <a:pt x="0" y="0"/>
                  </a:moveTo>
                  <a:lnTo>
                    <a:pt x="6036" y="11582"/>
                  </a:lnTo>
                  <a:cubicBezTo>
                    <a:pt x="7306" y="14064"/>
                    <a:pt x="7750" y="15075"/>
                    <a:pt x="7750" y="15994"/>
                  </a:cubicBezTo>
                  <a:cubicBezTo>
                    <a:pt x="7750" y="17326"/>
                    <a:pt x="6797" y="18199"/>
                    <a:pt x="4446" y="18199"/>
                  </a:cubicBezTo>
                  <a:lnTo>
                    <a:pt x="2351" y="18199"/>
                  </a:lnTo>
                  <a:lnTo>
                    <a:pt x="2351" y="21600"/>
                  </a:lnTo>
                  <a:lnTo>
                    <a:pt x="5844" y="21600"/>
                  </a:lnTo>
                  <a:cubicBezTo>
                    <a:pt x="10418" y="21600"/>
                    <a:pt x="12007" y="20313"/>
                    <a:pt x="13722" y="16683"/>
                  </a:cubicBezTo>
                  <a:lnTo>
                    <a:pt x="21600" y="0"/>
                  </a:lnTo>
                  <a:lnTo>
                    <a:pt x="15756" y="0"/>
                  </a:lnTo>
                  <a:lnTo>
                    <a:pt x="12516" y="7353"/>
                  </a:lnTo>
                  <a:cubicBezTo>
                    <a:pt x="11816" y="8824"/>
                    <a:pt x="11182" y="10892"/>
                    <a:pt x="11182" y="10892"/>
                  </a:cubicBezTo>
                  <a:lnTo>
                    <a:pt x="11054" y="10892"/>
                  </a:lnTo>
                  <a:cubicBezTo>
                    <a:pt x="11054" y="10892"/>
                    <a:pt x="10293" y="8824"/>
                    <a:pt x="9593" y="7353"/>
                  </a:cubicBezTo>
                  <a:lnTo>
                    <a:pt x="5908" y="0"/>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8" name="Google Shape;18;p2"/>
            <p:cNvSpPr/>
            <p:nvPr/>
          </p:nvSpPr>
          <p:spPr>
            <a:xfrm>
              <a:off x="643962" y="54599"/>
              <a:ext cx="65526" cy="158693"/>
            </a:xfrm>
            <a:custGeom>
              <a:rect b="b" l="l" r="r" t="t"/>
              <a:pathLst>
                <a:path extrusionOk="0" h="21600" w="21600">
                  <a:moveTo>
                    <a:pt x="5511" y="0"/>
                  </a:moveTo>
                  <a:lnTo>
                    <a:pt x="5511" y="5110"/>
                  </a:lnTo>
                  <a:lnTo>
                    <a:pt x="0" y="5110"/>
                  </a:lnTo>
                  <a:lnTo>
                    <a:pt x="0" y="7990"/>
                  </a:lnTo>
                  <a:lnTo>
                    <a:pt x="5511" y="7990"/>
                  </a:lnTo>
                  <a:lnTo>
                    <a:pt x="5511" y="17652"/>
                  </a:lnTo>
                  <a:cubicBezTo>
                    <a:pt x="5511" y="20763"/>
                    <a:pt x="11139" y="21600"/>
                    <a:pt x="16311" y="21600"/>
                  </a:cubicBezTo>
                  <a:cubicBezTo>
                    <a:pt x="20474" y="21600"/>
                    <a:pt x="21600" y="21507"/>
                    <a:pt x="21600" y="21507"/>
                  </a:cubicBezTo>
                  <a:lnTo>
                    <a:pt x="21600" y="18348"/>
                  </a:lnTo>
                  <a:lnTo>
                    <a:pt x="19125" y="18348"/>
                  </a:lnTo>
                  <a:cubicBezTo>
                    <a:pt x="16876" y="18348"/>
                    <a:pt x="15188" y="17931"/>
                    <a:pt x="15188" y="16722"/>
                  </a:cubicBezTo>
                  <a:lnTo>
                    <a:pt x="15188" y="7990"/>
                  </a:lnTo>
                  <a:lnTo>
                    <a:pt x="21374" y="7990"/>
                  </a:lnTo>
                  <a:lnTo>
                    <a:pt x="21374" y="5110"/>
                  </a:lnTo>
                  <a:lnTo>
                    <a:pt x="15188" y="5110"/>
                  </a:lnTo>
                  <a:lnTo>
                    <a:pt x="15188" y="0"/>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9" name="Google Shape;19;p2"/>
            <p:cNvSpPr/>
            <p:nvPr/>
          </p:nvSpPr>
          <p:spPr>
            <a:xfrm>
              <a:off x="35149" y="603692"/>
              <a:ext cx="352181" cy="428971"/>
            </a:xfrm>
            <a:custGeom>
              <a:rect b="b" l="l" r="r" t="t"/>
              <a:pathLst>
                <a:path extrusionOk="0" h="21600" w="21600">
                  <a:moveTo>
                    <a:pt x="0" y="0"/>
                  </a:moveTo>
                  <a:lnTo>
                    <a:pt x="0" y="13730"/>
                  </a:lnTo>
                  <a:cubicBezTo>
                    <a:pt x="0" y="18696"/>
                    <a:pt x="3600" y="21600"/>
                    <a:pt x="10842" y="21600"/>
                  </a:cubicBezTo>
                  <a:cubicBezTo>
                    <a:pt x="18021" y="21600"/>
                    <a:pt x="21600" y="18627"/>
                    <a:pt x="21600" y="13730"/>
                  </a:cubicBezTo>
                  <a:lnTo>
                    <a:pt x="21600" y="0"/>
                  </a:lnTo>
                  <a:lnTo>
                    <a:pt x="15216" y="0"/>
                  </a:lnTo>
                  <a:lnTo>
                    <a:pt x="15216" y="13833"/>
                  </a:lnTo>
                  <a:cubicBezTo>
                    <a:pt x="15216" y="15895"/>
                    <a:pt x="13793" y="17390"/>
                    <a:pt x="10842" y="17390"/>
                  </a:cubicBezTo>
                  <a:cubicBezTo>
                    <a:pt x="7702" y="17390"/>
                    <a:pt x="6384" y="15998"/>
                    <a:pt x="6384" y="13919"/>
                  </a:cubicBezTo>
                  <a:lnTo>
                    <a:pt x="6384" y="0"/>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0" name="Google Shape;20;p2"/>
            <p:cNvSpPr/>
            <p:nvPr/>
          </p:nvSpPr>
          <p:spPr>
            <a:xfrm>
              <a:off x="436476" y="714263"/>
              <a:ext cx="292119" cy="310892"/>
            </a:xfrm>
            <a:custGeom>
              <a:rect b="b" l="l" r="r" t="t"/>
              <a:pathLst>
                <a:path extrusionOk="0" h="21600" w="21600">
                  <a:moveTo>
                    <a:pt x="13853" y="0"/>
                  </a:moveTo>
                  <a:cubicBezTo>
                    <a:pt x="10750" y="0"/>
                    <a:pt x="8630" y="1233"/>
                    <a:pt x="6964" y="3485"/>
                  </a:cubicBezTo>
                  <a:lnTo>
                    <a:pt x="6838" y="3485"/>
                  </a:lnTo>
                  <a:lnTo>
                    <a:pt x="6838" y="617"/>
                  </a:lnTo>
                  <a:lnTo>
                    <a:pt x="0" y="617"/>
                  </a:lnTo>
                  <a:lnTo>
                    <a:pt x="0" y="21600"/>
                  </a:lnTo>
                  <a:lnTo>
                    <a:pt x="7091" y="21600"/>
                  </a:lnTo>
                  <a:lnTo>
                    <a:pt x="7091" y="10006"/>
                  </a:lnTo>
                  <a:cubicBezTo>
                    <a:pt x="7091" y="7422"/>
                    <a:pt x="8655" y="5572"/>
                    <a:pt x="11027" y="5572"/>
                  </a:cubicBezTo>
                  <a:cubicBezTo>
                    <a:pt x="13323" y="5572"/>
                    <a:pt x="14510" y="7090"/>
                    <a:pt x="14510" y="9295"/>
                  </a:cubicBezTo>
                  <a:lnTo>
                    <a:pt x="14510" y="21600"/>
                  </a:lnTo>
                  <a:lnTo>
                    <a:pt x="21600" y="21600"/>
                  </a:lnTo>
                  <a:lnTo>
                    <a:pt x="21600" y="7943"/>
                  </a:lnTo>
                  <a:cubicBezTo>
                    <a:pt x="21600" y="3296"/>
                    <a:pt x="18724" y="0"/>
                    <a:pt x="13853" y="0"/>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1" name="Google Shape;21;p2"/>
            <p:cNvSpPr/>
            <p:nvPr/>
          </p:nvSpPr>
          <p:spPr>
            <a:xfrm>
              <a:off x="772279" y="603692"/>
              <a:ext cx="96232" cy="421463"/>
            </a:xfrm>
            <a:custGeom>
              <a:rect b="b" l="l" r="r" t="t"/>
              <a:pathLst>
                <a:path extrusionOk="0" h="21600" w="21600">
                  <a:moveTo>
                    <a:pt x="0" y="0"/>
                  </a:moveTo>
                  <a:lnTo>
                    <a:pt x="0" y="3988"/>
                  </a:lnTo>
                  <a:lnTo>
                    <a:pt x="21600" y="3988"/>
                  </a:lnTo>
                  <a:lnTo>
                    <a:pt x="21600" y="0"/>
                  </a:lnTo>
                  <a:close/>
                  <a:moveTo>
                    <a:pt x="0" y="6122"/>
                  </a:moveTo>
                  <a:lnTo>
                    <a:pt x="0" y="21600"/>
                  </a:lnTo>
                  <a:lnTo>
                    <a:pt x="21600" y="21600"/>
                  </a:lnTo>
                  <a:lnTo>
                    <a:pt x="21600" y="6122"/>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2" name="Google Shape;22;p2"/>
            <p:cNvSpPr/>
            <p:nvPr/>
          </p:nvSpPr>
          <p:spPr>
            <a:xfrm>
              <a:off x="897864" y="627929"/>
              <a:ext cx="188714" cy="400643"/>
            </a:xfrm>
            <a:custGeom>
              <a:rect b="b" l="l" r="r" t="t"/>
              <a:pathLst>
                <a:path extrusionOk="0" h="21600" w="21600">
                  <a:moveTo>
                    <a:pt x="4570" y="0"/>
                  </a:moveTo>
                  <a:lnTo>
                    <a:pt x="4570" y="5133"/>
                  </a:lnTo>
                  <a:lnTo>
                    <a:pt x="0" y="5133"/>
                  </a:lnTo>
                  <a:lnTo>
                    <a:pt x="0" y="8371"/>
                  </a:lnTo>
                  <a:lnTo>
                    <a:pt x="4570" y="8371"/>
                  </a:lnTo>
                  <a:lnTo>
                    <a:pt x="4570" y="17111"/>
                  </a:lnTo>
                  <a:cubicBezTo>
                    <a:pt x="4570" y="20606"/>
                    <a:pt x="9179" y="21600"/>
                    <a:pt x="15585" y="21600"/>
                  </a:cubicBezTo>
                  <a:cubicBezTo>
                    <a:pt x="18554" y="21600"/>
                    <a:pt x="20624" y="21471"/>
                    <a:pt x="21600" y="21342"/>
                  </a:cubicBezTo>
                  <a:lnTo>
                    <a:pt x="21600" y="17571"/>
                  </a:lnTo>
                  <a:cubicBezTo>
                    <a:pt x="21171" y="17571"/>
                    <a:pt x="20117" y="17589"/>
                    <a:pt x="19140" y="17589"/>
                  </a:cubicBezTo>
                  <a:cubicBezTo>
                    <a:pt x="16796" y="17589"/>
                    <a:pt x="15311" y="17276"/>
                    <a:pt x="15311" y="16007"/>
                  </a:cubicBezTo>
                  <a:lnTo>
                    <a:pt x="15311" y="8371"/>
                  </a:lnTo>
                  <a:lnTo>
                    <a:pt x="21600" y="8371"/>
                  </a:lnTo>
                  <a:lnTo>
                    <a:pt x="21600" y="5133"/>
                  </a:lnTo>
                  <a:lnTo>
                    <a:pt x="15311" y="5133"/>
                  </a:lnTo>
                  <a:lnTo>
                    <a:pt x="15311" y="0"/>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3" name="Google Shape;23;p2"/>
            <p:cNvSpPr/>
            <p:nvPr/>
          </p:nvSpPr>
          <p:spPr>
            <a:xfrm>
              <a:off x="1104665" y="714263"/>
              <a:ext cx="311258" cy="319428"/>
            </a:xfrm>
            <a:custGeom>
              <a:rect b="b" l="l" r="r" t="t"/>
              <a:pathLst>
                <a:path extrusionOk="0" h="21600" w="21554">
                  <a:moveTo>
                    <a:pt x="10871" y="4639"/>
                  </a:moveTo>
                  <a:cubicBezTo>
                    <a:pt x="13021" y="4639"/>
                    <a:pt x="14581" y="6185"/>
                    <a:pt x="14818" y="8607"/>
                  </a:cubicBezTo>
                  <a:lnTo>
                    <a:pt x="6570" y="8607"/>
                  </a:lnTo>
                  <a:cubicBezTo>
                    <a:pt x="7019" y="6185"/>
                    <a:pt x="8318" y="4639"/>
                    <a:pt x="10871" y="4639"/>
                  </a:cubicBezTo>
                  <a:close/>
                  <a:moveTo>
                    <a:pt x="10729" y="0"/>
                  </a:moveTo>
                  <a:cubicBezTo>
                    <a:pt x="4372" y="0"/>
                    <a:pt x="0" y="4662"/>
                    <a:pt x="0" y="10777"/>
                  </a:cubicBezTo>
                  <a:cubicBezTo>
                    <a:pt x="0" y="16938"/>
                    <a:pt x="4254" y="21600"/>
                    <a:pt x="11155" y="21600"/>
                  </a:cubicBezTo>
                  <a:cubicBezTo>
                    <a:pt x="13801" y="21600"/>
                    <a:pt x="15928" y="20931"/>
                    <a:pt x="17677" y="19731"/>
                  </a:cubicBezTo>
                  <a:cubicBezTo>
                    <a:pt x="19520" y="18508"/>
                    <a:pt x="20726" y="16754"/>
                    <a:pt x="21174" y="14907"/>
                  </a:cubicBezTo>
                  <a:lnTo>
                    <a:pt x="14700" y="14907"/>
                  </a:lnTo>
                  <a:cubicBezTo>
                    <a:pt x="14132" y="16200"/>
                    <a:pt x="12974" y="16938"/>
                    <a:pt x="11226" y="16938"/>
                  </a:cubicBezTo>
                  <a:cubicBezTo>
                    <a:pt x="8484" y="16938"/>
                    <a:pt x="6948" y="15230"/>
                    <a:pt x="6523" y="12485"/>
                  </a:cubicBezTo>
                  <a:lnTo>
                    <a:pt x="21553" y="12485"/>
                  </a:lnTo>
                  <a:cubicBezTo>
                    <a:pt x="21600" y="8331"/>
                    <a:pt x="20371" y="4800"/>
                    <a:pt x="17890" y="2562"/>
                  </a:cubicBezTo>
                  <a:cubicBezTo>
                    <a:pt x="16094" y="969"/>
                    <a:pt x="13707" y="0"/>
                    <a:pt x="10729" y="0"/>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4" name="Google Shape;24;p2"/>
            <p:cNvSpPr/>
            <p:nvPr/>
          </p:nvSpPr>
          <p:spPr>
            <a:xfrm>
              <a:off x="22179" y="1688918"/>
              <a:ext cx="313625" cy="411900"/>
            </a:xfrm>
            <a:custGeom>
              <a:rect b="b" l="l" r="r" t="t"/>
              <a:pathLst>
                <a:path extrusionOk="0" h="21600" w="21600">
                  <a:moveTo>
                    <a:pt x="11235" y="0"/>
                  </a:moveTo>
                  <a:cubicBezTo>
                    <a:pt x="6887" y="0"/>
                    <a:pt x="3902" y="1181"/>
                    <a:pt x="2304" y="2917"/>
                  </a:cubicBezTo>
                  <a:cubicBezTo>
                    <a:pt x="964" y="4295"/>
                    <a:pt x="400" y="5816"/>
                    <a:pt x="400" y="8286"/>
                  </a:cubicBezTo>
                  <a:lnTo>
                    <a:pt x="6816" y="8286"/>
                  </a:lnTo>
                  <a:cubicBezTo>
                    <a:pt x="6863" y="6836"/>
                    <a:pt x="7263" y="5870"/>
                    <a:pt x="8062" y="5172"/>
                  </a:cubicBezTo>
                  <a:cubicBezTo>
                    <a:pt x="8767" y="4509"/>
                    <a:pt x="9778" y="4206"/>
                    <a:pt x="11070" y="4206"/>
                  </a:cubicBezTo>
                  <a:cubicBezTo>
                    <a:pt x="13420" y="4206"/>
                    <a:pt x="14690" y="5315"/>
                    <a:pt x="14690" y="6961"/>
                  </a:cubicBezTo>
                  <a:cubicBezTo>
                    <a:pt x="14690" y="7999"/>
                    <a:pt x="14008" y="8805"/>
                    <a:pt x="12857" y="9592"/>
                  </a:cubicBezTo>
                  <a:cubicBezTo>
                    <a:pt x="10671" y="11060"/>
                    <a:pt x="7427" y="12617"/>
                    <a:pt x="4913" y="14245"/>
                  </a:cubicBezTo>
                  <a:cubicBezTo>
                    <a:pt x="2139" y="16017"/>
                    <a:pt x="71" y="18057"/>
                    <a:pt x="0" y="21600"/>
                  </a:cubicBezTo>
                  <a:lnTo>
                    <a:pt x="21600" y="21600"/>
                  </a:lnTo>
                  <a:lnTo>
                    <a:pt x="21600" y="17305"/>
                  </a:lnTo>
                  <a:lnTo>
                    <a:pt x="9496" y="17305"/>
                  </a:lnTo>
                  <a:lnTo>
                    <a:pt x="9496" y="17287"/>
                  </a:lnTo>
                  <a:cubicBezTo>
                    <a:pt x="11447" y="15712"/>
                    <a:pt x="14455" y="14406"/>
                    <a:pt x="16923" y="12867"/>
                  </a:cubicBezTo>
                  <a:cubicBezTo>
                    <a:pt x="19391" y="11400"/>
                    <a:pt x="21553" y="9699"/>
                    <a:pt x="21553" y="6764"/>
                  </a:cubicBezTo>
                  <a:cubicBezTo>
                    <a:pt x="21553" y="3024"/>
                    <a:pt x="17933" y="0"/>
                    <a:pt x="11235" y="0"/>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5" name="Google Shape;25;p2"/>
            <p:cNvSpPr/>
            <p:nvPr/>
          </p:nvSpPr>
          <p:spPr>
            <a:xfrm>
              <a:off x="368564" y="1688233"/>
              <a:ext cx="357300" cy="422148"/>
            </a:xfrm>
            <a:custGeom>
              <a:rect b="b" l="l" r="r" t="t"/>
              <a:pathLst>
                <a:path extrusionOk="0" h="21600" w="21600">
                  <a:moveTo>
                    <a:pt x="10790" y="3964"/>
                  </a:moveTo>
                  <a:cubicBezTo>
                    <a:pt x="14070" y="3964"/>
                    <a:pt x="15390" y="6792"/>
                    <a:pt x="15390" y="10809"/>
                  </a:cubicBezTo>
                  <a:cubicBezTo>
                    <a:pt x="15390" y="14877"/>
                    <a:pt x="14111" y="17619"/>
                    <a:pt x="10790" y="17619"/>
                  </a:cubicBezTo>
                  <a:cubicBezTo>
                    <a:pt x="7530" y="17619"/>
                    <a:pt x="6168" y="14842"/>
                    <a:pt x="6168" y="10809"/>
                  </a:cubicBezTo>
                  <a:cubicBezTo>
                    <a:pt x="6168" y="6757"/>
                    <a:pt x="7530" y="3964"/>
                    <a:pt x="10790" y="3964"/>
                  </a:cubicBezTo>
                  <a:close/>
                  <a:moveTo>
                    <a:pt x="10790" y="0"/>
                  </a:moveTo>
                  <a:cubicBezTo>
                    <a:pt x="4394" y="0"/>
                    <a:pt x="0" y="4226"/>
                    <a:pt x="0" y="10809"/>
                  </a:cubicBezTo>
                  <a:cubicBezTo>
                    <a:pt x="0" y="17374"/>
                    <a:pt x="4415" y="21600"/>
                    <a:pt x="10769" y="21600"/>
                  </a:cubicBezTo>
                  <a:cubicBezTo>
                    <a:pt x="17247" y="21600"/>
                    <a:pt x="21600" y="17374"/>
                    <a:pt x="21600" y="10809"/>
                  </a:cubicBezTo>
                  <a:cubicBezTo>
                    <a:pt x="21600" y="4226"/>
                    <a:pt x="17350" y="0"/>
                    <a:pt x="10790" y="0"/>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6" name="Google Shape;26;p2"/>
            <p:cNvSpPr/>
            <p:nvPr/>
          </p:nvSpPr>
          <p:spPr>
            <a:xfrm>
              <a:off x="751801" y="1693695"/>
              <a:ext cx="185993" cy="407123"/>
            </a:xfrm>
            <a:custGeom>
              <a:rect b="b" l="l" r="r" t="t"/>
              <a:pathLst>
                <a:path extrusionOk="0" h="21600" w="21600">
                  <a:moveTo>
                    <a:pt x="12444" y="0"/>
                  </a:moveTo>
                  <a:cubicBezTo>
                    <a:pt x="11295" y="2915"/>
                    <a:pt x="6223" y="4255"/>
                    <a:pt x="0" y="4345"/>
                  </a:cubicBezTo>
                  <a:lnTo>
                    <a:pt x="0" y="7912"/>
                  </a:lnTo>
                  <a:lnTo>
                    <a:pt x="10028" y="7912"/>
                  </a:lnTo>
                  <a:lnTo>
                    <a:pt x="10028" y="21600"/>
                  </a:lnTo>
                  <a:lnTo>
                    <a:pt x="21600" y="21600"/>
                  </a:lnTo>
                  <a:lnTo>
                    <a:pt x="21600" y="0"/>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7" name="Google Shape;27;p2"/>
            <p:cNvSpPr/>
            <p:nvPr/>
          </p:nvSpPr>
          <p:spPr>
            <a:xfrm>
              <a:off x="987957" y="1688918"/>
              <a:ext cx="337165" cy="421463"/>
            </a:xfrm>
            <a:custGeom>
              <a:rect b="b" l="l" r="r" t="t"/>
              <a:pathLst>
                <a:path extrusionOk="0" h="21600" w="21600">
                  <a:moveTo>
                    <a:pt x="10581" y="3777"/>
                  </a:moveTo>
                  <a:cubicBezTo>
                    <a:pt x="13248" y="3777"/>
                    <a:pt x="15172" y="5282"/>
                    <a:pt x="15172" y="7380"/>
                  </a:cubicBezTo>
                  <a:cubicBezTo>
                    <a:pt x="15172" y="9462"/>
                    <a:pt x="13227" y="10931"/>
                    <a:pt x="10581" y="10931"/>
                  </a:cubicBezTo>
                  <a:cubicBezTo>
                    <a:pt x="7783" y="10931"/>
                    <a:pt x="6034" y="9392"/>
                    <a:pt x="6034" y="7345"/>
                  </a:cubicBezTo>
                  <a:cubicBezTo>
                    <a:pt x="6034" y="5317"/>
                    <a:pt x="7893" y="3777"/>
                    <a:pt x="10581" y="3777"/>
                  </a:cubicBezTo>
                  <a:close/>
                  <a:moveTo>
                    <a:pt x="10428" y="0"/>
                  </a:moveTo>
                  <a:cubicBezTo>
                    <a:pt x="4373" y="0"/>
                    <a:pt x="0" y="2956"/>
                    <a:pt x="0" y="7380"/>
                  </a:cubicBezTo>
                  <a:cubicBezTo>
                    <a:pt x="0" y="11806"/>
                    <a:pt x="4220" y="14674"/>
                    <a:pt x="9445" y="14674"/>
                  </a:cubicBezTo>
                  <a:cubicBezTo>
                    <a:pt x="12112" y="14674"/>
                    <a:pt x="13904" y="13799"/>
                    <a:pt x="15216" y="12662"/>
                  </a:cubicBezTo>
                  <a:lnTo>
                    <a:pt x="15303" y="12662"/>
                  </a:lnTo>
                  <a:cubicBezTo>
                    <a:pt x="15216" y="14499"/>
                    <a:pt x="14735" y="15898"/>
                    <a:pt x="13817" y="16773"/>
                  </a:cubicBezTo>
                  <a:cubicBezTo>
                    <a:pt x="13030" y="17577"/>
                    <a:pt x="11893" y="17944"/>
                    <a:pt x="10450" y="17944"/>
                  </a:cubicBezTo>
                  <a:cubicBezTo>
                    <a:pt x="8308" y="17944"/>
                    <a:pt x="7215" y="17000"/>
                    <a:pt x="6843" y="15985"/>
                  </a:cubicBezTo>
                  <a:lnTo>
                    <a:pt x="787" y="15985"/>
                  </a:lnTo>
                  <a:cubicBezTo>
                    <a:pt x="1508" y="19308"/>
                    <a:pt x="5028" y="21600"/>
                    <a:pt x="10603" y="21600"/>
                  </a:cubicBezTo>
                  <a:cubicBezTo>
                    <a:pt x="14385" y="21600"/>
                    <a:pt x="17074" y="20568"/>
                    <a:pt x="18911" y="18661"/>
                  </a:cubicBezTo>
                  <a:cubicBezTo>
                    <a:pt x="20769" y="16737"/>
                    <a:pt x="21600" y="13834"/>
                    <a:pt x="21600" y="10634"/>
                  </a:cubicBezTo>
                  <a:cubicBezTo>
                    <a:pt x="21600" y="6856"/>
                    <a:pt x="20507" y="4110"/>
                    <a:pt x="18190" y="2326"/>
                  </a:cubicBezTo>
                  <a:cubicBezTo>
                    <a:pt x="16397" y="857"/>
                    <a:pt x="13642" y="0"/>
                    <a:pt x="10428" y="0"/>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8" name="Google Shape;28;p2"/>
            <p:cNvSpPr/>
            <p:nvPr/>
          </p:nvSpPr>
          <p:spPr>
            <a:xfrm>
              <a:off x="18088" y="1126170"/>
              <a:ext cx="360717" cy="439210"/>
            </a:xfrm>
            <a:custGeom>
              <a:rect b="b" l="l" r="r" t="t"/>
              <a:pathLst>
                <a:path extrusionOk="0" h="21600" w="21600">
                  <a:moveTo>
                    <a:pt x="10790" y="0"/>
                  </a:moveTo>
                  <a:cubicBezTo>
                    <a:pt x="5149" y="0"/>
                    <a:pt x="777" y="1947"/>
                    <a:pt x="777" y="6377"/>
                  </a:cubicBezTo>
                  <a:cubicBezTo>
                    <a:pt x="777" y="10724"/>
                    <a:pt x="5395" y="11832"/>
                    <a:pt x="9768" y="12671"/>
                  </a:cubicBezTo>
                  <a:cubicBezTo>
                    <a:pt x="13222" y="13376"/>
                    <a:pt x="15265" y="13712"/>
                    <a:pt x="15265" y="15373"/>
                  </a:cubicBezTo>
                  <a:cubicBezTo>
                    <a:pt x="15265" y="16934"/>
                    <a:pt x="13262" y="17539"/>
                    <a:pt x="11219" y="17539"/>
                  </a:cubicBezTo>
                  <a:cubicBezTo>
                    <a:pt x="8215" y="17539"/>
                    <a:pt x="6560" y="16683"/>
                    <a:pt x="6273" y="14585"/>
                  </a:cubicBezTo>
                  <a:lnTo>
                    <a:pt x="0" y="14585"/>
                  </a:lnTo>
                  <a:cubicBezTo>
                    <a:pt x="143" y="19167"/>
                    <a:pt x="4537" y="21600"/>
                    <a:pt x="11260" y="21600"/>
                  </a:cubicBezTo>
                  <a:cubicBezTo>
                    <a:pt x="17084" y="21600"/>
                    <a:pt x="21600" y="19200"/>
                    <a:pt x="21600" y="14853"/>
                  </a:cubicBezTo>
                  <a:cubicBezTo>
                    <a:pt x="21600" y="10406"/>
                    <a:pt x="17349" y="9231"/>
                    <a:pt x="12669" y="8324"/>
                  </a:cubicBezTo>
                  <a:cubicBezTo>
                    <a:pt x="8889" y="7636"/>
                    <a:pt x="6948" y="7284"/>
                    <a:pt x="6948" y="5841"/>
                  </a:cubicBezTo>
                  <a:cubicBezTo>
                    <a:pt x="6948" y="4682"/>
                    <a:pt x="8399" y="3893"/>
                    <a:pt x="10585" y="3893"/>
                  </a:cubicBezTo>
                  <a:cubicBezTo>
                    <a:pt x="12915" y="3893"/>
                    <a:pt x="14386" y="4783"/>
                    <a:pt x="14631" y="6377"/>
                  </a:cubicBezTo>
                  <a:lnTo>
                    <a:pt x="20742" y="6377"/>
                  </a:lnTo>
                  <a:cubicBezTo>
                    <a:pt x="20496" y="2031"/>
                    <a:pt x="16266" y="0"/>
                    <a:pt x="10790" y="0"/>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9" name="Google Shape;29;p2"/>
            <p:cNvSpPr/>
            <p:nvPr/>
          </p:nvSpPr>
          <p:spPr>
            <a:xfrm>
              <a:off x="415313" y="1134021"/>
              <a:ext cx="292129" cy="421463"/>
            </a:xfrm>
            <a:custGeom>
              <a:rect b="b" l="l" r="r" t="t"/>
              <a:pathLst>
                <a:path extrusionOk="0" h="21600" w="21600">
                  <a:moveTo>
                    <a:pt x="0" y="0"/>
                  </a:moveTo>
                  <a:lnTo>
                    <a:pt x="0" y="21600"/>
                  </a:lnTo>
                  <a:lnTo>
                    <a:pt x="7091" y="21600"/>
                  </a:lnTo>
                  <a:lnTo>
                    <a:pt x="7091" y="13047"/>
                  </a:lnTo>
                  <a:cubicBezTo>
                    <a:pt x="7091" y="11141"/>
                    <a:pt x="8655" y="9777"/>
                    <a:pt x="11027" y="9777"/>
                  </a:cubicBezTo>
                  <a:cubicBezTo>
                    <a:pt x="13323" y="9777"/>
                    <a:pt x="14509" y="10896"/>
                    <a:pt x="14509" y="12540"/>
                  </a:cubicBezTo>
                  <a:lnTo>
                    <a:pt x="14509" y="21600"/>
                  </a:lnTo>
                  <a:lnTo>
                    <a:pt x="21600" y="21600"/>
                  </a:lnTo>
                  <a:lnTo>
                    <a:pt x="21600" y="11543"/>
                  </a:lnTo>
                  <a:cubicBezTo>
                    <a:pt x="21600" y="8098"/>
                    <a:pt x="18723" y="5684"/>
                    <a:pt x="13854" y="5684"/>
                  </a:cubicBezTo>
                  <a:cubicBezTo>
                    <a:pt x="10749" y="5684"/>
                    <a:pt x="8832" y="6559"/>
                    <a:pt x="7217" y="8028"/>
                  </a:cubicBezTo>
                  <a:lnTo>
                    <a:pt x="7091" y="8028"/>
                  </a:lnTo>
                  <a:lnTo>
                    <a:pt x="7091" y="0"/>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0" name="Google Shape;30;p2"/>
            <p:cNvSpPr/>
            <p:nvPr/>
          </p:nvSpPr>
          <p:spPr>
            <a:xfrm>
              <a:off x="736786" y="1245266"/>
              <a:ext cx="297238" cy="317726"/>
            </a:xfrm>
            <a:custGeom>
              <a:rect b="b" l="l" r="r" t="t"/>
              <a:pathLst>
                <a:path extrusionOk="0" h="21600" w="21600">
                  <a:moveTo>
                    <a:pt x="14135" y="11299"/>
                  </a:moveTo>
                  <a:lnTo>
                    <a:pt x="14135" y="13758"/>
                  </a:lnTo>
                  <a:cubicBezTo>
                    <a:pt x="14135" y="15962"/>
                    <a:pt x="12350" y="17447"/>
                    <a:pt x="9722" y="17447"/>
                  </a:cubicBezTo>
                  <a:cubicBezTo>
                    <a:pt x="8010" y="17447"/>
                    <a:pt x="6745" y="16797"/>
                    <a:pt x="6745" y="15150"/>
                  </a:cubicBezTo>
                  <a:cubicBezTo>
                    <a:pt x="6745" y="13596"/>
                    <a:pt x="7837" y="12946"/>
                    <a:pt x="10540" y="12389"/>
                  </a:cubicBezTo>
                  <a:cubicBezTo>
                    <a:pt x="11953" y="12065"/>
                    <a:pt x="13243" y="11740"/>
                    <a:pt x="14135" y="11299"/>
                  </a:cubicBezTo>
                  <a:close/>
                  <a:moveTo>
                    <a:pt x="10937" y="0"/>
                  </a:moveTo>
                  <a:cubicBezTo>
                    <a:pt x="4290" y="0"/>
                    <a:pt x="1166" y="3248"/>
                    <a:pt x="992" y="7053"/>
                  </a:cubicBezTo>
                  <a:lnTo>
                    <a:pt x="7415" y="7053"/>
                  </a:lnTo>
                  <a:cubicBezTo>
                    <a:pt x="7638" y="5336"/>
                    <a:pt x="8754" y="4409"/>
                    <a:pt x="10986" y="4409"/>
                  </a:cubicBezTo>
                  <a:cubicBezTo>
                    <a:pt x="13069" y="4409"/>
                    <a:pt x="13962" y="5290"/>
                    <a:pt x="13962" y="6613"/>
                  </a:cubicBezTo>
                  <a:cubicBezTo>
                    <a:pt x="13962" y="8027"/>
                    <a:pt x="12524" y="8422"/>
                    <a:pt x="8407" y="8909"/>
                  </a:cubicBezTo>
                  <a:cubicBezTo>
                    <a:pt x="3869" y="9466"/>
                    <a:pt x="0" y="10835"/>
                    <a:pt x="0" y="15359"/>
                  </a:cubicBezTo>
                  <a:cubicBezTo>
                    <a:pt x="0" y="19396"/>
                    <a:pt x="3150" y="21600"/>
                    <a:pt x="7514" y="21600"/>
                  </a:cubicBezTo>
                  <a:cubicBezTo>
                    <a:pt x="10813" y="21600"/>
                    <a:pt x="12722" y="20533"/>
                    <a:pt x="14012" y="18792"/>
                  </a:cubicBezTo>
                  <a:lnTo>
                    <a:pt x="14111" y="18792"/>
                  </a:lnTo>
                  <a:cubicBezTo>
                    <a:pt x="14260" y="19837"/>
                    <a:pt x="14483" y="20648"/>
                    <a:pt x="14830" y="21090"/>
                  </a:cubicBezTo>
                  <a:lnTo>
                    <a:pt x="21600" y="21090"/>
                  </a:lnTo>
                  <a:lnTo>
                    <a:pt x="21600" y="20811"/>
                  </a:lnTo>
                  <a:cubicBezTo>
                    <a:pt x="21005" y="20440"/>
                    <a:pt x="20832" y="19512"/>
                    <a:pt x="20832" y="17888"/>
                  </a:cubicBezTo>
                  <a:lnTo>
                    <a:pt x="20832" y="7540"/>
                  </a:lnTo>
                  <a:cubicBezTo>
                    <a:pt x="20832" y="4965"/>
                    <a:pt x="19914" y="2970"/>
                    <a:pt x="18029" y="1694"/>
                  </a:cubicBezTo>
                  <a:cubicBezTo>
                    <a:pt x="16467" y="580"/>
                    <a:pt x="14235" y="0"/>
                    <a:pt x="10937" y="0"/>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1" name="Google Shape;31;p2"/>
            <p:cNvSpPr/>
            <p:nvPr/>
          </p:nvSpPr>
          <p:spPr>
            <a:xfrm>
              <a:off x="1069857" y="1244934"/>
              <a:ext cx="292461" cy="310550"/>
            </a:xfrm>
            <a:custGeom>
              <a:rect b="b" l="l" r="r" t="t"/>
              <a:pathLst>
                <a:path extrusionOk="0" h="21600" w="21600">
                  <a:moveTo>
                    <a:pt x="13837" y="0"/>
                  </a:moveTo>
                  <a:cubicBezTo>
                    <a:pt x="10762" y="0"/>
                    <a:pt x="8620" y="1211"/>
                    <a:pt x="6957" y="3465"/>
                  </a:cubicBezTo>
                  <a:lnTo>
                    <a:pt x="6830" y="3465"/>
                  </a:lnTo>
                  <a:lnTo>
                    <a:pt x="6830" y="617"/>
                  </a:lnTo>
                  <a:lnTo>
                    <a:pt x="0" y="617"/>
                  </a:lnTo>
                  <a:lnTo>
                    <a:pt x="0" y="21600"/>
                  </a:lnTo>
                  <a:lnTo>
                    <a:pt x="7108" y="21600"/>
                  </a:lnTo>
                  <a:lnTo>
                    <a:pt x="7108" y="9993"/>
                  </a:lnTo>
                  <a:cubicBezTo>
                    <a:pt x="7108" y="7405"/>
                    <a:pt x="8670" y="5554"/>
                    <a:pt x="11015" y="5554"/>
                  </a:cubicBezTo>
                  <a:cubicBezTo>
                    <a:pt x="13333" y="5554"/>
                    <a:pt x="14493" y="7073"/>
                    <a:pt x="14493" y="9304"/>
                  </a:cubicBezTo>
                  <a:lnTo>
                    <a:pt x="14493" y="21600"/>
                  </a:lnTo>
                  <a:lnTo>
                    <a:pt x="21600" y="21600"/>
                  </a:lnTo>
                  <a:lnTo>
                    <a:pt x="21600" y="7951"/>
                  </a:lnTo>
                  <a:cubicBezTo>
                    <a:pt x="21600" y="3275"/>
                    <a:pt x="18727" y="0"/>
                    <a:pt x="13837" y="0"/>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2" name="Google Shape;32;p2"/>
            <p:cNvSpPr/>
            <p:nvPr/>
          </p:nvSpPr>
          <p:spPr>
            <a:xfrm>
              <a:off x="1392347" y="1244934"/>
              <a:ext cx="304756" cy="414630"/>
            </a:xfrm>
            <a:custGeom>
              <a:rect b="b" l="l" r="r" t="t"/>
              <a:pathLst>
                <a:path extrusionOk="0" h="21600" w="21600">
                  <a:moveTo>
                    <a:pt x="10860" y="3769"/>
                  </a:moveTo>
                  <a:cubicBezTo>
                    <a:pt x="13690" y="3769"/>
                    <a:pt x="15190" y="5546"/>
                    <a:pt x="15190" y="7662"/>
                  </a:cubicBezTo>
                  <a:cubicBezTo>
                    <a:pt x="15190" y="9884"/>
                    <a:pt x="13812" y="11591"/>
                    <a:pt x="10860" y="11591"/>
                  </a:cubicBezTo>
                  <a:cubicBezTo>
                    <a:pt x="8297" y="11591"/>
                    <a:pt x="6628" y="10062"/>
                    <a:pt x="6628" y="7698"/>
                  </a:cubicBezTo>
                  <a:cubicBezTo>
                    <a:pt x="6628" y="5298"/>
                    <a:pt x="8297" y="3769"/>
                    <a:pt x="10860" y="3769"/>
                  </a:cubicBezTo>
                  <a:close/>
                  <a:moveTo>
                    <a:pt x="8974" y="0"/>
                  </a:moveTo>
                  <a:cubicBezTo>
                    <a:pt x="3677" y="0"/>
                    <a:pt x="0" y="3253"/>
                    <a:pt x="0" y="7857"/>
                  </a:cubicBezTo>
                  <a:cubicBezTo>
                    <a:pt x="0" y="12676"/>
                    <a:pt x="4451" y="15306"/>
                    <a:pt x="9264" y="15306"/>
                  </a:cubicBezTo>
                  <a:cubicBezTo>
                    <a:pt x="11852" y="15306"/>
                    <a:pt x="13473" y="14542"/>
                    <a:pt x="14731" y="13493"/>
                  </a:cubicBezTo>
                  <a:lnTo>
                    <a:pt x="14900" y="13493"/>
                  </a:lnTo>
                  <a:lnTo>
                    <a:pt x="14900" y="15075"/>
                  </a:lnTo>
                  <a:cubicBezTo>
                    <a:pt x="14900" y="16978"/>
                    <a:pt x="13690" y="18080"/>
                    <a:pt x="10812" y="18080"/>
                  </a:cubicBezTo>
                  <a:cubicBezTo>
                    <a:pt x="8563" y="18080"/>
                    <a:pt x="7426" y="17369"/>
                    <a:pt x="7063" y="16533"/>
                  </a:cubicBezTo>
                  <a:lnTo>
                    <a:pt x="460" y="16533"/>
                  </a:lnTo>
                  <a:cubicBezTo>
                    <a:pt x="1113" y="19822"/>
                    <a:pt x="5007" y="21600"/>
                    <a:pt x="10885" y="21600"/>
                  </a:cubicBezTo>
                  <a:cubicBezTo>
                    <a:pt x="14077" y="21600"/>
                    <a:pt x="16859" y="21084"/>
                    <a:pt x="18746" y="19858"/>
                  </a:cubicBezTo>
                  <a:cubicBezTo>
                    <a:pt x="20463" y="18720"/>
                    <a:pt x="21600" y="16996"/>
                    <a:pt x="21600" y="14631"/>
                  </a:cubicBezTo>
                  <a:lnTo>
                    <a:pt x="21600" y="462"/>
                  </a:lnTo>
                  <a:lnTo>
                    <a:pt x="15070" y="462"/>
                  </a:lnTo>
                  <a:lnTo>
                    <a:pt x="15070" y="2133"/>
                  </a:lnTo>
                  <a:lnTo>
                    <a:pt x="14997" y="2133"/>
                  </a:lnTo>
                  <a:cubicBezTo>
                    <a:pt x="13739" y="817"/>
                    <a:pt x="11804" y="0"/>
                    <a:pt x="8974" y="0"/>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3" name="Google Shape;33;p2"/>
            <p:cNvSpPr/>
            <p:nvPr/>
          </p:nvSpPr>
          <p:spPr>
            <a:xfrm>
              <a:off x="1742833" y="1134021"/>
              <a:ext cx="292461" cy="421463"/>
            </a:xfrm>
            <a:custGeom>
              <a:rect b="b" l="l" r="r" t="t"/>
              <a:pathLst>
                <a:path extrusionOk="0" h="21600" w="21600">
                  <a:moveTo>
                    <a:pt x="0" y="0"/>
                  </a:moveTo>
                  <a:lnTo>
                    <a:pt x="0" y="21600"/>
                  </a:lnTo>
                  <a:lnTo>
                    <a:pt x="7107" y="21600"/>
                  </a:lnTo>
                  <a:lnTo>
                    <a:pt x="7107" y="13047"/>
                  </a:lnTo>
                  <a:cubicBezTo>
                    <a:pt x="7107" y="11141"/>
                    <a:pt x="8670" y="9777"/>
                    <a:pt x="11014" y="9777"/>
                  </a:cubicBezTo>
                  <a:cubicBezTo>
                    <a:pt x="13333" y="9777"/>
                    <a:pt x="14492" y="10896"/>
                    <a:pt x="14492" y="12540"/>
                  </a:cubicBezTo>
                  <a:lnTo>
                    <a:pt x="14492" y="21600"/>
                  </a:lnTo>
                  <a:lnTo>
                    <a:pt x="21600" y="21600"/>
                  </a:lnTo>
                  <a:lnTo>
                    <a:pt x="21600" y="11543"/>
                  </a:lnTo>
                  <a:cubicBezTo>
                    <a:pt x="21600" y="8098"/>
                    <a:pt x="18726" y="5684"/>
                    <a:pt x="13837" y="5684"/>
                  </a:cubicBezTo>
                  <a:cubicBezTo>
                    <a:pt x="10762" y="5684"/>
                    <a:pt x="8847" y="6559"/>
                    <a:pt x="7234" y="8028"/>
                  </a:cubicBezTo>
                  <a:lnTo>
                    <a:pt x="7107" y="8028"/>
                  </a:lnTo>
                  <a:lnTo>
                    <a:pt x="7107" y="0"/>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4" name="Google Shape;34;p2"/>
            <p:cNvSpPr/>
            <p:nvPr/>
          </p:nvSpPr>
          <p:spPr>
            <a:xfrm>
              <a:off x="2064637" y="1245266"/>
              <a:ext cx="296907" cy="317726"/>
            </a:xfrm>
            <a:custGeom>
              <a:rect b="b" l="l" r="r" t="t"/>
              <a:pathLst>
                <a:path extrusionOk="0" h="21600" w="21600">
                  <a:moveTo>
                    <a:pt x="14152" y="11299"/>
                  </a:moveTo>
                  <a:lnTo>
                    <a:pt x="14152" y="13758"/>
                  </a:lnTo>
                  <a:cubicBezTo>
                    <a:pt x="14152" y="15962"/>
                    <a:pt x="12340" y="17447"/>
                    <a:pt x="9733" y="17447"/>
                  </a:cubicBezTo>
                  <a:cubicBezTo>
                    <a:pt x="8019" y="17447"/>
                    <a:pt x="6728" y="16797"/>
                    <a:pt x="6728" y="15150"/>
                  </a:cubicBezTo>
                  <a:cubicBezTo>
                    <a:pt x="6728" y="13596"/>
                    <a:pt x="7845" y="12946"/>
                    <a:pt x="10551" y="12389"/>
                  </a:cubicBezTo>
                  <a:cubicBezTo>
                    <a:pt x="11967" y="12065"/>
                    <a:pt x="13258" y="11740"/>
                    <a:pt x="14152" y="11299"/>
                  </a:cubicBezTo>
                  <a:close/>
                  <a:moveTo>
                    <a:pt x="10924" y="0"/>
                  </a:moveTo>
                  <a:cubicBezTo>
                    <a:pt x="4296" y="0"/>
                    <a:pt x="1167" y="3248"/>
                    <a:pt x="993" y="7053"/>
                  </a:cubicBezTo>
                  <a:lnTo>
                    <a:pt x="7423" y="7053"/>
                  </a:lnTo>
                  <a:cubicBezTo>
                    <a:pt x="7622" y="5336"/>
                    <a:pt x="8739" y="4409"/>
                    <a:pt x="10974" y="4409"/>
                  </a:cubicBezTo>
                  <a:cubicBezTo>
                    <a:pt x="13084" y="4409"/>
                    <a:pt x="13978" y="5290"/>
                    <a:pt x="13978" y="6613"/>
                  </a:cubicBezTo>
                  <a:cubicBezTo>
                    <a:pt x="13978" y="8027"/>
                    <a:pt x="12513" y="8422"/>
                    <a:pt x="8417" y="8909"/>
                  </a:cubicBezTo>
                  <a:cubicBezTo>
                    <a:pt x="3848" y="9466"/>
                    <a:pt x="0" y="10835"/>
                    <a:pt x="0" y="15359"/>
                  </a:cubicBezTo>
                  <a:cubicBezTo>
                    <a:pt x="0" y="19396"/>
                    <a:pt x="3128" y="21600"/>
                    <a:pt x="7498" y="21600"/>
                  </a:cubicBezTo>
                  <a:cubicBezTo>
                    <a:pt x="10800" y="21600"/>
                    <a:pt x="12736" y="20533"/>
                    <a:pt x="14027" y="18792"/>
                  </a:cubicBezTo>
                  <a:lnTo>
                    <a:pt x="14102" y="18792"/>
                  </a:lnTo>
                  <a:cubicBezTo>
                    <a:pt x="14276" y="19837"/>
                    <a:pt x="14499" y="20648"/>
                    <a:pt x="14847" y="21090"/>
                  </a:cubicBezTo>
                  <a:lnTo>
                    <a:pt x="21600" y="21090"/>
                  </a:lnTo>
                  <a:lnTo>
                    <a:pt x="21600" y="20811"/>
                  </a:lnTo>
                  <a:cubicBezTo>
                    <a:pt x="21004" y="20440"/>
                    <a:pt x="20830" y="19512"/>
                    <a:pt x="20830" y="17888"/>
                  </a:cubicBezTo>
                  <a:lnTo>
                    <a:pt x="20830" y="7540"/>
                  </a:lnTo>
                  <a:cubicBezTo>
                    <a:pt x="20830" y="4965"/>
                    <a:pt x="19936" y="2970"/>
                    <a:pt x="18049" y="1694"/>
                  </a:cubicBezTo>
                  <a:cubicBezTo>
                    <a:pt x="16461" y="580"/>
                    <a:pt x="14226" y="0"/>
                    <a:pt x="10924" y="0"/>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5" name="Google Shape;35;p2"/>
            <p:cNvSpPr/>
            <p:nvPr/>
          </p:nvSpPr>
          <p:spPr>
            <a:xfrm>
              <a:off x="2397710" y="1134021"/>
              <a:ext cx="95899" cy="421463"/>
            </a:xfrm>
            <a:custGeom>
              <a:rect b="b" l="l" r="r" t="t"/>
              <a:pathLst>
                <a:path extrusionOk="0" h="21600" w="21600">
                  <a:moveTo>
                    <a:pt x="0" y="0"/>
                  </a:moveTo>
                  <a:lnTo>
                    <a:pt x="0" y="3988"/>
                  </a:lnTo>
                  <a:lnTo>
                    <a:pt x="21600" y="3988"/>
                  </a:lnTo>
                  <a:lnTo>
                    <a:pt x="21600" y="0"/>
                  </a:lnTo>
                  <a:close/>
                  <a:moveTo>
                    <a:pt x="0" y="6139"/>
                  </a:moveTo>
                  <a:lnTo>
                    <a:pt x="0" y="21600"/>
                  </a:lnTo>
                  <a:lnTo>
                    <a:pt x="21600" y="21600"/>
                  </a:lnTo>
                  <a:lnTo>
                    <a:pt x="21600" y="6139"/>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sp>
        <p:nvSpPr>
          <p:cNvPr id="36" name="Google Shape;36;p2"/>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i="0" u="none" cap="none" strike="noStrik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7_1">
  <p:cSld name="CUSTOM_7_1">
    <p:spTree>
      <p:nvGrpSpPr>
        <p:cNvPr id="145" name="Shape 145"/>
        <p:cNvGrpSpPr/>
        <p:nvPr/>
      </p:nvGrpSpPr>
      <p:grpSpPr>
        <a:xfrm>
          <a:off x="0" y="0"/>
          <a:ext cx="0" cy="0"/>
          <a:chOff x="0" y="0"/>
          <a:chExt cx="0" cy="0"/>
        </a:xfrm>
      </p:grpSpPr>
      <p:sp>
        <p:nvSpPr>
          <p:cNvPr id="146" name="Google Shape;146;p11"/>
          <p:cNvSpPr txBox="1"/>
          <p:nvPr>
            <p:ph idx="1" type="body"/>
          </p:nvPr>
        </p:nvSpPr>
        <p:spPr>
          <a:xfrm>
            <a:off x="4757699" y="3644024"/>
            <a:ext cx="3624301" cy="857702"/>
          </a:xfrm>
          <a:prstGeom prst="rect">
            <a:avLst/>
          </a:prstGeom>
          <a:noFill/>
          <a:ln>
            <a:noFill/>
          </a:ln>
        </p:spPr>
        <p:txBody>
          <a:bodyPr anchorCtr="0" anchor="t" bIns="0" lIns="0" spcFirstLastPara="1" rIns="0" wrap="square" tIns="0"/>
          <a:lstStyle>
            <a:lvl1pPr indent="-317500" lvl="0" marL="457200" algn="l">
              <a:lnSpc>
                <a:spcPct val="114000"/>
              </a:lnSpc>
              <a:spcBef>
                <a:spcPts val="0"/>
              </a:spcBef>
              <a:spcAft>
                <a:spcPts val="0"/>
              </a:spcAft>
              <a:buSzPts val="1400"/>
              <a:buChar char="—"/>
              <a:defRPr sz="1400"/>
            </a:lvl1pPr>
            <a:lvl2pPr indent="-228600" lvl="1" marL="914400" algn="l">
              <a:lnSpc>
                <a:spcPct val="114000"/>
              </a:lnSpc>
              <a:spcBef>
                <a:spcPts val="0"/>
              </a:spcBef>
              <a:spcAft>
                <a:spcPts val="0"/>
              </a:spcAft>
              <a:buSzPts val="1400"/>
              <a:buNone/>
              <a:defRPr sz="1400"/>
            </a:lvl2pPr>
            <a:lvl3pPr indent="-228600" lvl="2" marL="1371600" algn="l">
              <a:lnSpc>
                <a:spcPct val="114000"/>
              </a:lnSpc>
              <a:spcBef>
                <a:spcPts val="0"/>
              </a:spcBef>
              <a:spcAft>
                <a:spcPts val="0"/>
              </a:spcAft>
              <a:buSzPts val="1400"/>
              <a:buNone/>
              <a:defRPr sz="1400"/>
            </a:lvl3pPr>
            <a:lvl4pPr indent="-228600" lvl="3" marL="1828800" algn="l">
              <a:lnSpc>
                <a:spcPct val="114000"/>
              </a:lnSpc>
              <a:spcBef>
                <a:spcPts val="0"/>
              </a:spcBef>
              <a:spcAft>
                <a:spcPts val="0"/>
              </a:spcAft>
              <a:buSzPts val="1400"/>
              <a:buNone/>
              <a:defRPr sz="1400"/>
            </a:lvl4pPr>
            <a:lvl5pPr indent="-228600" lvl="4" marL="2286000" algn="l">
              <a:lnSpc>
                <a:spcPct val="114000"/>
              </a:lnSpc>
              <a:spcBef>
                <a:spcPts val="0"/>
              </a:spcBef>
              <a:spcAft>
                <a:spcPts val="0"/>
              </a:spcAft>
              <a:buSzPts val="1400"/>
              <a:buNone/>
              <a:defRPr sz="1400"/>
            </a:lvl5pPr>
            <a:lvl6pPr indent="-228600" lvl="5" marL="2743200" algn="l">
              <a:lnSpc>
                <a:spcPct val="200000"/>
              </a:lnSpc>
              <a:spcBef>
                <a:spcPts val="0"/>
              </a:spcBef>
              <a:spcAft>
                <a:spcPts val="0"/>
              </a:spcAft>
              <a:buSzPts val="1800"/>
              <a:buNone/>
              <a:defRPr/>
            </a:lvl6pPr>
            <a:lvl7pPr indent="-228600" lvl="6" marL="3200400" algn="l">
              <a:lnSpc>
                <a:spcPct val="200000"/>
              </a:lnSpc>
              <a:spcBef>
                <a:spcPts val="0"/>
              </a:spcBef>
              <a:spcAft>
                <a:spcPts val="0"/>
              </a:spcAft>
              <a:buSzPts val="1800"/>
              <a:buNone/>
              <a:defRPr/>
            </a:lvl7pPr>
            <a:lvl8pPr indent="-228600" lvl="7" marL="3657600" algn="l">
              <a:lnSpc>
                <a:spcPct val="200000"/>
              </a:lnSpc>
              <a:spcBef>
                <a:spcPts val="0"/>
              </a:spcBef>
              <a:spcAft>
                <a:spcPts val="0"/>
              </a:spcAft>
              <a:buSzPts val="1800"/>
              <a:buNone/>
              <a:defRPr/>
            </a:lvl8pPr>
            <a:lvl9pPr indent="-228600" lvl="8" marL="4114800" algn="l">
              <a:lnSpc>
                <a:spcPct val="200000"/>
              </a:lnSpc>
              <a:spcBef>
                <a:spcPts val="0"/>
              </a:spcBef>
              <a:spcAft>
                <a:spcPts val="0"/>
              </a:spcAft>
              <a:buSzPts val="1800"/>
              <a:buNone/>
              <a:defRPr/>
            </a:lvl9pPr>
          </a:lstStyle>
          <a:p/>
        </p:txBody>
      </p:sp>
      <p:sp>
        <p:nvSpPr>
          <p:cNvPr id="147" name="Google Shape;147;p11"/>
          <p:cNvSpPr txBox="1"/>
          <p:nvPr>
            <p:ph idx="2" type="body"/>
          </p:nvPr>
        </p:nvSpPr>
        <p:spPr>
          <a:xfrm>
            <a:off x="476248" y="3644024"/>
            <a:ext cx="3624304" cy="857702"/>
          </a:xfrm>
          <a:prstGeom prst="rect">
            <a:avLst/>
          </a:prstGeom>
          <a:noFill/>
          <a:ln>
            <a:noFill/>
          </a:ln>
        </p:spPr>
        <p:txBody>
          <a:bodyPr anchorCtr="0" anchor="t" bIns="0" lIns="0" spcFirstLastPara="1" rIns="0" wrap="square" tIns="0"/>
          <a:lstStyle>
            <a:lvl1pPr indent="-336550" lvl="0" marL="457200" algn="l">
              <a:lnSpc>
                <a:spcPct val="200000"/>
              </a:lnSpc>
              <a:spcBef>
                <a:spcPts val="0"/>
              </a:spcBef>
              <a:spcAft>
                <a:spcPts val="0"/>
              </a:spcAft>
              <a:buSzPts val="1700"/>
              <a:buChar char="—"/>
              <a:defRPr/>
            </a:lvl1pPr>
            <a:lvl2pPr indent="-228600" lvl="1" marL="914400" algn="l">
              <a:lnSpc>
                <a:spcPct val="200000"/>
              </a:lnSpc>
              <a:spcBef>
                <a:spcPts val="0"/>
              </a:spcBef>
              <a:spcAft>
                <a:spcPts val="0"/>
              </a:spcAft>
              <a:buSzPts val="1800"/>
              <a:buNone/>
              <a:defRPr/>
            </a:lvl2pPr>
            <a:lvl3pPr indent="-228600" lvl="2" marL="1371600" algn="l">
              <a:lnSpc>
                <a:spcPct val="200000"/>
              </a:lnSpc>
              <a:spcBef>
                <a:spcPts val="0"/>
              </a:spcBef>
              <a:spcAft>
                <a:spcPts val="0"/>
              </a:spcAft>
              <a:buSzPts val="1800"/>
              <a:buNone/>
              <a:defRPr/>
            </a:lvl3pPr>
            <a:lvl4pPr indent="-228600" lvl="3" marL="1828800" algn="l">
              <a:lnSpc>
                <a:spcPct val="200000"/>
              </a:lnSpc>
              <a:spcBef>
                <a:spcPts val="0"/>
              </a:spcBef>
              <a:spcAft>
                <a:spcPts val="0"/>
              </a:spcAft>
              <a:buSzPts val="1800"/>
              <a:buNone/>
              <a:defRPr/>
            </a:lvl4pPr>
            <a:lvl5pPr indent="-228600" lvl="4" marL="2286000" algn="l">
              <a:lnSpc>
                <a:spcPct val="200000"/>
              </a:lnSpc>
              <a:spcBef>
                <a:spcPts val="0"/>
              </a:spcBef>
              <a:spcAft>
                <a:spcPts val="0"/>
              </a:spcAft>
              <a:buSzPts val="1800"/>
              <a:buNone/>
              <a:defRPr/>
            </a:lvl5pPr>
            <a:lvl6pPr indent="-228600" lvl="5" marL="2743200" algn="l">
              <a:lnSpc>
                <a:spcPct val="200000"/>
              </a:lnSpc>
              <a:spcBef>
                <a:spcPts val="0"/>
              </a:spcBef>
              <a:spcAft>
                <a:spcPts val="0"/>
              </a:spcAft>
              <a:buSzPts val="1800"/>
              <a:buNone/>
              <a:defRPr/>
            </a:lvl6pPr>
            <a:lvl7pPr indent="-228600" lvl="6" marL="3200400" algn="l">
              <a:lnSpc>
                <a:spcPct val="200000"/>
              </a:lnSpc>
              <a:spcBef>
                <a:spcPts val="0"/>
              </a:spcBef>
              <a:spcAft>
                <a:spcPts val="0"/>
              </a:spcAft>
              <a:buSzPts val="1800"/>
              <a:buNone/>
              <a:defRPr/>
            </a:lvl7pPr>
            <a:lvl8pPr indent="-228600" lvl="7" marL="3657600" algn="l">
              <a:lnSpc>
                <a:spcPct val="200000"/>
              </a:lnSpc>
              <a:spcBef>
                <a:spcPts val="0"/>
              </a:spcBef>
              <a:spcAft>
                <a:spcPts val="0"/>
              </a:spcAft>
              <a:buSzPts val="1800"/>
              <a:buNone/>
              <a:defRPr/>
            </a:lvl8pPr>
            <a:lvl9pPr indent="-228600" lvl="8" marL="4114800" algn="l">
              <a:lnSpc>
                <a:spcPct val="200000"/>
              </a:lnSpc>
              <a:spcBef>
                <a:spcPts val="0"/>
              </a:spcBef>
              <a:spcAft>
                <a:spcPts val="0"/>
              </a:spcAft>
              <a:buSzPts val="1800"/>
              <a:buNone/>
              <a:defRPr/>
            </a:lvl9pPr>
          </a:lstStyle>
          <a:p/>
        </p:txBody>
      </p:sp>
      <p:sp>
        <p:nvSpPr>
          <p:cNvPr id="148" name="Google Shape;148;p11"/>
          <p:cNvSpPr txBox="1"/>
          <p:nvPr>
            <p:ph type="title"/>
          </p:nvPr>
        </p:nvSpPr>
        <p:spPr>
          <a:xfrm>
            <a:off x="476250" y="321300"/>
            <a:ext cx="7524902" cy="585902"/>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49" name="Google Shape;149;p11"/>
          <p:cNvSpPr txBox="1"/>
          <p:nvPr>
            <p:ph idx="12" type="sldNum"/>
          </p:nvPr>
        </p:nvSpPr>
        <p:spPr>
          <a:xfrm>
            <a:off x="4508524" y="4759512"/>
            <a:ext cx="127001" cy="127001"/>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1pPr>
            <a:lvl2pPr indent="0" lvl="1"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2pPr>
            <a:lvl3pPr indent="0" lvl="2"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3pPr>
            <a:lvl4pPr indent="0" lvl="3"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4pPr>
            <a:lvl5pPr indent="0" lvl="4"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5pPr>
            <a:lvl6pPr indent="0" lvl="5"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6pPr>
            <a:lvl7pPr indent="0" lvl="6"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7pPr>
            <a:lvl8pPr indent="0" lvl="7"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8pPr>
            <a:lvl9pPr indent="0" lvl="8"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_2">
  <p:cSld name="TITLE_1_2">
    <p:spTree>
      <p:nvGrpSpPr>
        <p:cNvPr id="150" name="Shape 150"/>
        <p:cNvGrpSpPr/>
        <p:nvPr/>
      </p:nvGrpSpPr>
      <p:grpSpPr>
        <a:xfrm>
          <a:off x="0" y="0"/>
          <a:ext cx="0" cy="0"/>
          <a:chOff x="0" y="0"/>
          <a:chExt cx="0" cy="0"/>
        </a:xfrm>
      </p:grpSpPr>
      <p:pic>
        <p:nvPicPr>
          <p:cNvPr descr="Google Shape;153;p14" id="151" name="Google Shape;151;p1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52" name="Google Shape;152;p12"/>
          <p:cNvSpPr txBox="1"/>
          <p:nvPr>
            <p:ph type="title"/>
          </p:nvPr>
        </p:nvSpPr>
        <p:spPr>
          <a:xfrm>
            <a:off x="571523" y="535949"/>
            <a:ext cx="6286503" cy="2096401"/>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FFFFFF"/>
              </a:buClr>
              <a:buSzPts val="4000"/>
              <a:buFont typeface="Arial"/>
              <a:buNone/>
              <a:defRPr sz="4000">
                <a:latin typeface="Arial"/>
                <a:ea typeface="Arial"/>
                <a:cs typeface="Arial"/>
                <a:sym typeface="Aria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grpSp>
        <p:nvGrpSpPr>
          <p:cNvPr id="153" name="Google Shape;153;p12"/>
          <p:cNvGrpSpPr/>
          <p:nvPr/>
        </p:nvGrpSpPr>
        <p:grpSpPr>
          <a:xfrm>
            <a:off x="8056009" y="4332092"/>
            <a:ext cx="707072" cy="598409"/>
            <a:chOff x="0" y="-2"/>
            <a:chExt cx="707070" cy="598408"/>
          </a:xfrm>
        </p:grpSpPr>
        <p:sp>
          <p:nvSpPr>
            <p:cNvPr id="154" name="Google Shape;154;p12"/>
            <p:cNvSpPr/>
            <p:nvPr/>
          </p:nvSpPr>
          <p:spPr>
            <a:xfrm>
              <a:off x="0" y="-2"/>
              <a:ext cx="85544" cy="85546"/>
            </a:xfrm>
            <a:custGeom>
              <a:rect b="b" l="l" r="r" t="t"/>
              <a:pathLst>
                <a:path extrusionOk="0" h="21600" w="21600">
                  <a:moveTo>
                    <a:pt x="16077" y="3225"/>
                  </a:moveTo>
                  <a:lnTo>
                    <a:pt x="12193" y="9749"/>
                  </a:lnTo>
                  <a:lnTo>
                    <a:pt x="4447" y="9749"/>
                  </a:lnTo>
                  <a:lnTo>
                    <a:pt x="9334" y="4912"/>
                  </a:lnTo>
                  <a:lnTo>
                    <a:pt x="16077" y="3225"/>
                  </a:lnTo>
                  <a:close/>
                  <a:moveTo>
                    <a:pt x="17959" y="4276"/>
                  </a:moveTo>
                  <a:lnTo>
                    <a:pt x="19840" y="10800"/>
                  </a:lnTo>
                  <a:lnTo>
                    <a:pt x="17959" y="17324"/>
                  </a:lnTo>
                  <a:lnTo>
                    <a:pt x="14098" y="10800"/>
                  </a:lnTo>
                  <a:lnTo>
                    <a:pt x="17959" y="4276"/>
                  </a:lnTo>
                  <a:close/>
                  <a:moveTo>
                    <a:pt x="12193" y="11875"/>
                  </a:moveTo>
                  <a:lnTo>
                    <a:pt x="16077" y="18399"/>
                  </a:lnTo>
                  <a:lnTo>
                    <a:pt x="9334" y="16713"/>
                  </a:lnTo>
                  <a:lnTo>
                    <a:pt x="4447" y="11875"/>
                  </a:lnTo>
                  <a:close/>
                  <a:moveTo>
                    <a:pt x="19254" y="0"/>
                  </a:moveTo>
                  <a:lnTo>
                    <a:pt x="10409" y="2297"/>
                  </a:lnTo>
                  <a:lnTo>
                    <a:pt x="9114" y="4545"/>
                  </a:lnTo>
                  <a:lnTo>
                    <a:pt x="6451" y="4520"/>
                  </a:lnTo>
                  <a:lnTo>
                    <a:pt x="0" y="10800"/>
                  </a:lnTo>
                  <a:lnTo>
                    <a:pt x="6451" y="17080"/>
                  </a:lnTo>
                  <a:lnTo>
                    <a:pt x="9114" y="17080"/>
                  </a:lnTo>
                  <a:lnTo>
                    <a:pt x="10409" y="19303"/>
                  </a:lnTo>
                  <a:lnTo>
                    <a:pt x="19254" y="21600"/>
                  </a:lnTo>
                  <a:lnTo>
                    <a:pt x="21600" y="13023"/>
                  </a:lnTo>
                  <a:lnTo>
                    <a:pt x="20256" y="10800"/>
                  </a:lnTo>
                  <a:lnTo>
                    <a:pt x="21600" y="8576"/>
                  </a:lnTo>
                  <a:lnTo>
                    <a:pt x="19254"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55" name="Google Shape;155;p12"/>
            <p:cNvSpPr/>
            <p:nvPr/>
          </p:nvSpPr>
          <p:spPr>
            <a:xfrm>
              <a:off x="137019" y="25254"/>
              <a:ext cx="30292" cy="35129"/>
            </a:xfrm>
            <a:custGeom>
              <a:rect b="b" l="l" r="r" t="t"/>
              <a:pathLst>
                <a:path extrusionOk="0" h="21600" w="21600">
                  <a:moveTo>
                    <a:pt x="13180" y="0"/>
                  </a:moveTo>
                  <a:cubicBezTo>
                    <a:pt x="9869" y="0"/>
                    <a:pt x="7591" y="1191"/>
                    <a:pt x="5934" y="3453"/>
                  </a:cubicBezTo>
                  <a:lnTo>
                    <a:pt x="5797" y="3453"/>
                  </a:lnTo>
                  <a:lnTo>
                    <a:pt x="5797" y="536"/>
                  </a:lnTo>
                  <a:lnTo>
                    <a:pt x="0" y="536"/>
                  </a:lnTo>
                  <a:lnTo>
                    <a:pt x="0" y="21600"/>
                  </a:lnTo>
                  <a:lnTo>
                    <a:pt x="5934" y="21600"/>
                  </a:lnTo>
                  <a:lnTo>
                    <a:pt x="5934" y="9639"/>
                  </a:lnTo>
                  <a:cubicBezTo>
                    <a:pt x="5934" y="6784"/>
                    <a:pt x="8004" y="4820"/>
                    <a:pt x="10904" y="4820"/>
                  </a:cubicBezTo>
                  <a:cubicBezTo>
                    <a:pt x="13594" y="4820"/>
                    <a:pt x="15595" y="6188"/>
                    <a:pt x="15595" y="8689"/>
                  </a:cubicBezTo>
                  <a:lnTo>
                    <a:pt x="15595" y="21600"/>
                  </a:lnTo>
                  <a:lnTo>
                    <a:pt x="21600" y="21600"/>
                  </a:lnTo>
                  <a:lnTo>
                    <a:pt x="21600" y="7856"/>
                  </a:lnTo>
                  <a:cubicBezTo>
                    <a:pt x="21600" y="3273"/>
                    <a:pt x="18217" y="0"/>
                    <a:pt x="1318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56" name="Google Shape;156;p12"/>
            <p:cNvSpPr/>
            <p:nvPr/>
          </p:nvSpPr>
          <p:spPr>
            <a:xfrm>
              <a:off x="102669" y="26126"/>
              <a:ext cx="29998" cy="35129"/>
            </a:xfrm>
            <a:custGeom>
              <a:rect b="b" l="l" r="r" t="t"/>
              <a:pathLst>
                <a:path extrusionOk="0" h="21600" w="21600">
                  <a:moveTo>
                    <a:pt x="0" y="0"/>
                  </a:moveTo>
                  <a:lnTo>
                    <a:pt x="0" y="14043"/>
                  </a:lnTo>
                  <a:cubicBezTo>
                    <a:pt x="0" y="18625"/>
                    <a:pt x="3066" y="21600"/>
                    <a:pt x="8570" y="21600"/>
                  </a:cubicBezTo>
                  <a:cubicBezTo>
                    <a:pt x="12054" y="21600"/>
                    <a:pt x="13935" y="20528"/>
                    <a:pt x="15608" y="18565"/>
                  </a:cubicBezTo>
                  <a:lnTo>
                    <a:pt x="15748" y="18565"/>
                  </a:lnTo>
                  <a:lnTo>
                    <a:pt x="15748" y="21064"/>
                  </a:lnTo>
                  <a:lnTo>
                    <a:pt x="21600" y="21064"/>
                  </a:lnTo>
                  <a:lnTo>
                    <a:pt x="21600" y="0"/>
                  </a:lnTo>
                  <a:lnTo>
                    <a:pt x="15538" y="0"/>
                  </a:lnTo>
                  <a:lnTo>
                    <a:pt x="15538" y="12140"/>
                  </a:lnTo>
                  <a:cubicBezTo>
                    <a:pt x="15538" y="14935"/>
                    <a:pt x="13657" y="16900"/>
                    <a:pt x="10591" y="16900"/>
                  </a:cubicBezTo>
                  <a:cubicBezTo>
                    <a:pt x="7803" y="16900"/>
                    <a:pt x="6062" y="15531"/>
                    <a:pt x="6062" y="13090"/>
                  </a:cubicBezTo>
                  <a:lnTo>
                    <a:pt x="6062"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57" name="Google Shape;157;p12"/>
            <p:cNvSpPr/>
            <p:nvPr/>
          </p:nvSpPr>
          <p:spPr>
            <a:xfrm>
              <a:off x="169521" y="26126"/>
              <a:ext cx="12702" cy="34257"/>
            </a:xfrm>
            <a:prstGeom prst="rect">
              <a:avLst/>
            </a:pr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58" name="Google Shape;158;p12"/>
            <p:cNvSpPr/>
            <p:nvPr/>
          </p:nvSpPr>
          <p:spPr>
            <a:xfrm>
              <a:off x="169521" y="12568"/>
              <a:ext cx="12702" cy="12702"/>
            </a:xfrm>
            <a:prstGeom prst="rect">
              <a:avLst/>
            </a:pr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59" name="Google Shape;159;p12"/>
            <p:cNvSpPr/>
            <p:nvPr/>
          </p:nvSpPr>
          <p:spPr>
            <a:xfrm>
              <a:off x="203402" y="26126"/>
              <a:ext cx="32900" cy="45482"/>
            </a:xfrm>
            <a:custGeom>
              <a:rect b="b" l="l" r="r" t="t"/>
              <a:pathLst>
                <a:path extrusionOk="0" h="21600" w="21600">
                  <a:moveTo>
                    <a:pt x="0" y="0"/>
                  </a:moveTo>
                  <a:lnTo>
                    <a:pt x="6036" y="11582"/>
                  </a:lnTo>
                  <a:cubicBezTo>
                    <a:pt x="7306" y="14064"/>
                    <a:pt x="7750" y="15075"/>
                    <a:pt x="7750" y="15994"/>
                  </a:cubicBezTo>
                  <a:cubicBezTo>
                    <a:pt x="7750" y="17326"/>
                    <a:pt x="6797" y="18199"/>
                    <a:pt x="4446" y="18199"/>
                  </a:cubicBezTo>
                  <a:lnTo>
                    <a:pt x="2351" y="18199"/>
                  </a:lnTo>
                  <a:lnTo>
                    <a:pt x="2351" y="21600"/>
                  </a:lnTo>
                  <a:lnTo>
                    <a:pt x="5844" y="21600"/>
                  </a:lnTo>
                  <a:cubicBezTo>
                    <a:pt x="10418" y="21600"/>
                    <a:pt x="12007" y="20313"/>
                    <a:pt x="13722" y="16683"/>
                  </a:cubicBezTo>
                  <a:lnTo>
                    <a:pt x="21600" y="0"/>
                  </a:lnTo>
                  <a:lnTo>
                    <a:pt x="15756" y="0"/>
                  </a:lnTo>
                  <a:lnTo>
                    <a:pt x="12516" y="7353"/>
                  </a:lnTo>
                  <a:cubicBezTo>
                    <a:pt x="11816" y="8824"/>
                    <a:pt x="11182" y="10892"/>
                    <a:pt x="11182" y="10892"/>
                  </a:cubicBezTo>
                  <a:lnTo>
                    <a:pt x="11054" y="10892"/>
                  </a:lnTo>
                  <a:cubicBezTo>
                    <a:pt x="11054" y="10892"/>
                    <a:pt x="10293" y="8824"/>
                    <a:pt x="9593" y="7353"/>
                  </a:cubicBezTo>
                  <a:lnTo>
                    <a:pt x="5908"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60" name="Google Shape;160;p12"/>
            <p:cNvSpPr/>
            <p:nvPr/>
          </p:nvSpPr>
          <p:spPr>
            <a:xfrm>
              <a:off x="182597" y="15481"/>
              <a:ext cx="18581" cy="44999"/>
            </a:xfrm>
            <a:custGeom>
              <a:rect b="b" l="l" r="r" t="t"/>
              <a:pathLst>
                <a:path extrusionOk="0" h="21600" w="21600">
                  <a:moveTo>
                    <a:pt x="5511" y="0"/>
                  </a:moveTo>
                  <a:lnTo>
                    <a:pt x="5511" y="5110"/>
                  </a:lnTo>
                  <a:lnTo>
                    <a:pt x="0" y="5110"/>
                  </a:lnTo>
                  <a:lnTo>
                    <a:pt x="0" y="7990"/>
                  </a:lnTo>
                  <a:lnTo>
                    <a:pt x="5511" y="7990"/>
                  </a:lnTo>
                  <a:lnTo>
                    <a:pt x="5511" y="17652"/>
                  </a:lnTo>
                  <a:cubicBezTo>
                    <a:pt x="5511" y="20763"/>
                    <a:pt x="11139" y="21600"/>
                    <a:pt x="16311" y="21600"/>
                  </a:cubicBezTo>
                  <a:cubicBezTo>
                    <a:pt x="20474" y="21600"/>
                    <a:pt x="21600" y="21507"/>
                    <a:pt x="21600" y="21507"/>
                  </a:cubicBezTo>
                  <a:lnTo>
                    <a:pt x="21600" y="18348"/>
                  </a:lnTo>
                  <a:lnTo>
                    <a:pt x="19125" y="18348"/>
                  </a:lnTo>
                  <a:cubicBezTo>
                    <a:pt x="16876" y="18348"/>
                    <a:pt x="15188" y="17931"/>
                    <a:pt x="15188" y="16722"/>
                  </a:cubicBezTo>
                  <a:lnTo>
                    <a:pt x="15188" y="7990"/>
                  </a:lnTo>
                  <a:lnTo>
                    <a:pt x="21374" y="7990"/>
                  </a:lnTo>
                  <a:lnTo>
                    <a:pt x="21374" y="5110"/>
                  </a:lnTo>
                  <a:lnTo>
                    <a:pt x="15188" y="5110"/>
                  </a:lnTo>
                  <a:lnTo>
                    <a:pt x="15188"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61" name="Google Shape;161;p12"/>
            <p:cNvSpPr/>
            <p:nvPr/>
          </p:nvSpPr>
          <p:spPr>
            <a:xfrm>
              <a:off x="9966" y="171178"/>
              <a:ext cx="99863" cy="121637"/>
            </a:xfrm>
            <a:custGeom>
              <a:rect b="b" l="l" r="r" t="t"/>
              <a:pathLst>
                <a:path extrusionOk="0" h="21600" w="21600">
                  <a:moveTo>
                    <a:pt x="0" y="0"/>
                  </a:moveTo>
                  <a:lnTo>
                    <a:pt x="0" y="13730"/>
                  </a:lnTo>
                  <a:cubicBezTo>
                    <a:pt x="0" y="18696"/>
                    <a:pt x="3600" y="21600"/>
                    <a:pt x="10842" y="21600"/>
                  </a:cubicBezTo>
                  <a:cubicBezTo>
                    <a:pt x="18021" y="21600"/>
                    <a:pt x="21600" y="18627"/>
                    <a:pt x="21600" y="13730"/>
                  </a:cubicBezTo>
                  <a:lnTo>
                    <a:pt x="21600" y="0"/>
                  </a:lnTo>
                  <a:lnTo>
                    <a:pt x="15216" y="0"/>
                  </a:lnTo>
                  <a:lnTo>
                    <a:pt x="15216" y="13833"/>
                  </a:lnTo>
                  <a:cubicBezTo>
                    <a:pt x="15216" y="15895"/>
                    <a:pt x="13793" y="17390"/>
                    <a:pt x="10842" y="17390"/>
                  </a:cubicBezTo>
                  <a:cubicBezTo>
                    <a:pt x="7702" y="17390"/>
                    <a:pt x="6384" y="15998"/>
                    <a:pt x="6384" y="13919"/>
                  </a:cubicBezTo>
                  <a:lnTo>
                    <a:pt x="6384"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62" name="Google Shape;162;p12"/>
            <p:cNvSpPr/>
            <p:nvPr/>
          </p:nvSpPr>
          <p:spPr>
            <a:xfrm>
              <a:off x="123764" y="202530"/>
              <a:ext cx="82832" cy="88156"/>
            </a:xfrm>
            <a:custGeom>
              <a:rect b="b" l="l" r="r" t="t"/>
              <a:pathLst>
                <a:path extrusionOk="0" h="21600" w="21600">
                  <a:moveTo>
                    <a:pt x="13853" y="0"/>
                  </a:moveTo>
                  <a:cubicBezTo>
                    <a:pt x="10750" y="0"/>
                    <a:pt x="8630" y="1233"/>
                    <a:pt x="6964" y="3485"/>
                  </a:cubicBezTo>
                  <a:lnTo>
                    <a:pt x="6838" y="3485"/>
                  </a:lnTo>
                  <a:lnTo>
                    <a:pt x="6838" y="617"/>
                  </a:lnTo>
                  <a:lnTo>
                    <a:pt x="0" y="617"/>
                  </a:lnTo>
                  <a:lnTo>
                    <a:pt x="0" y="21600"/>
                  </a:lnTo>
                  <a:lnTo>
                    <a:pt x="7091" y="21600"/>
                  </a:lnTo>
                  <a:lnTo>
                    <a:pt x="7091" y="10006"/>
                  </a:lnTo>
                  <a:cubicBezTo>
                    <a:pt x="7091" y="7422"/>
                    <a:pt x="8655" y="5572"/>
                    <a:pt x="11027" y="5572"/>
                  </a:cubicBezTo>
                  <a:cubicBezTo>
                    <a:pt x="13323" y="5572"/>
                    <a:pt x="14510" y="7090"/>
                    <a:pt x="14510" y="9295"/>
                  </a:cubicBezTo>
                  <a:lnTo>
                    <a:pt x="14510" y="21600"/>
                  </a:lnTo>
                  <a:lnTo>
                    <a:pt x="21600" y="21600"/>
                  </a:lnTo>
                  <a:lnTo>
                    <a:pt x="21600" y="7943"/>
                  </a:lnTo>
                  <a:cubicBezTo>
                    <a:pt x="21600" y="3296"/>
                    <a:pt x="18724" y="0"/>
                    <a:pt x="13853"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63" name="Google Shape;163;p12"/>
            <p:cNvSpPr/>
            <p:nvPr/>
          </p:nvSpPr>
          <p:spPr>
            <a:xfrm>
              <a:off x="218981" y="171178"/>
              <a:ext cx="27288" cy="119508"/>
            </a:xfrm>
            <a:custGeom>
              <a:rect b="b" l="l" r="r" t="t"/>
              <a:pathLst>
                <a:path extrusionOk="0" h="21600" w="21600">
                  <a:moveTo>
                    <a:pt x="0" y="0"/>
                  </a:moveTo>
                  <a:lnTo>
                    <a:pt x="0" y="3988"/>
                  </a:lnTo>
                  <a:lnTo>
                    <a:pt x="21600" y="3988"/>
                  </a:lnTo>
                  <a:lnTo>
                    <a:pt x="21600" y="0"/>
                  </a:lnTo>
                  <a:close/>
                  <a:moveTo>
                    <a:pt x="0" y="6122"/>
                  </a:moveTo>
                  <a:lnTo>
                    <a:pt x="0" y="21600"/>
                  </a:lnTo>
                  <a:lnTo>
                    <a:pt x="21600" y="21600"/>
                  </a:lnTo>
                  <a:lnTo>
                    <a:pt x="21600" y="6122"/>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64" name="Google Shape;164;p12"/>
            <p:cNvSpPr/>
            <p:nvPr/>
          </p:nvSpPr>
          <p:spPr>
            <a:xfrm>
              <a:off x="254591" y="178050"/>
              <a:ext cx="53512" cy="113605"/>
            </a:xfrm>
            <a:custGeom>
              <a:rect b="b" l="l" r="r" t="t"/>
              <a:pathLst>
                <a:path extrusionOk="0" h="21600" w="21600">
                  <a:moveTo>
                    <a:pt x="4570" y="0"/>
                  </a:moveTo>
                  <a:lnTo>
                    <a:pt x="4570" y="5133"/>
                  </a:lnTo>
                  <a:lnTo>
                    <a:pt x="0" y="5133"/>
                  </a:lnTo>
                  <a:lnTo>
                    <a:pt x="0" y="8371"/>
                  </a:lnTo>
                  <a:lnTo>
                    <a:pt x="4570" y="8371"/>
                  </a:lnTo>
                  <a:lnTo>
                    <a:pt x="4570" y="17111"/>
                  </a:lnTo>
                  <a:cubicBezTo>
                    <a:pt x="4570" y="20606"/>
                    <a:pt x="9179" y="21600"/>
                    <a:pt x="15585" y="21600"/>
                  </a:cubicBezTo>
                  <a:cubicBezTo>
                    <a:pt x="18554" y="21600"/>
                    <a:pt x="20624" y="21471"/>
                    <a:pt x="21600" y="21342"/>
                  </a:cubicBezTo>
                  <a:lnTo>
                    <a:pt x="21600" y="17571"/>
                  </a:lnTo>
                  <a:cubicBezTo>
                    <a:pt x="21171" y="17571"/>
                    <a:pt x="20117" y="17589"/>
                    <a:pt x="19140" y="17589"/>
                  </a:cubicBezTo>
                  <a:cubicBezTo>
                    <a:pt x="16796" y="17589"/>
                    <a:pt x="15311" y="17276"/>
                    <a:pt x="15311" y="16007"/>
                  </a:cubicBezTo>
                  <a:lnTo>
                    <a:pt x="15311" y="8371"/>
                  </a:lnTo>
                  <a:lnTo>
                    <a:pt x="21600" y="8371"/>
                  </a:lnTo>
                  <a:lnTo>
                    <a:pt x="21600" y="5133"/>
                  </a:lnTo>
                  <a:lnTo>
                    <a:pt x="15311" y="5133"/>
                  </a:lnTo>
                  <a:lnTo>
                    <a:pt x="15311"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65" name="Google Shape;165;p12"/>
            <p:cNvSpPr/>
            <p:nvPr/>
          </p:nvSpPr>
          <p:spPr>
            <a:xfrm>
              <a:off x="313230" y="202530"/>
              <a:ext cx="88259" cy="90577"/>
            </a:xfrm>
            <a:custGeom>
              <a:rect b="b" l="l" r="r" t="t"/>
              <a:pathLst>
                <a:path extrusionOk="0" h="21600" w="21554">
                  <a:moveTo>
                    <a:pt x="10871" y="4639"/>
                  </a:moveTo>
                  <a:cubicBezTo>
                    <a:pt x="13021" y="4639"/>
                    <a:pt x="14581" y="6185"/>
                    <a:pt x="14818" y="8607"/>
                  </a:cubicBezTo>
                  <a:lnTo>
                    <a:pt x="6570" y="8607"/>
                  </a:lnTo>
                  <a:cubicBezTo>
                    <a:pt x="7019" y="6185"/>
                    <a:pt x="8318" y="4639"/>
                    <a:pt x="10871" y="4639"/>
                  </a:cubicBezTo>
                  <a:close/>
                  <a:moveTo>
                    <a:pt x="10729" y="0"/>
                  </a:moveTo>
                  <a:cubicBezTo>
                    <a:pt x="4372" y="0"/>
                    <a:pt x="0" y="4662"/>
                    <a:pt x="0" y="10777"/>
                  </a:cubicBezTo>
                  <a:cubicBezTo>
                    <a:pt x="0" y="16938"/>
                    <a:pt x="4254" y="21600"/>
                    <a:pt x="11155" y="21600"/>
                  </a:cubicBezTo>
                  <a:cubicBezTo>
                    <a:pt x="13801" y="21600"/>
                    <a:pt x="15928" y="20931"/>
                    <a:pt x="17677" y="19731"/>
                  </a:cubicBezTo>
                  <a:cubicBezTo>
                    <a:pt x="19520" y="18508"/>
                    <a:pt x="20726" y="16754"/>
                    <a:pt x="21174" y="14907"/>
                  </a:cubicBezTo>
                  <a:lnTo>
                    <a:pt x="14700" y="14907"/>
                  </a:lnTo>
                  <a:cubicBezTo>
                    <a:pt x="14132" y="16200"/>
                    <a:pt x="12974" y="16938"/>
                    <a:pt x="11226" y="16938"/>
                  </a:cubicBezTo>
                  <a:cubicBezTo>
                    <a:pt x="8484" y="16938"/>
                    <a:pt x="6948" y="15230"/>
                    <a:pt x="6523" y="12485"/>
                  </a:cubicBezTo>
                  <a:lnTo>
                    <a:pt x="21553" y="12485"/>
                  </a:lnTo>
                  <a:cubicBezTo>
                    <a:pt x="21600" y="8331"/>
                    <a:pt x="20371" y="4800"/>
                    <a:pt x="17890" y="2562"/>
                  </a:cubicBezTo>
                  <a:cubicBezTo>
                    <a:pt x="16094" y="969"/>
                    <a:pt x="13707" y="0"/>
                    <a:pt x="10729"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66" name="Google Shape;166;p12"/>
            <p:cNvSpPr/>
            <p:nvPr/>
          </p:nvSpPr>
          <p:spPr>
            <a:xfrm>
              <a:off x="6289" y="478896"/>
              <a:ext cx="88930" cy="116797"/>
            </a:xfrm>
            <a:custGeom>
              <a:rect b="b" l="l" r="r" t="t"/>
              <a:pathLst>
                <a:path extrusionOk="0" h="21600" w="21600">
                  <a:moveTo>
                    <a:pt x="11235" y="0"/>
                  </a:moveTo>
                  <a:cubicBezTo>
                    <a:pt x="6887" y="0"/>
                    <a:pt x="3902" y="1181"/>
                    <a:pt x="2304" y="2917"/>
                  </a:cubicBezTo>
                  <a:cubicBezTo>
                    <a:pt x="964" y="4295"/>
                    <a:pt x="400" y="5816"/>
                    <a:pt x="400" y="8286"/>
                  </a:cubicBezTo>
                  <a:lnTo>
                    <a:pt x="6816" y="8286"/>
                  </a:lnTo>
                  <a:cubicBezTo>
                    <a:pt x="6863" y="6836"/>
                    <a:pt x="7263" y="5870"/>
                    <a:pt x="8062" y="5172"/>
                  </a:cubicBezTo>
                  <a:cubicBezTo>
                    <a:pt x="8767" y="4509"/>
                    <a:pt x="9778" y="4206"/>
                    <a:pt x="11070" y="4206"/>
                  </a:cubicBezTo>
                  <a:cubicBezTo>
                    <a:pt x="13420" y="4206"/>
                    <a:pt x="14690" y="5315"/>
                    <a:pt x="14690" y="6961"/>
                  </a:cubicBezTo>
                  <a:cubicBezTo>
                    <a:pt x="14690" y="7999"/>
                    <a:pt x="14008" y="8805"/>
                    <a:pt x="12857" y="9592"/>
                  </a:cubicBezTo>
                  <a:cubicBezTo>
                    <a:pt x="10671" y="11060"/>
                    <a:pt x="7427" y="12617"/>
                    <a:pt x="4913" y="14245"/>
                  </a:cubicBezTo>
                  <a:cubicBezTo>
                    <a:pt x="2139" y="16017"/>
                    <a:pt x="71" y="18057"/>
                    <a:pt x="0" y="21600"/>
                  </a:cubicBezTo>
                  <a:lnTo>
                    <a:pt x="21600" y="21600"/>
                  </a:lnTo>
                  <a:lnTo>
                    <a:pt x="21600" y="17305"/>
                  </a:lnTo>
                  <a:lnTo>
                    <a:pt x="9496" y="17305"/>
                  </a:lnTo>
                  <a:lnTo>
                    <a:pt x="9496" y="17287"/>
                  </a:lnTo>
                  <a:cubicBezTo>
                    <a:pt x="11447" y="15712"/>
                    <a:pt x="14455" y="14406"/>
                    <a:pt x="16923" y="12867"/>
                  </a:cubicBezTo>
                  <a:cubicBezTo>
                    <a:pt x="19391" y="11400"/>
                    <a:pt x="21553" y="9699"/>
                    <a:pt x="21553" y="6764"/>
                  </a:cubicBezTo>
                  <a:cubicBezTo>
                    <a:pt x="21553" y="3024"/>
                    <a:pt x="17933" y="0"/>
                    <a:pt x="11235"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67" name="Google Shape;167;p12"/>
            <p:cNvSpPr/>
            <p:nvPr/>
          </p:nvSpPr>
          <p:spPr>
            <a:xfrm>
              <a:off x="104507" y="478702"/>
              <a:ext cx="101314" cy="119704"/>
            </a:xfrm>
            <a:custGeom>
              <a:rect b="b" l="l" r="r" t="t"/>
              <a:pathLst>
                <a:path extrusionOk="0" h="21600" w="21600">
                  <a:moveTo>
                    <a:pt x="10790" y="3964"/>
                  </a:moveTo>
                  <a:cubicBezTo>
                    <a:pt x="14070" y="3964"/>
                    <a:pt x="15390" y="6792"/>
                    <a:pt x="15390" y="10809"/>
                  </a:cubicBezTo>
                  <a:cubicBezTo>
                    <a:pt x="15390" y="14877"/>
                    <a:pt x="14111" y="17619"/>
                    <a:pt x="10790" y="17619"/>
                  </a:cubicBezTo>
                  <a:cubicBezTo>
                    <a:pt x="7530" y="17619"/>
                    <a:pt x="6168" y="14842"/>
                    <a:pt x="6168" y="10809"/>
                  </a:cubicBezTo>
                  <a:cubicBezTo>
                    <a:pt x="6168" y="6757"/>
                    <a:pt x="7530" y="3964"/>
                    <a:pt x="10790" y="3964"/>
                  </a:cubicBezTo>
                  <a:close/>
                  <a:moveTo>
                    <a:pt x="10790" y="0"/>
                  </a:moveTo>
                  <a:cubicBezTo>
                    <a:pt x="4394" y="0"/>
                    <a:pt x="0" y="4226"/>
                    <a:pt x="0" y="10809"/>
                  </a:cubicBezTo>
                  <a:cubicBezTo>
                    <a:pt x="0" y="17374"/>
                    <a:pt x="4415" y="21600"/>
                    <a:pt x="10769" y="21600"/>
                  </a:cubicBezTo>
                  <a:cubicBezTo>
                    <a:pt x="17247" y="21600"/>
                    <a:pt x="21600" y="17374"/>
                    <a:pt x="21600" y="10809"/>
                  </a:cubicBezTo>
                  <a:cubicBezTo>
                    <a:pt x="21600" y="4226"/>
                    <a:pt x="17350" y="0"/>
                    <a:pt x="1079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68" name="Google Shape;168;p12"/>
            <p:cNvSpPr/>
            <p:nvPr/>
          </p:nvSpPr>
          <p:spPr>
            <a:xfrm>
              <a:off x="213175" y="480251"/>
              <a:ext cx="52740" cy="115442"/>
            </a:xfrm>
            <a:custGeom>
              <a:rect b="b" l="l" r="r" t="t"/>
              <a:pathLst>
                <a:path extrusionOk="0" h="21600" w="21600">
                  <a:moveTo>
                    <a:pt x="12444" y="0"/>
                  </a:moveTo>
                  <a:cubicBezTo>
                    <a:pt x="11295" y="2915"/>
                    <a:pt x="6223" y="4255"/>
                    <a:pt x="0" y="4345"/>
                  </a:cubicBezTo>
                  <a:lnTo>
                    <a:pt x="0" y="7912"/>
                  </a:lnTo>
                  <a:lnTo>
                    <a:pt x="10028" y="7912"/>
                  </a:lnTo>
                  <a:lnTo>
                    <a:pt x="10028" y="21600"/>
                  </a:lnTo>
                  <a:lnTo>
                    <a:pt x="21600" y="21600"/>
                  </a:lnTo>
                  <a:lnTo>
                    <a:pt x="21600"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69" name="Google Shape;169;p12"/>
            <p:cNvSpPr/>
            <p:nvPr/>
          </p:nvSpPr>
          <p:spPr>
            <a:xfrm>
              <a:off x="280137" y="478896"/>
              <a:ext cx="95606" cy="119509"/>
            </a:xfrm>
            <a:custGeom>
              <a:rect b="b" l="l" r="r" t="t"/>
              <a:pathLst>
                <a:path extrusionOk="0" h="21600" w="21600">
                  <a:moveTo>
                    <a:pt x="10581" y="3777"/>
                  </a:moveTo>
                  <a:cubicBezTo>
                    <a:pt x="13248" y="3777"/>
                    <a:pt x="15172" y="5282"/>
                    <a:pt x="15172" y="7380"/>
                  </a:cubicBezTo>
                  <a:cubicBezTo>
                    <a:pt x="15172" y="9462"/>
                    <a:pt x="13227" y="10931"/>
                    <a:pt x="10581" y="10931"/>
                  </a:cubicBezTo>
                  <a:cubicBezTo>
                    <a:pt x="7783" y="10931"/>
                    <a:pt x="6034" y="9392"/>
                    <a:pt x="6034" y="7345"/>
                  </a:cubicBezTo>
                  <a:cubicBezTo>
                    <a:pt x="6034" y="5317"/>
                    <a:pt x="7893" y="3777"/>
                    <a:pt x="10581" y="3777"/>
                  </a:cubicBezTo>
                  <a:close/>
                  <a:moveTo>
                    <a:pt x="10428" y="0"/>
                  </a:moveTo>
                  <a:cubicBezTo>
                    <a:pt x="4373" y="0"/>
                    <a:pt x="0" y="2956"/>
                    <a:pt x="0" y="7380"/>
                  </a:cubicBezTo>
                  <a:cubicBezTo>
                    <a:pt x="0" y="11806"/>
                    <a:pt x="4220" y="14674"/>
                    <a:pt x="9445" y="14674"/>
                  </a:cubicBezTo>
                  <a:cubicBezTo>
                    <a:pt x="12112" y="14674"/>
                    <a:pt x="13904" y="13799"/>
                    <a:pt x="15216" y="12662"/>
                  </a:cubicBezTo>
                  <a:lnTo>
                    <a:pt x="15303" y="12662"/>
                  </a:lnTo>
                  <a:cubicBezTo>
                    <a:pt x="15216" y="14499"/>
                    <a:pt x="14735" y="15898"/>
                    <a:pt x="13817" y="16773"/>
                  </a:cubicBezTo>
                  <a:cubicBezTo>
                    <a:pt x="13030" y="17577"/>
                    <a:pt x="11893" y="17944"/>
                    <a:pt x="10450" y="17944"/>
                  </a:cubicBezTo>
                  <a:cubicBezTo>
                    <a:pt x="8308" y="17944"/>
                    <a:pt x="7215" y="17000"/>
                    <a:pt x="6843" y="15985"/>
                  </a:cubicBezTo>
                  <a:lnTo>
                    <a:pt x="787" y="15985"/>
                  </a:lnTo>
                  <a:cubicBezTo>
                    <a:pt x="1508" y="19308"/>
                    <a:pt x="5028" y="21600"/>
                    <a:pt x="10603" y="21600"/>
                  </a:cubicBezTo>
                  <a:cubicBezTo>
                    <a:pt x="14385" y="21600"/>
                    <a:pt x="17074" y="20568"/>
                    <a:pt x="18911" y="18661"/>
                  </a:cubicBezTo>
                  <a:cubicBezTo>
                    <a:pt x="20769" y="16737"/>
                    <a:pt x="21600" y="13834"/>
                    <a:pt x="21600" y="10634"/>
                  </a:cubicBezTo>
                  <a:cubicBezTo>
                    <a:pt x="21600" y="6856"/>
                    <a:pt x="20507" y="4110"/>
                    <a:pt x="18190" y="2326"/>
                  </a:cubicBezTo>
                  <a:cubicBezTo>
                    <a:pt x="16397" y="857"/>
                    <a:pt x="13642" y="0"/>
                    <a:pt x="10428"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70" name="Google Shape;170;p12"/>
            <p:cNvSpPr/>
            <p:nvPr/>
          </p:nvSpPr>
          <p:spPr>
            <a:xfrm>
              <a:off x="5129" y="319328"/>
              <a:ext cx="102283" cy="124540"/>
            </a:xfrm>
            <a:custGeom>
              <a:rect b="b" l="l" r="r" t="t"/>
              <a:pathLst>
                <a:path extrusionOk="0" h="21600" w="21600">
                  <a:moveTo>
                    <a:pt x="10790" y="0"/>
                  </a:moveTo>
                  <a:cubicBezTo>
                    <a:pt x="5149" y="0"/>
                    <a:pt x="777" y="1947"/>
                    <a:pt x="777" y="6377"/>
                  </a:cubicBezTo>
                  <a:cubicBezTo>
                    <a:pt x="777" y="10724"/>
                    <a:pt x="5395" y="11832"/>
                    <a:pt x="9768" y="12671"/>
                  </a:cubicBezTo>
                  <a:cubicBezTo>
                    <a:pt x="13222" y="13376"/>
                    <a:pt x="15265" y="13712"/>
                    <a:pt x="15265" y="15373"/>
                  </a:cubicBezTo>
                  <a:cubicBezTo>
                    <a:pt x="15265" y="16934"/>
                    <a:pt x="13262" y="17539"/>
                    <a:pt x="11219" y="17539"/>
                  </a:cubicBezTo>
                  <a:cubicBezTo>
                    <a:pt x="8215" y="17539"/>
                    <a:pt x="6560" y="16683"/>
                    <a:pt x="6273" y="14585"/>
                  </a:cubicBezTo>
                  <a:lnTo>
                    <a:pt x="0" y="14585"/>
                  </a:lnTo>
                  <a:cubicBezTo>
                    <a:pt x="143" y="19167"/>
                    <a:pt x="4537" y="21600"/>
                    <a:pt x="11260" y="21600"/>
                  </a:cubicBezTo>
                  <a:cubicBezTo>
                    <a:pt x="17084" y="21600"/>
                    <a:pt x="21600" y="19200"/>
                    <a:pt x="21600" y="14853"/>
                  </a:cubicBezTo>
                  <a:cubicBezTo>
                    <a:pt x="21600" y="10406"/>
                    <a:pt x="17349" y="9231"/>
                    <a:pt x="12669" y="8324"/>
                  </a:cubicBezTo>
                  <a:cubicBezTo>
                    <a:pt x="8889" y="7636"/>
                    <a:pt x="6948" y="7284"/>
                    <a:pt x="6948" y="5841"/>
                  </a:cubicBezTo>
                  <a:cubicBezTo>
                    <a:pt x="6948" y="4682"/>
                    <a:pt x="8399" y="3893"/>
                    <a:pt x="10585" y="3893"/>
                  </a:cubicBezTo>
                  <a:cubicBezTo>
                    <a:pt x="12915" y="3893"/>
                    <a:pt x="14386" y="4783"/>
                    <a:pt x="14631" y="6377"/>
                  </a:cubicBezTo>
                  <a:lnTo>
                    <a:pt x="20742" y="6377"/>
                  </a:lnTo>
                  <a:cubicBezTo>
                    <a:pt x="20496" y="2031"/>
                    <a:pt x="16266" y="0"/>
                    <a:pt x="1079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71" name="Google Shape;171;p12"/>
            <p:cNvSpPr/>
            <p:nvPr/>
          </p:nvSpPr>
          <p:spPr>
            <a:xfrm>
              <a:off x="117763" y="321554"/>
              <a:ext cx="82835" cy="119508"/>
            </a:xfrm>
            <a:custGeom>
              <a:rect b="b" l="l" r="r" t="t"/>
              <a:pathLst>
                <a:path extrusionOk="0" h="21600" w="21600">
                  <a:moveTo>
                    <a:pt x="0" y="0"/>
                  </a:moveTo>
                  <a:lnTo>
                    <a:pt x="0" y="21600"/>
                  </a:lnTo>
                  <a:lnTo>
                    <a:pt x="7091" y="21600"/>
                  </a:lnTo>
                  <a:lnTo>
                    <a:pt x="7091" y="13047"/>
                  </a:lnTo>
                  <a:cubicBezTo>
                    <a:pt x="7091" y="11141"/>
                    <a:pt x="8655" y="9777"/>
                    <a:pt x="11027" y="9777"/>
                  </a:cubicBezTo>
                  <a:cubicBezTo>
                    <a:pt x="13323" y="9777"/>
                    <a:pt x="14509" y="10896"/>
                    <a:pt x="14509" y="12540"/>
                  </a:cubicBezTo>
                  <a:lnTo>
                    <a:pt x="14509" y="21600"/>
                  </a:lnTo>
                  <a:lnTo>
                    <a:pt x="21600" y="21600"/>
                  </a:lnTo>
                  <a:lnTo>
                    <a:pt x="21600" y="11543"/>
                  </a:lnTo>
                  <a:cubicBezTo>
                    <a:pt x="21600" y="8098"/>
                    <a:pt x="18723" y="5684"/>
                    <a:pt x="13854" y="5684"/>
                  </a:cubicBezTo>
                  <a:cubicBezTo>
                    <a:pt x="10749" y="5684"/>
                    <a:pt x="8832" y="6559"/>
                    <a:pt x="7217" y="8028"/>
                  </a:cubicBezTo>
                  <a:lnTo>
                    <a:pt x="7091" y="8028"/>
                  </a:lnTo>
                  <a:lnTo>
                    <a:pt x="7091"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72" name="Google Shape;172;p12"/>
            <p:cNvSpPr/>
            <p:nvPr/>
          </p:nvSpPr>
          <p:spPr>
            <a:xfrm>
              <a:off x="208917" y="353098"/>
              <a:ext cx="84284" cy="90093"/>
            </a:xfrm>
            <a:custGeom>
              <a:rect b="b" l="l" r="r" t="t"/>
              <a:pathLst>
                <a:path extrusionOk="0" h="21600" w="21600">
                  <a:moveTo>
                    <a:pt x="14135" y="11299"/>
                  </a:moveTo>
                  <a:lnTo>
                    <a:pt x="14135" y="13758"/>
                  </a:lnTo>
                  <a:cubicBezTo>
                    <a:pt x="14135" y="15962"/>
                    <a:pt x="12350" y="17447"/>
                    <a:pt x="9722" y="17447"/>
                  </a:cubicBezTo>
                  <a:cubicBezTo>
                    <a:pt x="8010" y="17447"/>
                    <a:pt x="6745" y="16797"/>
                    <a:pt x="6745" y="15150"/>
                  </a:cubicBezTo>
                  <a:cubicBezTo>
                    <a:pt x="6745" y="13596"/>
                    <a:pt x="7837" y="12946"/>
                    <a:pt x="10540" y="12389"/>
                  </a:cubicBezTo>
                  <a:cubicBezTo>
                    <a:pt x="11953" y="12065"/>
                    <a:pt x="13243" y="11740"/>
                    <a:pt x="14135" y="11299"/>
                  </a:cubicBezTo>
                  <a:close/>
                  <a:moveTo>
                    <a:pt x="10937" y="0"/>
                  </a:moveTo>
                  <a:cubicBezTo>
                    <a:pt x="4290" y="0"/>
                    <a:pt x="1166" y="3248"/>
                    <a:pt x="992" y="7053"/>
                  </a:cubicBezTo>
                  <a:lnTo>
                    <a:pt x="7415" y="7053"/>
                  </a:lnTo>
                  <a:cubicBezTo>
                    <a:pt x="7638" y="5336"/>
                    <a:pt x="8754" y="4409"/>
                    <a:pt x="10986" y="4409"/>
                  </a:cubicBezTo>
                  <a:cubicBezTo>
                    <a:pt x="13069" y="4409"/>
                    <a:pt x="13962" y="5290"/>
                    <a:pt x="13962" y="6613"/>
                  </a:cubicBezTo>
                  <a:cubicBezTo>
                    <a:pt x="13962" y="8027"/>
                    <a:pt x="12524" y="8422"/>
                    <a:pt x="8407" y="8909"/>
                  </a:cubicBezTo>
                  <a:cubicBezTo>
                    <a:pt x="3869" y="9466"/>
                    <a:pt x="0" y="10835"/>
                    <a:pt x="0" y="15359"/>
                  </a:cubicBezTo>
                  <a:cubicBezTo>
                    <a:pt x="0" y="19396"/>
                    <a:pt x="3150" y="21600"/>
                    <a:pt x="7514" y="21600"/>
                  </a:cubicBezTo>
                  <a:cubicBezTo>
                    <a:pt x="10813" y="21600"/>
                    <a:pt x="12722" y="20533"/>
                    <a:pt x="14012" y="18792"/>
                  </a:cubicBezTo>
                  <a:lnTo>
                    <a:pt x="14111" y="18792"/>
                  </a:lnTo>
                  <a:cubicBezTo>
                    <a:pt x="14260" y="19837"/>
                    <a:pt x="14483" y="20648"/>
                    <a:pt x="14830" y="21090"/>
                  </a:cubicBezTo>
                  <a:lnTo>
                    <a:pt x="21600" y="21090"/>
                  </a:lnTo>
                  <a:lnTo>
                    <a:pt x="21600" y="20811"/>
                  </a:lnTo>
                  <a:cubicBezTo>
                    <a:pt x="21005" y="20440"/>
                    <a:pt x="20832" y="19512"/>
                    <a:pt x="20832" y="17888"/>
                  </a:cubicBezTo>
                  <a:lnTo>
                    <a:pt x="20832" y="7540"/>
                  </a:lnTo>
                  <a:cubicBezTo>
                    <a:pt x="20832" y="4965"/>
                    <a:pt x="19914" y="2970"/>
                    <a:pt x="18029" y="1694"/>
                  </a:cubicBezTo>
                  <a:cubicBezTo>
                    <a:pt x="16467" y="580"/>
                    <a:pt x="14235" y="0"/>
                    <a:pt x="10937"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73" name="Google Shape;173;p12"/>
            <p:cNvSpPr/>
            <p:nvPr/>
          </p:nvSpPr>
          <p:spPr>
            <a:xfrm>
              <a:off x="303360" y="353003"/>
              <a:ext cx="82930" cy="88059"/>
            </a:xfrm>
            <a:custGeom>
              <a:rect b="b" l="l" r="r" t="t"/>
              <a:pathLst>
                <a:path extrusionOk="0" h="21600" w="21600">
                  <a:moveTo>
                    <a:pt x="13837" y="0"/>
                  </a:moveTo>
                  <a:cubicBezTo>
                    <a:pt x="10762" y="0"/>
                    <a:pt x="8620" y="1211"/>
                    <a:pt x="6957" y="3465"/>
                  </a:cubicBezTo>
                  <a:lnTo>
                    <a:pt x="6830" y="3465"/>
                  </a:lnTo>
                  <a:lnTo>
                    <a:pt x="6830" y="617"/>
                  </a:lnTo>
                  <a:lnTo>
                    <a:pt x="0" y="617"/>
                  </a:lnTo>
                  <a:lnTo>
                    <a:pt x="0" y="21600"/>
                  </a:lnTo>
                  <a:lnTo>
                    <a:pt x="7108" y="21600"/>
                  </a:lnTo>
                  <a:lnTo>
                    <a:pt x="7108" y="9993"/>
                  </a:lnTo>
                  <a:cubicBezTo>
                    <a:pt x="7108" y="7405"/>
                    <a:pt x="8670" y="5554"/>
                    <a:pt x="11015" y="5554"/>
                  </a:cubicBezTo>
                  <a:cubicBezTo>
                    <a:pt x="13333" y="5554"/>
                    <a:pt x="14493" y="7073"/>
                    <a:pt x="14493" y="9304"/>
                  </a:cubicBezTo>
                  <a:lnTo>
                    <a:pt x="14493" y="21600"/>
                  </a:lnTo>
                  <a:lnTo>
                    <a:pt x="21600" y="21600"/>
                  </a:lnTo>
                  <a:lnTo>
                    <a:pt x="21600" y="7951"/>
                  </a:lnTo>
                  <a:cubicBezTo>
                    <a:pt x="21600" y="3275"/>
                    <a:pt x="18727" y="0"/>
                    <a:pt x="13837"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74" name="Google Shape;174;p12"/>
            <p:cNvSpPr/>
            <p:nvPr/>
          </p:nvSpPr>
          <p:spPr>
            <a:xfrm>
              <a:off x="394803" y="353003"/>
              <a:ext cx="86416" cy="117571"/>
            </a:xfrm>
            <a:custGeom>
              <a:rect b="b" l="l" r="r" t="t"/>
              <a:pathLst>
                <a:path extrusionOk="0" h="21600" w="21600">
                  <a:moveTo>
                    <a:pt x="10860" y="3769"/>
                  </a:moveTo>
                  <a:cubicBezTo>
                    <a:pt x="13690" y="3769"/>
                    <a:pt x="15190" y="5546"/>
                    <a:pt x="15190" y="7662"/>
                  </a:cubicBezTo>
                  <a:cubicBezTo>
                    <a:pt x="15190" y="9884"/>
                    <a:pt x="13812" y="11591"/>
                    <a:pt x="10860" y="11591"/>
                  </a:cubicBezTo>
                  <a:cubicBezTo>
                    <a:pt x="8297" y="11591"/>
                    <a:pt x="6628" y="10062"/>
                    <a:pt x="6628" y="7698"/>
                  </a:cubicBezTo>
                  <a:cubicBezTo>
                    <a:pt x="6628" y="5298"/>
                    <a:pt x="8297" y="3769"/>
                    <a:pt x="10860" y="3769"/>
                  </a:cubicBezTo>
                  <a:close/>
                  <a:moveTo>
                    <a:pt x="8974" y="0"/>
                  </a:moveTo>
                  <a:cubicBezTo>
                    <a:pt x="3677" y="0"/>
                    <a:pt x="0" y="3253"/>
                    <a:pt x="0" y="7857"/>
                  </a:cubicBezTo>
                  <a:cubicBezTo>
                    <a:pt x="0" y="12676"/>
                    <a:pt x="4451" y="15306"/>
                    <a:pt x="9264" y="15306"/>
                  </a:cubicBezTo>
                  <a:cubicBezTo>
                    <a:pt x="11852" y="15306"/>
                    <a:pt x="13473" y="14542"/>
                    <a:pt x="14731" y="13493"/>
                  </a:cubicBezTo>
                  <a:lnTo>
                    <a:pt x="14900" y="13493"/>
                  </a:lnTo>
                  <a:lnTo>
                    <a:pt x="14900" y="15075"/>
                  </a:lnTo>
                  <a:cubicBezTo>
                    <a:pt x="14900" y="16978"/>
                    <a:pt x="13690" y="18080"/>
                    <a:pt x="10812" y="18080"/>
                  </a:cubicBezTo>
                  <a:cubicBezTo>
                    <a:pt x="8563" y="18080"/>
                    <a:pt x="7426" y="17369"/>
                    <a:pt x="7063" y="16533"/>
                  </a:cubicBezTo>
                  <a:lnTo>
                    <a:pt x="460" y="16533"/>
                  </a:lnTo>
                  <a:cubicBezTo>
                    <a:pt x="1113" y="19822"/>
                    <a:pt x="5007" y="21600"/>
                    <a:pt x="10885" y="21600"/>
                  </a:cubicBezTo>
                  <a:cubicBezTo>
                    <a:pt x="14077" y="21600"/>
                    <a:pt x="16859" y="21084"/>
                    <a:pt x="18746" y="19858"/>
                  </a:cubicBezTo>
                  <a:cubicBezTo>
                    <a:pt x="20463" y="18720"/>
                    <a:pt x="21600" y="16996"/>
                    <a:pt x="21600" y="14631"/>
                  </a:cubicBezTo>
                  <a:lnTo>
                    <a:pt x="21600" y="462"/>
                  </a:lnTo>
                  <a:lnTo>
                    <a:pt x="15070" y="462"/>
                  </a:lnTo>
                  <a:lnTo>
                    <a:pt x="15070" y="2133"/>
                  </a:lnTo>
                  <a:lnTo>
                    <a:pt x="14997" y="2133"/>
                  </a:lnTo>
                  <a:cubicBezTo>
                    <a:pt x="13739" y="817"/>
                    <a:pt x="11804" y="0"/>
                    <a:pt x="8974"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75" name="Google Shape;175;p12"/>
            <p:cNvSpPr/>
            <p:nvPr/>
          </p:nvSpPr>
          <p:spPr>
            <a:xfrm>
              <a:off x="494184" y="321554"/>
              <a:ext cx="82929" cy="119508"/>
            </a:xfrm>
            <a:custGeom>
              <a:rect b="b" l="l" r="r" t="t"/>
              <a:pathLst>
                <a:path extrusionOk="0" h="21600" w="21600">
                  <a:moveTo>
                    <a:pt x="0" y="0"/>
                  </a:moveTo>
                  <a:lnTo>
                    <a:pt x="0" y="21600"/>
                  </a:lnTo>
                  <a:lnTo>
                    <a:pt x="7107" y="21600"/>
                  </a:lnTo>
                  <a:lnTo>
                    <a:pt x="7107" y="13047"/>
                  </a:lnTo>
                  <a:cubicBezTo>
                    <a:pt x="7107" y="11141"/>
                    <a:pt x="8670" y="9777"/>
                    <a:pt x="11014" y="9777"/>
                  </a:cubicBezTo>
                  <a:cubicBezTo>
                    <a:pt x="13333" y="9777"/>
                    <a:pt x="14492" y="10896"/>
                    <a:pt x="14492" y="12540"/>
                  </a:cubicBezTo>
                  <a:lnTo>
                    <a:pt x="14492" y="21600"/>
                  </a:lnTo>
                  <a:lnTo>
                    <a:pt x="21600" y="21600"/>
                  </a:lnTo>
                  <a:lnTo>
                    <a:pt x="21600" y="11543"/>
                  </a:lnTo>
                  <a:cubicBezTo>
                    <a:pt x="21600" y="8098"/>
                    <a:pt x="18726" y="5684"/>
                    <a:pt x="13837" y="5684"/>
                  </a:cubicBezTo>
                  <a:cubicBezTo>
                    <a:pt x="10762" y="5684"/>
                    <a:pt x="8847" y="6559"/>
                    <a:pt x="7234" y="8028"/>
                  </a:cubicBezTo>
                  <a:lnTo>
                    <a:pt x="7107" y="8028"/>
                  </a:lnTo>
                  <a:lnTo>
                    <a:pt x="7107"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76" name="Google Shape;176;p12"/>
            <p:cNvSpPr/>
            <p:nvPr/>
          </p:nvSpPr>
          <p:spPr>
            <a:xfrm>
              <a:off x="585432" y="353098"/>
              <a:ext cx="84190" cy="90093"/>
            </a:xfrm>
            <a:custGeom>
              <a:rect b="b" l="l" r="r" t="t"/>
              <a:pathLst>
                <a:path extrusionOk="0" h="21600" w="21600">
                  <a:moveTo>
                    <a:pt x="14152" y="11299"/>
                  </a:moveTo>
                  <a:lnTo>
                    <a:pt x="14152" y="13758"/>
                  </a:lnTo>
                  <a:cubicBezTo>
                    <a:pt x="14152" y="15962"/>
                    <a:pt x="12340" y="17447"/>
                    <a:pt x="9733" y="17447"/>
                  </a:cubicBezTo>
                  <a:cubicBezTo>
                    <a:pt x="8019" y="17447"/>
                    <a:pt x="6728" y="16797"/>
                    <a:pt x="6728" y="15150"/>
                  </a:cubicBezTo>
                  <a:cubicBezTo>
                    <a:pt x="6728" y="13596"/>
                    <a:pt x="7845" y="12946"/>
                    <a:pt x="10551" y="12389"/>
                  </a:cubicBezTo>
                  <a:cubicBezTo>
                    <a:pt x="11967" y="12065"/>
                    <a:pt x="13258" y="11740"/>
                    <a:pt x="14152" y="11299"/>
                  </a:cubicBezTo>
                  <a:close/>
                  <a:moveTo>
                    <a:pt x="10924" y="0"/>
                  </a:moveTo>
                  <a:cubicBezTo>
                    <a:pt x="4296" y="0"/>
                    <a:pt x="1167" y="3248"/>
                    <a:pt x="993" y="7053"/>
                  </a:cubicBezTo>
                  <a:lnTo>
                    <a:pt x="7423" y="7053"/>
                  </a:lnTo>
                  <a:cubicBezTo>
                    <a:pt x="7622" y="5336"/>
                    <a:pt x="8739" y="4409"/>
                    <a:pt x="10974" y="4409"/>
                  </a:cubicBezTo>
                  <a:cubicBezTo>
                    <a:pt x="13084" y="4409"/>
                    <a:pt x="13978" y="5290"/>
                    <a:pt x="13978" y="6613"/>
                  </a:cubicBezTo>
                  <a:cubicBezTo>
                    <a:pt x="13978" y="8027"/>
                    <a:pt x="12513" y="8422"/>
                    <a:pt x="8417" y="8909"/>
                  </a:cubicBezTo>
                  <a:cubicBezTo>
                    <a:pt x="3848" y="9466"/>
                    <a:pt x="0" y="10835"/>
                    <a:pt x="0" y="15359"/>
                  </a:cubicBezTo>
                  <a:cubicBezTo>
                    <a:pt x="0" y="19396"/>
                    <a:pt x="3128" y="21600"/>
                    <a:pt x="7498" y="21600"/>
                  </a:cubicBezTo>
                  <a:cubicBezTo>
                    <a:pt x="10800" y="21600"/>
                    <a:pt x="12736" y="20533"/>
                    <a:pt x="14027" y="18792"/>
                  </a:cubicBezTo>
                  <a:lnTo>
                    <a:pt x="14102" y="18792"/>
                  </a:lnTo>
                  <a:cubicBezTo>
                    <a:pt x="14276" y="19837"/>
                    <a:pt x="14499" y="20648"/>
                    <a:pt x="14847" y="21090"/>
                  </a:cubicBezTo>
                  <a:lnTo>
                    <a:pt x="21600" y="21090"/>
                  </a:lnTo>
                  <a:lnTo>
                    <a:pt x="21600" y="20811"/>
                  </a:lnTo>
                  <a:cubicBezTo>
                    <a:pt x="21004" y="20440"/>
                    <a:pt x="20830" y="19512"/>
                    <a:pt x="20830" y="17888"/>
                  </a:cubicBezTo>
                  <a:lnTo>
                    <a:pt x="20830" y="7540"/>
                  </a:lnTo>
                  <a:cubicBezTo>
                    <a:pt x="20830" y="4965"/>
                    <a:pt x="19936" y="2970"/>
                    <a:pt x="18049" y="1694"/>
                  </a:cubicBezTo>
                  <a:cubicBezTo>
                    <a:pt x="16461" y="580"/>
                    <a:pt x="14226" y="0"/>
                    <a:pt x="10924"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77" name="Google Shape;177;p12"/>
            <p:cNvSpPr/>
            <p:nvPr/>
          </p:nvSpPr>
          <p:spPr>
            <a:xfrm>
              <a:off x="679876" y="321554"/>
              <a:ext cx="27194" cy="119508"/>
            </a:xfrm>
            <a:custGeom>
              <a:rect b="b" l="l" r="r" t="t"/>
              <a:pathLst>
                <a:path extrusionOk="0" h="21600" w="21600">
                  <a:moveTo>
                    <a:pt x="0" y="0"/>
                  </a:moveTo>
                  <a:lnTo>
                    <a:pt x="0" y="3988"/>
                  </a:lnTo>
                  <a:lnTo>
                    <a:pt x="21600" y="3988"/>
                  </a:lnTo>
                  <a:lnTo>
                    <a:pt x="21600" y="0"/>
                  </a:lnTo>
                  <a:close/>
                  <a:moveTo>
                    <a:pt x="0" y="6139"/>
                  </a:moveTo>
                  <a:lnTo>
                    <a:pt x="0" y="21600"/>
                  </a:lnTo>
                  <a:lnTo>
                    <a:pt x="21600" y="21600"/>
                  </a:lnTo>
                  <a:lnTo>
                    <a:pt x="21600" y="6139"/>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sp>
        <p:nvSpPr>
          <p:cNvPr id="178" name="Google Shape;178;p12"/>
          <p:cNvSpPr txBox="1"/>
          <p:nvPr>
            <p:ph idx="12" type="sldNum"/>
          </p:nvPr>
        </p:nvSpPr>
        <p:spPr>
          <a:xfrm>
            <a:off x="4508524" y="4759512"/>
            <a:ext cx="127001" cy="127001"/>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1pPr>
            <a:lvl2pPr indent="0" lvl="1"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2pPr>
            <a:lvl3pPr indent="0" lvl="2"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3pPr>
            <a:lvl4pPr indent="0" lvl="3"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4pPr>
            <a:lvl5pPr indent="0" lvl="4"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5pPr>
            <a:lvl6pPr indent="0" lvl="5"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6pPr>
            <a:lvl7pPr indent="0" lvl="6"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7pPr>
            <a:lvl8pPr indent="0" lvl="7"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8pPr>
            <a:lvl9pPr indent="0" lvl="8"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5_1_1">
  <p:cSld name="CUSTOM_5_1_1">
    <p:spTree>
      <p:nvGrpSpPr>
        <p:cNvPr id="179" name="Shape 179"/>
        <p:cNvGrpSpPr/>
        <p:nvPr/>
      </p:nvGrpSpPr>
      <p:grpSpPr>
        <a:xfrm>
          <a:off x="0" y="0"/>
          <a:ext cx="0" cy="0"/>
          <a:chOff x="0" y="0"/>
          <a:chExt cx="0" cy="0"/>
        </a:xfrm>
      </p:grpSpPr>
      <p:sp>
        <p:nvSpPr>
          <p:cNvPr id="180" name="Google Shape;180;p13"/>
          <p:cNvSpPr txBox="1"/>
          <p:nvPr>
            <p:ph type="title"/>
          </p:nvPr>
        </p:nvSpPr>
        <p:spPr>
          <a:xfrm>
            <a:off x="476250" y="321300"/>
            <a:ext cx="3714900" cy="536100"/>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81" name="Google Shape;181;p13"/>
          <p:cNvSpPr txBox="1"/>
          <p:nvPr>
            <p:ph idx="1" type="body"/>
          </p:nvPr>
        </p:nvSpPr>
        <p:spPr>
          <a:xfrm>
            <a:off x="476125" y="1505224"/>
            <a:ext cx="3714900" cy="2996103"/>
          </a:xfrm>
          <a:prstGeom prst="rect">
            <a:avLst/>
          </a:prstGeom>
          <a:noFill/>
          <a:ln>
            <a:noFill/>
          </a:ln>
        </p:spPr>
        <p:txBody>
          <a:bodyPr anchorCtr="0" anchor="t" bIns="0" lIns="0" spcFirstLastPara="1" rIns="0" wrap="square" tIns="0"/>
          <a:lstStyle>
            <a:lvl1pPr indent="-336550" lvl="0" marL="457200" algn="l">
              <a:lnSpc>
                <a:spcPct val="115000"/>
              </a:lnSpc>
              <a:spcBef>
                <a:spcPts val="0"/>
              </a:spcBef>
              <a:spcAft>
                <a:spcPts val="0"/>
              </a:spcAft>
              <a:buSzPts val="1700"/>
              <a:buChar char="—"/>
              <a:defRPr/>
            </a:lvl1pPr>
            <a:lvl2pPr indent="-228600" lvl="1" marL="914400" algn="l">
              <a:lnSpc>
                <a:spcPct val="115000"/>
              </a:lnSpc>
              <a:spcBef>
                <a:spcPts val="0"/>
              </a:spcBef>
              <a:spcAft>
                <a:spcPts val="0"/>
              </a:spcAft>
              <a:buSzPts val="1800"/>
              <a:buNone/>
              <a:defRPr/>
            </a:lvl2pPr>
            <a:lvl3pPr indent="-228600" lvl="2" marL="1371600" algn="l">
              <a:lnSpc>
                <a:spcPct val="115000"/>
              </a:lnSpc>
              <a:spcBef>
                <a:spcPts val="0"/>
              </a:spcBef>
              <a:spcAft>
                <a:spcPts val="0"/>
              </a:spcAft>
              <a:buSzPts val="1800"/>
              <a:buNone/>
              <a:defRPr/>
            </a:lvl3pPr>
            <a:lvl4pPr indent="-228600" lvl="3" marL="1828800" algn="l">
              <a:lnSpc>
                <a:spcPct val="115000"/>
              </a:lnSpc>
              <a:spcBef>
                <a:spcPts val="0"/>
              </a:spcBef>
              <a:spcAft>
                <a:spcPts val="0"/>
              </a:spcAft>
              <a:buSzPts val="1800"/>
              <a:buNone/>
              <a:defRPr/>
            </a:lvl4pPr>
            <a:lvl5pPr indent="-228600" lvl="4" marL="2286000" algn="l">
              <a:lnSpc>
                <a:spcPct val="115000"/>
              </a:lnSpc>
              <a:spcBef>
                <a:spcPts val="0"/>
              </a:spcBef>
              <a:spcAft>
                <a:spcPts val="0"/>
              </a:spcAft>
              <a:buSzPts val="1800"/>
              <a:buNone/>
              <a:defRPr/>
            </a:lvl5pPr>
            <a:lvl6pPr indent="-228600" lvl="5" marL="2743200" algn="l">
              <a:lnSpc>
                <a:spcPct val="200000"/>
              </a:lnSpc>
              <a:spcBef>
                <a:spcPts val="0"/>
              </a:spcBef>
              <a:spcAft>
                <a:spcPts val="0"/>
              </a:spcAft>
              <a:buSzPts val="1800"/>
              <a:buNone/>
              <a:defRPr/>
            </a:lvl6pPr>
            <a:lvl7pPr indent="-228600" lvl="6" marL="3200400" algn="l">
              <a:lnSpc>
                <a:spcPct val="200000"/>
              </a:lnSpc>
              <a:spcBef>
                <a:spcPts val="0"/>
              </a:spcBef>
              <a:spcAft>
                <a:spcPts val="0"/>
              </a:spcAft>
              <a:buSzPts val="1800"/>
              <a:buNone/>
              <a:defRPr/>
            </a:lvl7pPr>
            <a:lvl8pPr indent="-228600" lvl="7" marL="3657600" algn="l">
              <a:lnSpc>
                <a:spcPct val="200000"/>
              </a:lnSpc>
              <a:spcBef>
                <a:spcPts val="0"/>
              </a:spcBef>
              <a:spcAft>
                <a:spcPts val="0"/>
              </a:spcAft>
              <a:buSzPts val="1800"/>
              <a:buNone/>
              <a:defRPr/>
            </a:lvl8pPr>
            <a:lvl9pPr indent="-228600" lvl="8" marL="4114800" algn="l">
              <a:lnSpc>
                <a:spcPct val="200000"/>
              </a:lnSpc>
              <a:spcBef>
                <a:spcPts val="0"/>
              </a:spcBef>
              <a:spcAft>
                <a:spcPts val="0"/>
              </a:spcAft>
              <a:buSzPts val="1800"/>
              <a:buNone/>
              <a:defRPr/>
            </a:lvl9pPr>
          </a:lstStyle>
          <a:p/>
        </p:txBody>
      </p:sp>
      <p:sp>
        <p:nvSpPr>
          <p:cNvPr id="182" name="Google Shape;182;p13"/>
          <p:cNvSpPr txBox="1"/>
          <p:nvPr>
            <p:ph idx="12" type="sldNum"/>
          </p:nvPr>
        </p:nvSpPr>
        <p:spPr>
          <a:xfrm>
            <a:off x="4508524" y="4759512"/>
            <a:ext cx="127001" cy="127001"/>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1pPr>
            <a:lvl2pPr indent="0" lvl="1"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2pPr>
            <a:lvl3pPr indent="0" lvl="2"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3pPr>
            <a:lvl4pPr indent="0" lvl="3"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4pPr>
            <a:lvl5pPr indent="0" lvl="4"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5pPr>
            <a:lvl6pPr indent="0" lvl="5"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6pPr>
            <a:lvl7pPr indent="0" lvl="6"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7pPr>
            <a:lvl8pPr indent="0" lvl="7"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8pPr>
            <a:lvl9pPr indent="0" lvl="8"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Magenta_1">
  <p:cSld name="Blank - Magenta_1">
    <p:bg>
      <p:bgPr>
        <a:solidFill>
          <a:srgbClr val="FFFFFF"/>
        </a:solidFill>
      </p:bgPr>
    </p:bg>
    <p:spTree>
      <p:nvGrpSpPr>
        <p:cNvPr id="183" name="Shape 183"/>
        <p:cNvGrpSpPr/>
        <p:nvPr/>
      </p:nvGrpSpPr>
      <p:grpSpPr>
        <a:xfrm>
          <a:off x="0" y="0"/>
          <a:ext cx="0" cy="0"/>
          <a:chOff x="0" y="0"/>
          <a:chExt cx="0" cy="0"/>
        </a:xfrm>
      </p:grpSpPr>
      <p:sp>
        <p:nvSpPr>
          <p:cNvPr id="184" name="Google Shape;184;p14"/>
          <p:cNvSpPr txBox="1"/>
          <p:nvPr>
            <p:ph idx="12" type="sldNum"/>
          </p:nvPr>
        </p:nvSpPr>
        <p:spPr>
          <a:xfrm>
            <a:off x="4191025" y="4715774"/>
            <a:ext cx="393316" cy="380232"/>
          </a:xfrm>
          <a:prstGeom prst="rect">
            <a:avLst/>
          </a:prstGeom>
          <a:noFill/>
          <a:ln>
            <a:noFill/>
          </a:ln>
        </p:spPr>
        <p:txBody>
          <a:bodyPr anchorCtr="0" anchor="t" bIns="91400" lIns="91400" spcFirstLastPara="1" rIns="91400" wrap="square" tIns="91400">
            <a:noAutofit/>
          </a:bodyPr>
          <a:lstStyle>
            <a:lvl1pPr indent="0" lvl="0" marL="0" algn="l">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i="0" u="none" cap="none" strike="noStrik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_2">
  <p:cSld name="TITLE_2_2">
    <p:spTree>
      <p:nvGrpSpPr>
        <p:cNvPr id="185" name="Shape 185"/>
        <p:cNvGrpSpPr/>
        <p:nvPr/>
      </p:nvGrpSpPr>
      <p:grpSpPr>
        <a:xfrm>
          <a:off x="0" y="0"/>
          <a:ext cx="0" cy="0"/>
          <a:chOff x="0" y="0"/>
          <a:chExt cx="0" cy="0"/>
        </a:xfrm>
      </p:grpSpPr>
      <p:pic>
        <p:nvPicPr>
          <p:cNvPr descr="Google Shape;191;p17" id="186" name="Google Shape;186;p1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87" name="Google Shape;187;p15"/>
          <p:cNvSpPr txBox="1"/>
          <p:nvPr>
            <p:ph type="title"/>
          </p:nvPr>
        </p:nvSpPr>
        <p:spPr>
          <a:xfrm>
            <a:off x="571523" y="428698"/>
            <a:ext cx="7048502" cy="2203802"/>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FFFFFF"/>
              </a:buClr>
              <a:buSzPts val="4800"/>
              <a:buFont typeface="Arial"/>
              <a:buNone/>
              <a:defRPr sz="4800">
                <a:latin typeface="Arial"/>
                <a:ea typeface="Arial"/>
                <a:cs typeface="Arial"/>
                <a:sym typeface="Aria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88" name="Google Shape;188;p15"/>
          <p:cNvSpPr txBox="1"/>
          <p:nvPr>
            <p:ph idx="1" type="body"/>
          </p:nvPr>
        </p:nvSpPr>
        <p:spPr>
          <a:xfrm>
            <a:off x="571523" y="3000948"/>
            <a:ext cx="5905503" cy="1500603"/>
          </a:xfrm>
          <a:prstGeom prst="rect">
            <a:avLst/>
          </a:prstGeom>
          <a:noFill/>
          <a:ln>
            <a:noFill/>
          </a:ln>
        </p:spPr>
        <p:txBody>
          <a:bodyPr anchorCtr="0" anchor="t" bIns="0" lIns="0" spcFirstLastPara="1" rIns="0" wrap="square" tIns="0"/>
          <a:lstStyle>
            <a:lvl1pPr indent="-228600" lvl="0" marL="457200" algn="l">
              <a:lnSpc>
                <a:spcPct val="115000"/>
              </a:lnSpc>
              <a:spcBef>
                <a:spcPts val="0"/>
              </a:spcBef>
              <a:spcAft>
                <a:spcPts val="0"/>
              </a:spcAft>
              <a:buClr>
                <a:srgbClr val="D9D9D9"/>
              </a:buClr>
              <a:buSzPts val="1800"/>
              <a:buFont typeface="Arial"/>
              <a:buNone/>
              <a:defRPr sz="1800">
                <a:solidFill>
                  <a:srgbClr val="D9D9D9"/>
                </a:solidFill>
              </a:defRPr>
            </a:lvl1pPr>
            <a:lvl2pPr indent="-228600" lvl="1" marL="914400" algn="l">
              <a:lnSpc>
                <a:spcPct val="115000"/>
              </a:lnSpc>
              <a:spcBef>
                <a:spcPts val="0"/>
              </a:spcBef>
              <a:spcAft>
                <a:spcPts val="0"/>
              </a:spcAft>
              <a:buClr>
                <a:srgbClr val="D9D9D9"/>
              </a:buClr>
              <a:buSzPts val="1800"/>
              <a:buFont typeface="Arial"/>
              <a:buNone/>
              <a:defRPr sz="1800">
                <a:solidFill>
                  <a:srgbClr val="D9D9D9"/>
                </a:solidFill>
              </a:defRPr>
            </a:lvl2pPr>
            <a:lvl3pPr indent="-228600" lvl="2" marL="1371600" algn="l">
              <a:lnSpc>
                <a:spcPct val="115000"/>
              </a:lnSpc>
              <a:spcBef>
                <a:spcPts val="0"/>
              </a:spcBef>
              <a:spcAft>
                <a:spcPts val="0"/>
              </a:spcAft>
              <a:buClr>
                <a:srgbClr val="D9D9D9"/>
              </a:buClr>
              <a:buSzPts val="1800"/>
              <a:buFont typeface="Arial"/>
              <a:buNone/>
              <a:defRPr sz="1800">
                <a:solidFill>
                  <a:srgbClr val="D9D9D9"/>
                </a:solidFill>
              </a:defRPr>
            </a:lvl3pPr>
            <a:lvl4pPr indent="-228600" lvl="3" marL="1828800" algn="l">
              <a:lnSpc>
                <a:spcPct val="115000"/>
              </a:lnSpc>
              <a:spcBef>
                <a:spcPts val="0"/>
              </a:spcBef>
              <a:spcAft>
                <a:spcPts val="0"/>
              </a:spcAft>
              <a:buClr>
                <a:srgbClr val="D9D9D9"/>
              </a:buClr>
              <a:buSzPts val="1800"/>
              <a:buFont typeface="Arial"/>
              <a:buNone/>
              <a:defRPr sz="1800">
                <a:solidFill>
                  <a:srgbClr val="D9D9D9"/>
                </a:solidFill>
              </a:defRPr>
            </a:lvl4pPr>
            <a:lvl5pPr indent="-228600" lvl="4" marL="2286000" algn="l">
              <a:lnSpc>
                <a:spcPct val="115000"/>
              </a:lnSpc>
              <a:spcBef>
                <a:spcPts val="0"/>
              </a:spcBef>
              <a:spcAft>
                <a:spcPts val="0"/>
              </a:spcAft>
              <a:buClr>
                <a:srgbClr val="D9D9D9"/>
              </a:buClr>
              <a:buSzPts val="1800"/>
              <a:buFont typeface="Arial"/>
              <a:buNone/>
              <a:defRPr sz="1800">
                <a:solidFill>
                  <a:srgbClr val="D9D9D9"/>
                </a:solidFill>
              </a:defRPr>
            </a:lvl5pPr>
            <a:lvl6pPr indent="-228600" lvl="5" marL="2743200" algn="l">
              <a:lnSpc>
                <a:spcPct val="200000"/>
              </a:lnSpc>
              <a:spcBef>
                <a:spcPts val="0"/>
              </a:spcBef>
              <a:spcAft>
                <a:spcPts val="0"/>
              </a:spcAft>
              <a:buSzPts val="1800"/>
              <a:buNone/>
              <a:defRPr/>
            </a:lvl6pPr>
            <a:lvl7pPr indent="-228600" lvl="6" marL="3200400" algn="l">
              <a:lnSpc>
                <a:spcPct val="200000"/>
              </a:lnSpc>
              <a:spcBef>
                <a:spcPts val="0"/>
              </a:spcBef>
              <a:spcAft>
                <a:spcPts val="0"/>
              </a:spcAft>
              <a:buSzPts val="1800"/>
              <a:buNone/>
              <a:defRPr/>
            </a:lvl7pPr>
            <a:lvl8pPr indent="-228600" lvl="7" marL="3657600" algn="l">
              <a:lnSpc>
                <a:spcPct val="200000"/>
              </a:lnSpc>
              <a:spcBef>
                <a:spcPts val="0"/>
              </a:spcBef>
              <a:spcAft>
                <a:spcPts val="0"/>
              </a:spcAft>
              <a:buSzPts val="1800"/>
              <a:buNone/>
              <a:defRPr/>
            </a:lvl8pPr>
            <a:lvl9pPr indent="-228600" lvl="8" marL="4114800" algn="l">
              <a:lnSpc>
                <a:spcPct val="200000"/>
              </a:lnSpc>
              <a:spcBef>
                <a:spcPts val="0"/>
              </a:spcBef>
              <a:spcAft>
                <a:spcPts val="0"/>
              </a:spcAft>
              <a:buSzPts val="1800"/>
              <a:buNone/>
              <a:defRPr/>
            </a:lvl9pPr>
          </a:lstStyle>
          <a:p/>
        </p:txBody>
      </p:sp>
      <p:grpSp>
        <p:nvGrpSpPr>
          <p:cNvPr id="189" name="Google Shape;189;p15"/>
          <p:cNvGrpSpPr/>
          <p:nvPr/>
        </p:nvGrpSpPr>
        <p:grpSpPr>
          <a:xfrm>
            <a:off x="8056009" y="4332092"/>
            <a:ext cx="707072" cy="598409"/>
            <a:chOff x="0" y="-2"/>
            <a:chExt cx="707070" cy="598408"/>
          </a:xfrm>
        </p:grpSpPr>
        <p:sp>
          <p:nvSpPr>
            <p:cNvPr id="190" name="Google Shape;190;p15"/>
            <p:cNvSpPr/>
            <p:nvPr/>
          </p:nvSpPr>
          <p:spPr>
            <a:xfrm>
              <a:off x="0" y="-2"/>
              <a:ext cx="85544" cy="85546"/>
            </a:xfrm>
            <a:custGeom>
              <a:rect b="b" l="l" r="r" t="t"/>
              <a:pathLst>
                <a:path extrusionOk="0" h="21600" w="21600">
                  <a:moveTo>
                    <a:pt x="16077" y="3225"/>
                  </a:moveTo>
                  <a:lnTo>
                    <a:pt x="12193" y="9749"/>
                  </a:lnTo>
                  <a:lnTo>
                    <a:pt x="4447" y="9749"/>
                  </a:lnTo>
                  <a:lnTo>
                    <a:pt x="9334" y="4912"/>
                  </a:lnTo>
                  <a:lnTo>
                    <a:pt x="16077" y="3225"/>
                  </a:lnTo>
                  <a:close/>
                  <a:moveTo>
                    <a:pt x="17959" y="4276"/>
                  </a:moveTo>
                  <a:lnTo>
                    <a:pt x="19840" y="10800"/>
                  </a:lnTo>
                  <a:lnTo>
                    <a:pt x="17959" y="17324"/>
                  </a:lnTo>
                  <a:lnTo>
                    <a:pt x="14098" y="10800"/>
                  </a:lnTo>
                  <a:lnTo>
                    <a:pt x="17959" y="4276"/>
                  </a:lnTo>
                  <a:close/>
                  <a:moveTo>
                    <a:pt x="12193" y="11875"/>
                  </a:moveTo>
                  <a:lnTo>
                    <a:pt x="16077" y="18399"/>
                  </a:lnTo>
                  <a:lnTo>
                    <a:pt x="9334" y="16713"/>
                  </a:lnTo>
                  <a:lnTo>
                    <a:pt x="4447" y="11875"/>
                  </a:lnTo>
                  <a:close/>
                  <a:moveTo>
                    <a:pt x="19254" y="0"/>
                  </a:moveTo>
                  <a:lnTo>
                    <a:pt x="10409" y="2297"/>
                  </a:lnTo>
                  <a:lnTo>
                    <a:pt x="9114" y="4545"/>
                  </a:lnTo>
                  <a:lnTo>
                    <a:pt x="6451" y="4520"/>
                  </a:lnTo>
                  <a:lnTo>
                    <a:pt x="0" y="10800"/>
                  </a:lnTo>
                  <a:lnTo>
                    <a:pt x="6451" y="17080"/>
                  </a:lnTo>
                  <a:lnTo>
                    <a:pt x="9114" y="17080"/>
                  </a:lnTo>
                  <a:lnTo>
                    <a:pt x="10409" y="19303"/>
                  </a:lnTo>
                  <a:lnTo>
                    <a:pt x="19254" y="21600"/>
                  </a:lnTo>
                  <a:lnTo>
                    <a:pt x="21600" y="13023"/>
                  </a:lnTo>
                  <a:lnTo>
                    <a:pt x="20256" y="10800"/>
                  </a:lnTo>
                  <a:lnTo>
                    <a:pt x="21600" y="8576"/>
                  </a:lnTo>
                  <a:lnTo>
                    <a:pt x="19254"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91" name="Google Shape;191;p15"/>
            <p:cNvSpPr/>
            <p:nvPr/>
          </p:nvSpPr>
          <p:spPr>
            <a:xfrm>
              <a:off x="137019" y="25254"/>
              <a:ext cx="30292" cy="35129"/>
            </a:xfrm>
            <a:custGeom>
              <a:rect b="b" l="l" r="r" t="t"/>
              <a:pathLst>
                <a:path extrusionOk="0" h="21600" w="21600">
                  <a:moveTo>
                    <a:pt x="13180" y="0"/>
                  </a:moveTo>
                  <a:cubicBezTo>
                    <a:pt x="9869" y="0"/>
                    <a:pt x="7591" y="1191"/>
                    <a:pt x="5934" y="3453"/>
                  </a:cubicBezTo>
                  <a:lnTo>
                    <a:pt x="5797" y="3453"/>
                  </a:lnTo>
                  <a:lnTo>
                    <a:pt x="5797" y="536"/>
                  </a:lnTo>
                  <a:lnTo>
                    <a:pt x="0" y="536"/>
                  </a:lnTo>
                  <a:lnTo>
                    <a:pt x="0" y="21600"/>
                  </a:lnTo>
                  <a:lnTo>
                    <a:pt x="5934" y="21600"/>
                  </a:lnTo>
                  <a:lnTo>
                    <a:pt x="5934" y="9639"/>
                  </a:lnTo>
                  <a:cubicBezTo>
                    <a:pt x="5934" y="6784"/>
                    <a:pt x="8004" y="4820"/>
                    <a:pt x="10904" y="4820"/>
                  </a:cubicBezTo>
                  <a:cubicBezTo>
                    <a:pt x="13594" y="4820"/>
                    <a:pt x="15595" y="6188"/>
                    <a:pt x="15595" y="8689"/>
                  </a:cubicBezTo>
                  <a:lnTo>
                    <a:pt x="15595" y="21600"/>
                  </a:lnTo>
                  <a:lnTo>
                    <a:pt x="21600" y="21600"/>
                  </a:lnTo>
                  <a:lnTo>
                    <a:pt x="21600" y="7856"/>
                  </a:lnTo>
                  <a:cubicBezTo>
                    <a:pt x="21600" y="3273"/>
                    <a:pt x="18217" y="0"/>
                    <a:pt x="1318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92" name="Google Shape;192;p15"/>
            <p:cNvSpPr/>
            <p:nvPr/>
          </p:nvSpPr>
          <p:spPr>
            <a:xfrm>
              <a:off x="102669" y="26126"/>
              <a:ext cx="29998" cy="35129"/>
            </a:xfrm>
            <a:custGeom>
              <a:rect b="b" l="l" r="r" t="t"/>
              <a:pathLst>
                <a:path extrusionOk="0" h="21600" w="21600">
                  <a:moveTo>
                    <a:pt x="0" y="0"/>
                  </a:moveTo>
                  <a:lnTo>
                    <a:pt x="0" y="14043"/>
                  </a:lnTo>
                  <a:cubicBezTo>
                    <a:pt x="0" y="18625"/>
                    <a:pt x="3066" y="21600"/>
                    <a:pt x="8570" y="21600"/>
                  </a:cubicBezTo>
                  <a:cubicBezTo>
                    <a:pt x="12054" y="21600"/>
                    <a:pt x="13935" y="20528"/>
                    <a:pt x="15608" y="18565"/>
                  </a:cubicBezTo>
                  <a:lnTo>
                    <a:pt x="15748" y="18565"/>
                  </a:lnTo>
                  <a:lnTo>
                    <a:pt x="15748" y="21064"/>
                  </a:lnTo>
                  <a:lnTo>
                    <a:pt x="21600" y="21064"/>
                  </a:lnTo>
                  <a:lnTo>
                    <a:pt x="21600" y="0"/>
                  </a:lnTo>
                  <a:lnTo>
                    <a:pt x="15538" y="0"/>
                  </a:lnTo>
                  <a:lnTo>
                    <a:pt x="15538" y="12140"/>
                  </a:lnTo>
                  <a:cubicBezTo>
                    <a:pt x="15538" y="14935"/>
                    <a:pt x="13657" y="16900"/>
                    <a:pt x="10591" y="16900"/>
                  </a:cubicBezTo>
                  <a:cubicBezTo>
                    <a:pt x="7803" y="16900"/>
                    <a:pt x="6062" y="15531"/>
                    <a:pt x="6062" y="13090"/>
                  </a:cubicBezTo>
                  <a:lnTo>
                    <a:pt x="6062"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93" name="Google Shape;193;p15"/>
            <p:cNvSpPr/>
            <p:nvPr/>
          </p:nvSpPr>
          <p:spPr>
            <a:xfrm>
              <a:off x="169521" y="26126"/>
              <a:ext cx="12702" cy="34257"/>
            </a:xfrm>
            <a:prstGeom prst="rect">
              <a:avLst/>
            </a:pr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94" name="Google Shape;194;p15"/>
            <p:cNvSpPr/>
            <p:nvPr/>
          </p:nvSpPr>
          <p:spPr>
            <a:xfrm>
              <a:off x="169521" y="12568"/>
              <a:ext cx="12702" cy="12702"/>
            </a:xfrm>
            <a:prstGeom prst="rect">
              <a:avLst/>
            </a:pr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95" name="Google Shape;195;p15"/>
            <p:cNvSpPr/>
            <p:nvPr/>
          </p:nvSpPr>
          <p:spPr>
            <a:xfrm>
              <a:off x="203402" y="26126"/>
              <a:ext cx="32900" cy="45482"/>
            </a:xfrm>
            <a:custGeom>
              <a:rect b="b" l="l" r="r" t="t"/>
              <a:pathLst>
                <a:path extrusionOk="0" h="21600" w="21600">
                  <a:moveTo>
                    <a:pt x="0" y="0"/>
                  </a:moveTo>
                  <a:lnTo>
                    <a:pt x="6036" y="11582"/>
                  </a:lnTo>
                  <a:cubicBezTo>
                    <a:pt x="7306" y="14064"/>
                    <a:pt x="7750" y="15075"/>
                    <a:pt x="7750" y="15994"/>
                  </a:cubicBezTo>
                  <a:cubicBezTo>
                    <a:pt x="7750" y="17326"/>
                    <a:pt x="6797" y="18199"/>
                    <a:pt x="4446" y="18199"/>
                  </a:cubicBezTo>
                  <a:lnTo>
                    <a:pt x="2351" y="18199"/>
                  </a:lnTo>
                  <a:lnTo>
                    <a:pt x="2351" y="21600"/>
                  </a:lnTo>
                  <a:lnTo>
                    <a:pt x="5844" y="21600"/>
                  </a:lnTo>
                  <a:cubicBezTo>
                    <a:pt x="10418" y="21600"/>
                    <a:pt x="12007" y="20313"/>
                    <a:pt x="13722" y="16683"/>
                  </a:cubicBezTo>
                  <a:lnTo>
                    <a:pt x="21600" y="0"/>
                  </a:lnTo>
                  <a:lnTo>
                    <a:pt x="15756" y="0"/>
                  </a:lnTo>
                  <a:lnTo>
                    <a:pt x="12516" y="7353"/>
                  </a:lnTo>
                  <a:cubicBezTo>
                    <a:pt x="11816" y="8824"/>
                    <a:pt x="11182" y="10892"/>
                    <a:pt x="11182" y="10892"/>
                  </a:cubicBezTo>
                  <a:lnTo>
                    <a:pt x="11054" y="10892"/>
                  </a:lnTo>
                  <a:cubicBezTo>
                    <a:pt x="11054" y="10892"/>
                    <a:pt x="10293" y="8824"/>
                    <a:pt x="9593" y="7353"/>
                  </a:cubicBezTo>
                  <a:lnTo>
                    <a:pt x="5908"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96" name="Google Shape;196;p15"/>
            <p:cNvSpPr/>
            <p:nvPr/>
          </p:nvSpPr>
          <p:spPr>
            <a:xfrm>
              <a:off x="182597" y="15481"/>
              <a:ext cx="18581" cy="44999"/>
            </a:xfrm>
            <a:custGeom>
              <a:rect b="b" l="l" r="r" t="t"/>
              <a:pathLst>
                <a:path extrusionOk="0" h="21600" w="21600">
                  <a:moveTo>
                    <a:pt x="5511" y="0"/>
                  </a:moveTo>
                  <a:lnTo>
                    <a:pt x="5511" y="5110"/>
                  </a:lnTo>
                  <a:lnTo>
                    <a:pt x="0" y="5110"/>
                  </a:lnTo>
                  <a:lnTo>
                    <a:pt x="0" y="7990"/>
                  </a:lnTo>
                  <a:lnTo>
                    <a:pt x="5511" y="7990"/>
                  </a:lnTo>
                  <a:lnTo>
                    <a:pt x="5511" y="17652"/>
                  </a:lnTo>
                  <a:cubicBezTo>
                    <a:pt x="5511" y="20763"/>
                    <a:pt x="11139" y="21600"/>
                    <a:pt x="16311" y="21600"/>
                  </a:cubicBezTo>
                  <a:cubicBezTo>
                    <a:pt x="20474" y="21600"/>
                    <a:pt x="21600" y="21507"/>
                    <a:pt x="21600" y="21507"/>
                  </a:cubicBezTo>
                  <a:lnTo>
                    <a:pt x="21600" y="18348"/>
                  </a:lnTo>
                  <a:lnTo>
                    <a:pt x="19125" y="18348"/>
                  </a:lnTo>
                  <a:cubicBezTo>
                    <a:pt x="16876" y="18348"/>
                    <a:pt x="15188" y="17931"/>
                    <a:pt x="15188" y="16722"/>
                  </a:cubicBezTo>
                  <a:lnTo>
                    <a:pt x="15188" y="7990"/>
                  </a:lnTo>
                  <a:lnTo>
                    <a:pt x="21374" y="7990"/>
                  </a:lnTo>
                  <a:lnTo>
                    <a:pt x="21374" y="5110"/>
                  </a:lnTo>
                  <a:lnTo>
                    <a:pt x="15188" y="5110"/>
                  </a:lnTo>
                  <a:lnTo>
                    <a:pt x="15188"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97" name="Google Shape;197;p15"/>
            <p:cNvSpPr/>
            <p:nvPr/>
          </p:nvSpPr>
          <p:spPr>
            <a:xfrm>
              <a:off x="9966" y="171178"/>
              <a:ext cx="99863" cy="121637"/>
            </a:xfrm>
            <a:custGeom>
              <a:rect b="b" l="l" r="r" t="t"/>
              <a:pathLst>
                <a:path extrusionOk="0" h="21600" w="21600">
                  <a:moveTo>
                    <a:pt x="0" y="0"/>
                  </a:moveTo>
                  <a:lnTo>
                    <a:pt x="0" y="13730"/>
                  </a:lnTo>
                  <a:cubicBezTo>
                    <a:pt x="0" y="18696"/>
                    <a:pt x="3600" y="21600"/>
                    <a:pt x="10842" y="21600"/>
                  </a:cubicBezTo>
                  <a:cubicBezTo>
                    <a:pt x="18021" y="21600"/>
                    <a:pt x="21600" y="18627"/>
                    <a:pt x="21600" y="13730"/>
                  </a:cubicBezTo>
                  <a:lnTo>
                    <a:pt x="21600" y="0"/>
                  </a:lnTo>
                  <a:lnTo>
                    <a:pt x="15216" y="0"/>
                  </a:lnTo>
                  <a:lnTo>
                    <a:pt x="15216" y="13833"/>
                  </a:lnTo>
                  <a:cubicBezTo>
                    <a:pt x="15216" y="15895"/>
                    <a:pt x="13793" y="17390"/>
                    <a:pt x="10842" y="17390"/>
                  </a:cubicBezTo>
                  <a:cubicBezTo>
                    <a:pt x="7702" y="17390"/>
                    <a:pt x="6384" y="15998"/>
                    <a:pt x="6384" y="13919"/>
                  </a:cubicBezTo>
                  <a:lnTo>
                    <a:pt x="6384"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98" name="Google Shape;198;p15"/>
            <p:cNvSpPr/>
            <p:nvPr/>
          </p:nvSpPr>
          <p:spPr>
            <a:xfrm>
              <a:off x="123764" y="202530"/>
              <a:ext cx="82832" cy="88156"/>
            </a:xfrm>
            <a:custGeom>
              <a:rect b="b" l="l" r="r" t="t"/>
              <a:pathLst>
                <a:path extrusionOk="0" h="21600" w="21600">
                  <a:moveTo>
                    <a:pt x="13853" y="0"/>
                  </a:moveTo>
                  <a:cubicBezTo>
                    <a:pt x="10750" y="0"/>
                    <a:pt x="8630" y="1233"/>
                    <a:pt x="6964" y="3485"/>
                  </a:cubicBezTo>
                  <a:lnTo>
                    <a:pt x="6838" y="3485"/>
                  </a:lnTo>
                  <a:lnTo>
                    <a:pt x="6838" y="617"/>
                  </a:lnTo>
                  <a:lnTo>
                    <a:pt x="0" y="617"/>
                  </a:lnTo>
                  <a:lnTo>
                    <a:pt x="0" y="21600"/>
                  </a:lnTo>
                  <a:lnTo>
                    <a:pt x="7091" y="21600"/>
                  </a:lnTo>
                  <a:lnTo>
                    <a:pt x="7091" y="10006"/>
                  </a:lnTo>
                  <a:cubicBezTo>
                    <a:pt x="7091" y="7422"/>
                    <a:pt x="8655" y="5572"/>
                    <a:pt x="11027" y="5572"/>
                  </a:cubicBezTo>
                  <a:cubicBezTo>
                    <a:pt x="13323" y="5572"/>
                    <a:pt x="14510" y="7090"/>
                    <a:pt x="14510" y="9295"/>
                  </a:cubicBezTo>
                  <a:lnTo>
                    <a:pt x="14510" y="21600"/>
                  </a:lnTo>
                  <a:lnTo>
                    <a:pt x="21600" y="21600"/>
                  </a:lnTo>
                  <a:lnTo>
                    <a:pt x="21600" y="7943"/>
                  </a:lnTo>
                  <a:cubicBezTo>
                    <a:pt x="21600" y="3296"/>
                    <a:pt x="18724" y="0"/>
                    <a:pt x="13853"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99" name="Google Shape;199;p15"/>
            <p:cNvSpPr/>
            <p:nvPr/>
          </p:nvSpPr>
          <p:spPr>
            <a:xfrm>
              <a:off x="218981" y="171178"/>
              <a:ext cx="27288" cy="119508"/>
            </a:xfrm>
            <a:custGeom>
              <a:rect b="b" l="l" r="r" t="t"/>
              <a:pathLst>
                <a:path extrusionOk="0" h="21600" w="21600">
                  <a:moveTo>
                    <a:pt x="0" y="0"/>
                  </a:moveTo>
                  <a:lnTo>
                    <a:pt x="0" y="3988"/>
                  </a:lnTo>
                  <a:lnTo>
                    <a:pt x="21600" y="3988"/>
                  </a:lnTo>
                  <a:lnTo>
                    <a:pt x="21600" y="0"/>
                  </a:lnTo>
                  <a:close/>
                  <a:moveTo>
                    <a:pt x="0" y="6122"/>
                  </a:moveTo>
                  <a:lnTo>
                    <a:pt x="0" y="21600"/>
                  </a:lnTo>
                  <a:lnTo>
                    <a:pt x="21600" y="21600"/>
                  </a:lnTo>
                  <a:lnTo>
                    <a:pt x="21600" y="6122"/>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00" name="Google Shape;200;p15"/>
            <p:cNvSpPr/>
            <p:nvPr/>
          </p:nvSpPr>
          <p:spPr>
            <a:xfrm>
              <a:off x="254591" y="178050"/>
              <a:ext cx="53512" cy="113605"/>
            </a:xfrm>
            <a:custGeom>
              <a:rect b="b" l="l" r="r" t="t"/>
              <a:pathLst>
                <a:path extrusionOk="0" h="21600" w="21600">
                  <a:moveTo>
                    <a:pt x="4570" y="0"/>
                  </a:moveTo>
                  <a:lnTo>
                    <a:pt x="4570" y="5133"/>
                  </a:lnTo>
                  <a:lnTo>
                    <a:pt x="0" y="5133"/>
                  </a:lnTo>
                  <a:lnTo>
                    <a:pt x="0" y="8371"/>
                  </a:lnTo>
                  <a:lnTo>
                    <a:pt x="4570" y="8371"/>
                  </a:lnTo>
                  <a:lnTo>
                    <a:pt x="4570" y="17111"/>
                  </a:lnTo>
                  <a:cubicBezTo>
                    <a:pt x="4570" y="20606"/>
                    <a:pt x="9179" y="21600"/>
                    <a:pt x="15585" y="21600"/>
                  </a:cubicBezTo>
                  <a:cubicBezTo>
                    <a:pt x="18554" y="21600"/>
                    <a:pt x="20624" y="21471"/>
                    <a:pt x="21600" y="21342"/>
                  </a:cubicBezTo>
                  <a:lnTo>
                    <a:pt x="21600" y="17571"/>
                  </a:lnTo>
                  <a:cubicBezTo>
                    <a:pt x="21171" y="17571"/>
                    <a:pt x="20117" y="17589"/>
                    <a:pt x="19140" y="17589"/>
                  </a:cubicBezTo>
                  <a:cubicBezTo>
                    <a:pt x="16796" y="17589"/>
                    <a:pt x="15311" y="17276"/>
                    <a:pt x="15311" y="16007"/>
                  </a:cubicBezTo>
                  <a:lnTo>
                    <a:pt x="15311" y="8371"/>
                  </a:lnTo>
                  <a:lnTo>
                    <a:pt x="21600" y="8371"/>
                  </a:lnTo>
                  <a:lnTo>
                    <a:pt x="21600" y="5133"/>
                  </a:lnTo>
                  <a:lnTo>
                    <a:pt x="15311" y="5133"/>
                  </a:lnTo>
                  <a:lnTo>
                    <a:pt x="15311"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01" name="Google Shape;201;p15"/>
            <p:cNvSpPr/>
            <p:nvPr/>
          </p:nvSpPr>
          <p:spPr>
            <a:xfrm>
              <a:off x="313230" y="202530"/>
              <a:ext cx="88259" cy="90577"/>
            </a:xfrm>
            <a:custGeom>
              <a:rect b="b" l="l" r="r" t="t"/>
              <a:pathLst>
                <a:path extrusionOk="0" h="21600" w="21554">
                  <a:moveTo>
                    <a:pt x="10871" y="4639"/>
                  </a:moveTo>
                  <a:cubicBezTo>
                    <a:pt x="13021" y="4639"/>
                    <a:pt x="14581" y="6185"/>
                    <a:pt x="14818" y="8607"/>
                  </a:cubicBezTo>
                  <a:lnTo>
                    <a:pt x="6570" y="8607"/>
                  </a:lnTo>
                  <a:cubicBezTo>
                    <a:pt x="7019" y="6185"/>
                    <a:pt x="8318" y="4639"/>
                    <a:pt x="10871" y="4639"/>
                  </a:cubicBezTo>
                  <a:close/>
                  <a:moveTo>
                    <a:pt x="10729" y="0"/>
                  </a:moveTo>
                  <a:cubicBezTo>
                    <a:pt x="4372" y="0"/>
                    <a:pt x="0" y="4662"/>
                    <a:pt x="0" y="10777"/>
                  </a:cubicBezTo>
                  <a:cubicBezTo>
                    <a:pt x="0" y="16938"/>
                    <a:pt x="4254" y="21600"/>
                    <a:pt x="11155" y="21600"/>
                  </a:cubicBezTo>
                  <a:cubicBezTo>
                    <a:pt x="13801" y="21600"/>
                    <a:pt x="15928" y="20931"/>
                    <a:pt x="17677" y="19731"/>
                  </a:cubicBezTo>
                  <a:cubicBezTo>
                    <a:pt x="19520" y="18508"/>
                    <a:pt x="20726" y="16754"/>
                    <a:pt x="21174" y="14907"/>
                  </a:cubicBezTo>
                  <a:lnTo>
                    <a:pt x="14700" y="14907"/>
                  </a:lnTo>
                  <a:cubicBezTo>
                    <a:pt x="14132" y="16200"/>
                    <a:pt x="12974" y="16938"/>
                    <a:pt x="11226" y="16938"/>
                  </a:cubicBezTo>
                  <a:cubicBezTo>
                    <a:pt x="8484" y="16938"/>
                    <a:pt x="6948" y="15230"/>
                    <a:pt x="6523" y="12485"/>
                  </a:cubicBezTo>
                  <a:lnTo>
                    <a:pt x="21553" y="12485"/>
                  </a:lnTo>
                  <a:cubicBezTo>
                    <a:pt x="21600" y="8331"/>
                    <a:pt x="20371" y="4800"/>
                    <a:pt x="17890" y="2562"/>
                  </a:cubicBezTo>
                  <a:cubicBezTo>
                    <a:pt x="16094" y="969"/>
                    <a:pt x="13707" y="0"/>
                    <a:pt x="10729"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02" name="Google Shape;202;p15"/>
            <p:cNvSpPr/>
            <p:nvPr/>
          </p:nvSpPr>
          <p:spPr>
            <a:xfrm>
              <a:off x="6289" y="478896"/>
              <a:ext cx="88930" cy="116797"/>
            </a:xfrm>
            <a:custGeom>
              <a:rect b="b" l="l" r="r" t="t"/>
              <a:pathLst>
                <a:path extrusionOk="0" h="21600" w="21600">
                  <a:moveTo>
                    <a:pt x="11235" y="0"/>
                  </a:moveTo>
                  <a:cubicBezTo>
                    <a:pt x="6887" y="0"/>
                    <a:pt x="3902" y="1181"/>
                    <a:pt x="2304" y="2917"/>
                  </a:cubicBezTo>
                  <a:cubicBezTo>
                    <a:pt x="964" y="4295"/>
                    <a:pt x="400" y="5816"/>
                    <a:pt x="400" y="8286"/>
                  </a:cubicBezTo>
                  <a:lnTo>
                    <a:pt x="6816" y="8286"/>
                  </a:lnTo>
                  <a:cubicBezTo>
                    <a:pt x="6863" y="6836"/>
                    <a:pt x="7263" y="5870"/>
                    <a:pt x="8062" y="5172"/>
                  </a:cubicBezTo>
                  <a:cubicBezTo>
                    <a:pt x="8767" y="4509"/>
                    <a:pt x="9778" y="4206"/>
                    <a:pt x="11070" y="4206"/>
                  </a:cubicBezTo>
                  <a:cubicBezTo>
                    <a:pt x="13420" y="4206"/>
                    <a:pt x="14690" y="5315"/>
                    <a:pt x="14690" y="6961"/>
                  </a:cubicBezTo>
                  <a:cubicBezTo>
                    <a:pt x="14690" y="7999"/>
                    <a:pt x="14008" y="8805"/>
                    <a:pt x="12857" y="9592"/>
                  </a:cubicBezTo>
                  <a:cubicBezTo>
                    <a:pt x="10671" y="11060"/>
                    <a:pt x="7427" y="12617"/>
                    <a:pt x="4913" y="14245"/>
                  </a:cubicBezTo>
                  <a:cubicBezTo>
                    <a:pt x="2139" y="16017"/>
                    <a:pt x="71" y="18057"/>
                    <a:pt x="0" y="21600"/>
                  </a:cubicBezTo>
                  <a:lnTo>
                    <a:pt x="21600" y="21600"/>
                  </a:lnTo>
                  <a:lnTo>
                    <a:pt x="21600" y="17305"/>
                  </a:lnTo>
                  <a:lnTo>
                    <a:pt x="9496" y="17305"/>
                  </a:lnTo>
                  <a:lnTo>
                    <a:pt x="9496" y="17287"/>
                  </a:lnTo>
                  <a:cubicBezTo>
                    <a:pt x="11447" y="15712"/>
                    <a:pt x="14455" y="14406"/>
                    <a:pt x="16923" y="12867"/>
                  </a:cubicBezTo>
                  <a:cubicBezTo>
                    <a:pt x="19391" y="11400"/>
                    <a:pt x="21553" y="9699"/>
                    <a:pt x="21553" y="6764"/>
                  </a:cubicBezTo>
                  <a:cubicBezTo>
                    <a:pt x="21553" y="3024"/>
                    <a:pt x="17933" y="0"/>
                    <a:pt x="11235"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03" name="Google Shape;203;p15"/>
            <p:cNvSpPr/>
            <p:nvPr/>
          </p:nvSpPr>
          <p:spPr>
            <a:xfrm>
              <a:off x="104507" y="478702"/>
              <a:ext cx="101314" cy="119704"/>
            </a:xfrm>
            <a:custGeom>
              <a:rect b="b" l="l" r="r" t="t"/>
              <a:pathLst>
                <a:path extrusionOk="0" h="21600" w="21600">
                  <a:moveTo>
                    <a:pt x="10790" y="3964"/>
                  </a:moveTo>
                  <a:cubicBezTo>
                    <a:pt x="14070" y="3964"/>
                    <a:pt x="15390" y="6792"/>
                    <a:pt x="15390" y="10809"/>
                  </a:cubicBezTo>
                  <a:cubicBezTo>
                    <a:pt x="15390" y="14877"/>
                    <a:pt x="14111" y="17619"/>
                    <a:pt x="10790" y="17619"/>
                  </a:cubicBezTo>
                  <a:cubicBezTo>
                    <a:pt x="7530" y="17619"/>
                    <a:pt x="6168" y="14842"/>
                    <a:pt x="6168" y="10809"/>
                  </a:cubicBezTo>
                  <a:cubicBezTo>
                    <a:pt x="6168" y="6757"/>
                    <a:pt x="7530" y="3964"/>
                    <a:pt x="10790" y="3964"/>
                  </a:cubicBezTo>
                  <a:close/>
                  <a:moveTo>
                    <a:pt x="10790" y="0"/>
                  </a:moveTo>
                  <a:cubicBezTo>
                    <a:pt x="4394" y="0"/>
                    <a:pt x="0" y="4226"/>
                    <a:pt x="0" y="10809"/>
                  </a:cubicBezTo>
                  <a:cubicBezTo>
                    <a:pt x="0" y="17374"/>
                    <a:pt x="4415" y="21600"/>
                    <a:pt x="10769" y="21600"/>
                  </a:cubicBezTo>
                  <a:cubicBezTo>
                    <a:pt x="17247" y="21600"/>
                    <a:pt x="21600" y="17374"/>
                    <a:pt x="21600" y="10809"/>
                  </a:cubicBezTo>
                  <a:cubicBezTo>
                    <a:pt x="21600" y="4226"/>
                    <a:pt x="17350" y="0"/>
                    <a:pt x="1079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04" name="Google Shape;204;p15"/>
            <p:cNvSpPr/>
            <p:nvPr/>
          </p:nvSpPr>
          <p:spPr>
            <a:xfrm>
              <a:off x="213175" y="480251"/>
              <a:ext cx="52740" cy="115442"/>
            </a:xfrm>
            <a:custGeom>
              <a:rect b="b" l="l" r="r" t="t"/>
              <a:pathLst>
                <a:path extrusionOk="0" h="21600" w="21600">
                  <a:moveTo>
                    <a:pt x="12444" y="0"/>
                  </a:moveTo>
                  <a:cubicBezTo>
                    <a:pt x="11295" y="2915"/>
                    <a:pt x="6223" y="4255"/>
                    <a:pt x="0" y="4345"/>
                  </a:cubicBezTo>
                  <a:lnTo>
                    <a:pt x="0" y="7912"/>
                  </a:lnTo>
                  <a:lnTo>
                    <a:pt x="10028" y="7912"/>
                  </a:lnTo>
                  <a:lnTo>
                    <a:pt x="10028" y="21600"/>
                  </a:lnTo>
                  <a:lnTo>
                    <a:pt x="21600" y="21600"/>
                  </a:lnTo>
                  <a:lnTo>
                    <a:pt x="21600"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05" name="Google Shape;205;p15"/>
            <p:cNvSpPr/>
            <p:nvPr/>
          </p:nvSpPr>
          <p:spPr>
            <a:xfrm>
              <a:off x="280137" y="478896"/>
              <a:ext cx="95606" cy="119509"/>
            </a:xfrm>
            <a:custGeom>
              <a:rect b="b" l="l" r="r" t="t"/>
              <a:pathLst>
                <a:path extrusionOk="0" h="21600" w="21600">
                  <a:moveTo>
                    <a:pt x="10581" y="3777"/>
                  </a:moveTo>
                  <a:cubicBezTo>
                    <a:pt x="13248" y="3777"/>
                    <a:pt x="15172" y="5282"/>
                    <a:pt x="15172" y="7380"/>
                  </a:cubicBezTo>
                  <a:cubicBezTo>
                    <a:pt x="15172" y="9462"/>
                    <a:pt x="13227" y="10931"/>
                    <a:pt x="10581" y="10931"/>
                  </a:cubicBezTo>
                  <a:cubicBezTo>
                    <a:pt x="7783" y="10931"/>
                    <a:pt x="6034" y="9392"/>
                    <a:pt x="6034" y="7345"/>
                  </a:cubicBezTo>
                  <a:cubicBezTo>
                    <a:pt x="6034" y="5317"/>
                    <a:pt x="7893" y="3777"/>
                    <a:pt x="10581" y="3777"/>
                  </a:cubicBezTo>
                  <a:close/>
                  <a:moveTo>
                    <a:pt x="10428" y="0"/>
                  </a:moveTo>
                  <a:cubicBezTo>
                    <a:pt x="4373" y="0"/>
                    <a:pt x="0" y="2956"/>
                    <a:pt x="0" y="7380"/>
                  </a:cubicBezTo>
                  <a:cubicBezTo>
                    <a:pt x="0" y="11806"/>
                    <a:pt x="4220" y="14674"/>
                    <a:pt x="9445" y="14674"/>
                  </a:cubicBezTo>
                  <a:cubicBezTo>
                    <a:pt x="12112" y="14674"/>
                    <a:pt x="13904" y="13799"/>
                    <a:pt x="15216" y="12662"/>
                  </a:cubicBezTo>
                  <a:lnTo>
                    <a:pt x="15303" y="12662"/>
                  </a:lnTo>
                  <a:cubicBezTo>
                    <a:pt x="15216" y="14499"/>
                    <a:pt x="14735" y="15898"/>
                    <a:pt x="13817" y="16773"/>
                  </a:cubicBezTo>
                  <a:cubicBezTo>
                    <a:pt x="13030" y="17577"/>
                    <a:pt x="11893" y="17944"/>
                    <a:pt x="10450" y="17944"/>
                  </a:cubicBezTo>
                  <a:cubicBezTo>
                    <a:pt x="8308" y="17944"/>
                    <a:pt x="7215" y="17000"/>
                    <a:pt x="6843" y="15985"/>
                  </a:cubicBezTo>
                  <a:lnTo>
                    <a:pt x="787" y="15985"/>
                  </a:lnTo>
                  <a:cubicBezTo>
                    <a:pt x="1508" y="19308"/>
                    <a:pt x="5028" y="21600"/>
                    <a:pt x="10603" y="21600"/>
                  </a:cubicBezTo>
                  <a:cubicBezTo>
                    <a:pt x="14385" y="21600"/>
                    <a:pt x="17074" y="20568"/>
                    <a:pt x="18911" y="18661"/>
                  </a:cubicBezTo>
                  <a:cubicBezTo>
                    <a:pt x="20769" y="16737"/>
                    <a:pt x="21600" y="13834"/>
                    <a:pt x="21600" y="10634"/>
                  </a:cubicBezTo>
                  <a:cubicBezTo>
                    <a:pt x="21600" y="6856"/>
                    <a:pt x="20507" y="4110"/>
                    <a:pt x="18190" y="2326"/>
                  </a:cubicBezTo>
                  <a:cubicBezTo>
                    <a:pt x="16397" y="857"/>
                    <a:pt x="13642" y="0"/>
                    <a:pt x="10428"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06" name="Google Shape;206;p15"/>
            <p:cNvSpPr/>
            <p:nvPr/>
          </p:nvSpPr>
          <p:spPr>
            <a:xfrm>
              <a:off x="5129" y="319328"/>
              <a:ext cx="102283" cy="124540"/>
            </a:xfrm>
            <a:custGeom>
              <a:rect b="b" l="l" r="r" t="t"/>
              <a:pathLst>
                <a:path extrusionOk="0" h="21600" w="21600">
                  <a:moveTo>
                    <a:pt x="10790" y="0"/>
                  </a:moveTo>
                  <a:cubicBezTo>
                    <a:pt x="5149" y="0"/>
                    <a:pt x="777" y="1947"/>
                    <a:pt x="777" y="6377"/>
                  </a:cubicBezTo>
                  <a:cubicBezTo>
                    <a:pt x="777" y="10724"/>
                    <a:pt x="5395" y="11832"/>
                    <a:pt x="9768" y="12671"/>
                  </a:cubicBezTo>
                  <a:cubicBezTo>
                    <a:pt x="13222" y="13376"/>
                    <a:pt x="15265" y="13712"/>
                    <a:pt x="15265" y="15373"/>
                  </a:cubicBezTo>
                  <a:cubicBezTo>
                    <a:pt x="15265" y="16934"/>
                    <a:pt x="13262" y="17539"/>
                    <a:pt x="11219" y="17539"/>
                  </a:cubicBezTo>
                  <a:cubicBezTo>
                    <a:pt x="8215" y="17539"/>
                    <a:pt x="6560" y="16683"/>
                    <a:pt x="6273" y="14585"/>
                  </a:cubicBezTo>
                  <a:lnTo>
                    <a:pt x="0" y="14585"/>
                  </a:lnTo>
                  <a:cubicBezTo>
                    <a:pt x="143" y="19167"/>
                    <a:pt x="4537" y="21600"/>
                    <a:pt x="11260" y="21600"/>
                  </a:cubicBezTo>
                  <a:cubicBezTo>
                    <a:pt x="17084" y="21600"/>
                    <a:pt x="21600" y="19200"/>
                    <a:pt x="21600" y="14853"/>
                  </a:cubicBezTo>
                  <a:cubicBezTo>
                    <a:pt x="21600" y="10406"/>
                    <a:pt x="17349" y="9231"/>
                    <a:pt x="12669" y="8324"/>
                  </a:cubicBezTo>
                  <a:cubicBezTo>
                    <a:pt x="8889" y="7636"/>
                    <a:pt x="6948" y="7284"/>
                    <a:pt x="6948" y="5841"/>
                  </a:cubicBezTo>
                  <a:cubicBezTo>
                    <a:pt x="6948" y="4682"/>
                    <a:pt x="8399" y="3893"/>
                    <a:pt x="10585" y="3893"/>
                  </a:cubicBezTo>
                  <a:cubicBezTo>
                    <a:pt x="12915" y="3893"/>
                    <a:pt x="14386" y="4783"/>
                    <a:pt x="14631" y="6377"/>
                  </a:cubicBezTo>
                  <a:lnTo>
                    <a:pt x="20742" y="6377"/>
                  </a:lnTo>
                  <a:cubicBezTo>
                    <a:pt x="20496" y="2031"/>
                    <a:pt x="16266" y="0"/>
                    <a:pt x="1079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07" name="Google Shape;207;p15"/>
            <p:cNvSpPr/>
            <p:nvPr/>
          </p:nvSpPr>
          <p:spPr>
            <a:xfrm>
              <a:off x="117763" y="321554"/>
              <a:ext cx="82835" cy="119508"/>
            </a:xfrm>
            <a:custGeom>
              <a:rect b="b" l="l" r="r" t="t"/>
              <a:pathLst>
                <a:path extrusionOk="0" h="21600" w="21600">
                  <a:moveTo>
                    <a:pt x="0" y="0"/>
                  </a:moveTo>
                  <a:lnTo>
                    <a:pt x="0" y="21600"/>
                  </a:lnTo>
                  <a:lnTo>
                    <a:pt x="7091" y="21600"/>
                  </a:lnTo>
                  <a:lnTo>
                    <a:pt x="7091" y="13047"/>
                  </a:lnTo>
                  <a:cubicBezTo>
                    <a:pt x="7091" y="11141"/>
                    <a:pt x="8655" y="9777"/>
                    <a:pt x="11027" y="9777"/>
                  </a:cubicBezTo>
                  <a:cubicBezTo>
                    <a:pt x="13323" y="9777"/>
                    <a:pt x="14509" y="10896"/>
                    <a:pt x="14509" y="12540"/>
                  </a:cubicBezTo>
                  <a:lnTo>
                    <a:pt x="14509" y="21600"/>
                  </a:lnTo>
                  <a:lnTo>
                    <a:pt x="21600" y="21600"/>
                  </a:lnTo>
                  <a:lnTo>
                    <a:pt x="21600" y="11543"/>
                  </a:lnTo>
                  <a:cubicBezTo>
                    <a:pt x="21600" y="8098"/>
                    <a:pt x="18723" y="5684"/>
                    <a:pt x="13854" y="5684"/>
                  </a:cubicBezTo>
                  <a:cubicBezTo>
                    <a:pt x="10749" y="5684"/>
                    <a:pt x="8832" y="6559"/>
                    <a:pt x="7217" y="8028"/>
                  </a:cubicBezTo>
                  <a:lnTo>
                    <a:pt x="7091" y="8028"/>
                  </a:lnTo>
                  <a:lnTo>
                    <a:pt x="7091"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08" name="Google Shape;208;p15"/>
            <p:cNvSpPr/>
            <p:nvPr/>
          </p:nvSpPr>
          <p:spPr>
            <a:xfrm>
              <a:off x="208917" y="353098"/>
              <a:ext cx="84284" cy="90093"/>
            </a:xfrm>
            <a:custGeom>
              <a:rect b="b" l="l" r="r" t="t"/>
              <a:pathLst>
                <a:path extrusionOk="0" h="21600" w="21600">
                  <a:moveTo>
                    <a:pt x="14135" y="11299"/>
                  </a:moveTo>
                  <a:lnTo>
                    <a:pt x="14135" y="13758"/>
                  </a:lnTo>
                  <a:cubicBezTo>
                    <a:pt x="14135" y="15962"/>
                    <a:pt x="12350" y="17447"/>
                    <a:pt x="9722" y="17447"/>
                  </a:cubicBezTo>
                  <a:cubicBezTo>
                    <a:pt x="8010" y="17447"/>
                    <a:pt x="6745" y="16797"/>
                    <a:pt x="6745" y="15150"/>
                  </a:cubicBezTo>
                  <a:cubicBezTo>
                    <a:pt x="6745" y="13596"/>
                    <a:pt x="7837" y="12946"/>
                    <a:pt x="10540" y="12389"/>
                  </a:cubicBezTo>
                  <a:cubicBezTo>
                    <a:pt x="11953" y="12065"/>
                    <a:pt x="13243" y="11740"/>
                    <a:pt x="14135" y="11299"/>
                  </a:cubicBezTo>
                  <a:close/>
                  <a:moveTo>
                    <a:pt x="10937" y="0"/>
                  </a:moveTo>
                  <a:cubicBezTo>
                    <a:pt x="4290" y="0"/>
                    <a:pt x="1166" y="3248"/>
                    <a:pt x="992" y="7053"/>
                  </a:cubicBezTo>
                  <a:lnTo>
                    <a:pt x="7415" y="7053"/>
                  </a:lnTo>
                  <a:cubicBezTo>
                    <a:pt x="7638" y="5336"/>
                    <a:pt x="8754" y="4409"/>
                    <a:pt x="10986" y="4409"/>
                  </a:cubicBezTo>
                  <a:cubicBezTo>
                    <a:pt x="13069" y="4409"/>
                    <a:pt x="13962" y="5290"/>
                    <a:pt x="13962" y="6613"/>
                  </a:cubicBezTo>
                  <a:cubicBezTo>
                    <a:pt x="13962" y="8027"/>
                    <a:pt x="12524" y="8422"/>
                    <a:pt x="8407" y="8909"/>
                  </a:cubicBezTo>
                  <a:cubicBezTo>
                    <a:pt x="3869" y="9466"/>
                    <a:pt x="0" y="10835"/>
                    <a:pt x="0" y="15359"/>
                  </a:cubicBezTo>
                  <a:cubicBezTo>
                    <a:pt x="0" y="19396"/>
                    <a:pt x="3150" y="21600"/>
                    <a:pt x="7514" y="21600"/>
                  </a:cubicBezTo>
                  <a:cubicBezTo>
                    <a:pt x="10813" y="21600"/>
                    <a:pt x="12722" y="20533"/>
                    <a:pt x="14012" y="18792"/>
                  </a:cubicBezTo>
                  <a:lnTo>
                    <a:pt x="14111" y="18792"/>
                  </a:lnTo>
                  <a:cubicBezTo>
                    <a:pt x="14260" y="19837"/>
                    <a:pt x="14483" y="20648"/>
                    <a:pt x="14830" y="21090"/>
                  </a:cubicBezTo>
                  <a:lnTo>
                    <a:pt x="21600" y="21090"/>
                  </a:lnTo>
                  <a:lnTo>
                    <a:pt x="21600" y="20811"/>
                  </a:lnTo>
                  <a:cubicBezTo>
                    <a:pt x="21005" y="20440"/>
                    <a:pt x="20832" y="19512"/>
                    <a:pt x="20832" y="17888"/>
                  </a:cubicBezTo>
                  <a:lnTo>
                    <a:pt x="20832" y="7540"/>
                  </a:lnTo>
                  <a:cubicBezTo>
                    <a:pt x="20832" y="4965"/>
                    <a:pt x="19914" y="2970"/>
                    <a:pt x="18029" y="1694"/>
                  </a:cubicBezTo>
                  <a:cubicBezTo>
                    <a:pt x="16467" y="580"/>
                    <a:pt x="14235" y="0"/>
                    <a:pt x="10937"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09" name="Google Shape;209;p15"/>
            <p:cNvSpPr/>
            <p:nvPr/>
          </p:nvSpPr>
          <p:spPr>
            <a:xfrm>
              <a:off x="303360" y="353003"/>
              <a:ext cx="82930" cy="88059"/>
            </a:xfrm>
            <a:custGeom>
              <a:rect b="b" l="l" r="r" t="t"/>
              <a:pathLst>
                <a:path extrusionOk="0" h="21600" w="21600">
                  <a:moveTo>
                    <a:pt x="13837" y="0"/>
                  </a:moveTo>
                  <a:cubicBezTo>
                    <a:pt x="10762" y="0"/>
                    <a:pt x="8620" y="1211"/>
                    <a:pt x="6957" y="3465"/>
                  </a:cubicBezTo>
                  <a:lnTo>
                    <a:pt x="6830" y="3465"/>
                  </a:lnTo>
                  <a:lnTo>
                    <a:pt x="6830" y="617"/>
                  </a:lnTo>
                  <a:lnTo>
                    <a:pt x="0" y="617"/>
                  </a:lnTo>
                  <a:lnTo>
                    <a:pt x="0" y="21600"/>
                  </a:lnTo>
                  <a:lnTo>
                    <a:pt x="7108" y="21600"/>
                  </a:lnTo>
                  <a:lnTo>
                    <a:pt x="7108" y="9993"/>
                  </a:lnTo>
                  <a:cubicBezTo>
                    <a:pt x="7108" y="7405"/>
                    <a:pt x="8670" y="5554"/>
                    <a:pt x="11015" y="5554"/>
                  </a:cubicBezTo>
                  <a:cubicBezTo>
                    <a:pt x="13333" y="5554"/>
                    <a:pt x="14493" y="7073"/>
                    <a:pt x="14493" y="9304"/>
                  </a:cubicBezTo>
                  <a:lnTo>
                    <a:pt x="14493" y="21600"/>
                  </a:lnTo>
                  <a:lnTo>
                    <a:pt x="21600" y="21600"/>
                  </a:lnTo>
                  <a:lnTo>
                    <a:pt x="21600" y="7951"/>
                  </a:lnTo>
                  <a:cubicBezTo>
                    <a:pt x="21600" y="3275"/>
                    <a:pt x="18727" y="0"/>
                    <a:pt x="13837"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10" name="Google Shape;210;p15"/>
            <p:cNvSpPr/>
            <p:nvPr/>
          </p:nvSpPr>
          <p:spPr>
            <a:xfrm>
              <a:off x="394803" y="353003"/>
              <a:ext cx="86416" cy="117571"/>
            </a:xfrm>
            <a:custGeom>
              <a:rect b="b" l="l" r="r" t="t"/>
              <a:pathLst>
                <a:path extrusionOk="0" h="21600" w="21600">
                  <a:moveTo>
                    <a:pt x="10860" y="3769"/>
                  </a:moveTo>
                  <a:cubicBezTo>
                    <a:pt x="13690" y="3769"/>
                    <a:pt x="15190" y="5546"/>
                    <a:pt x="15190" y="7662"/>
                  </a:cubicBezTo>
                  <a:cubicBezTo>
                    <a:pt x="15190" y="9884"/>
                    <a:pt x="13812" y="11591"/>
                    <a:pt x="10860" y="11591"/>
                  </a:cubicBezTo>
                  <a:cubicBezTo>
                    <a:pt x="8297" y="11591"/>
                    <a:pt x="6628" y="10062"/>
                    <a:pt x="6628" y="7698"/>
                  </a:cubicBezTo>
                  <a:cubicBezTo>
                    <a:pt x="6628" y="5298"/>
                    <a:pt x="8297" y="3769"/>
                    <a:pt x="10860" y="3769"/>
                  </a:cubicBezTo>
                  <a:close/>
                  <a:moveTo>
                    <a:pt x="8974" y="0"/>
                  </a:moveTo>
                  <a:cubicBezTo>
                    <a:pt x="3677" y="0"/>
                    <a:pt x="0" y="3253"/>
                    <a:pt x="0" y="7857"/>
                  </a:cubicBezTo>
                  <a:cubicBezTo>
                    <a:pt x="0" y="12676"/>
                    <a:pt x="4451" y="15306"/>
                    <a:pt x="9264" y="15306"/>
                  </a:cubicBezTo>
                  <a:cubicBezTo>
                    <a:pt x="11852" y="15306"/>
                    <a:pt x="13473" y="14542"/>
                    <a:pt x="14731" y="13493"/>
                  </a:cubicBezTo>
                  <a:lnTo>
                    <a:pt x="14900" y="13493"/>
                  </a:lnTo>
                  <a:lnTo>
                    <a:pt x="14900" y="15075"/>
                  </a:lnTo>
                  <a:cubicBezTo>
                    <a:pt x="14900" y="16978"/>
                    <a:pt x="13690" y="18080"/>
                    <a:pt x="10812" y="18080"/>
                  </a:cubicBezTo>
                  <a:cubicBezTo>
                    <a:pt x="8563" y="18080"/>
                    <a:pt x="7426" y="17369"/>
                    <a:pt x="7063" y="16533"/>
                  </a:cubicBezTo>
                  <a:lnTo>
                    <a:pt x="460" y="16533"/>
                  </a:lnTo>
                  <a:cubicBezTo>
                    <a:pt x="1113" y="19822"/>
                    <a:pt x="5007" y="21600"/>
                    <a:pt x="10885" y="21600"/>
                  </a:cubicBezTo>
                  <a:cubicBezTo>
                    <a:pt x="14077" y="21600"/>
                    <a:pt x="16859" y="21084"/>
                    <a:pt x="18746" y="19858"/>
                  </a:cubicBezTo>
                  <a:cubicBezTo>
                    <a:pt x="20463" y="18720"/>
                    <a:pt x="21600" y="16996"/>
                    <a:pt x="21600" y="14631"/>
                  </a:cubicBezTo>
                  <a:lnTo>
                    <a:pt x="21600" y="462"/>
                  </a:lnTo>
                  <a:lnTo>
                    <a:pt x="15070" y="462"/>
                  </a:lnTo>
                  <a:lnTo>
                    <a:pt x="15070" y="2133"/>
                  </a:lnTo>
                  <a:lnTo>
                    <a:pt x="14997" y="2133"/>
                  </a:lnTo>
                  <a:cubicBezTo>
                    <a:pt x="13739" y="817"/>
                    <a:pt x="11804" y="0"/>
                    <a:pt x="8974"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11" name="Google Shape;211;p15"/>
            <p:cNvSpPr/>
            <p:nvPr/>
          </p:nvSpPr>
          <p:spPr>
            <a:xfrm>
              <a:off x="494184" y="321554"/>
              <a:ext cx="82929" cy="119508"/>
            </a:xfrm>
            <a:custGeom>
              <a:rect b="b" l="l" r="r" t="t"/>
              <a:pathLst>
                <a:path extrusionOk="0" h="21600" w="21600">
                  <a:moveTo>
                    <a:pt x="0" y="0"/>
                  </a:moveTo>
                  <a:lnTo>
                    <a:pt x="0" y="21600"/>
                  </a:lnTo>
                  <a:lnTo>
                    <a:pt x="7107" y="21600"/>
                  </a:lnTo>
                  <a:lnTo>
                    <a:pt x="7107" y="13047"/>
                  </a:lnTo>
                  <a:cubicBezTo>
                    <a:pt x="7107" y="11141"/>
                    <a:pt x="8670" y="9777"/>
                    <a:pt x="11014" y="9777"/>
                  </a:cubicBezTo>
                  <a:cubicBezTo>
                    <a:pt x="13333" y="9777"/>
                    <a:pt x="14492" y="10896"/>
                    <a:pt x="14492" y="12540"/>
                  </a:cubicBezTo>
                  <a:lnTo>
                    <a:pt x="14492" y="21600"/>
                  </a:lnTo>
                  <a:lnTo>
                    <a:pt x="21600" y="21600"/>
                  </a:lnTo>
                  <a:lnTo>
                    <a:pt x="21600" y="11543"/>
                  </a:lnTo>
                  <a:cubicBezTo>
                    <a:pt x="21600" y="8098"/>
                    <a:pt x="18726" y="5684"/>
                    <a:pt x="13837" y="5684"/>
                  </a:cubicBezTo>
                  <a:cubicBezTo>
                    <a:pt x="10762" y="5684"/>
                    <a:pt x="8847" y="6559"/>
                    <a:pt x="7234" y="8028"/>
                  </a:cubicBezTo>
                  <a:lnTo>
                    <a:pt x="7107" y="8028"/>
                  </a:lnTo>
                  <a:lnTo>
                    <a:pt x="7107"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12" name="Google Shape;212;p15"/>
            <p:cNvSpPr/>
            <p:nvPr/>
          </p:nvSpPr>
          <p:spPr>
            <a:xfrm>
              <a:off x="585432" y="353098"/>
              <a:ext cx="84190" cy="90093"/>
            </a:xfrm>
            <a:custGeom>
              <a:rect b="b" l="l" r="r" t="t"/>
              <a:pathLst>
                <a:path extrusionOk="0" h="21600" w="21600">
                  <a:moveTo>
                    <a:pt x="14152" y="11299"/>
                  </a:moveTo>
                  <a:lnTo>
                    <a:pt x="14152" y="13758"/>
                  </a:lnTo>
                  <a:cubicBezTo>
                    <a:pt x="14152" y="15962"/>
                    <a:pt x="12340" y="17447"/>
                    <a:pt x="9733" y="17447"/>
                  </a:cubicBezTo>
                  <a:cubicBezTo>
                    <a:pt x="8019" y="17447"/>
                    <a:pt x="6728" y="16797"/>
                    <a:pt x="6728" y="15150"/>
                  </a:cubicBezTo>
                  <a:cubicBezTo>
                    <a:pt x="6728" y="13596"/>
                    <a:pt x="7845" y="12946"/>
                    <a:pt x="10551" y="12389"/>
                  </a:cubicBezTo>
                  <a:cubicBezTo>
                    <a:pt x="11967" y="12065"/>
                    <a:pt x="13258" y="11740"/>
                    <a:pt x="14152" y="11299"/>
                  </a:cubicBezTo>
                  <a:close/>
                  <a:moveTo>
                    <a:pt x="10924" y="0"/>
                  </a:moveTo>
                  <a:cubicBezTo>
                    <a:pt x="4296" y="0"/>
                    <a:pt x="1167" y="3248"/>
                    <a:pt x="993" y="7053"/>
                  </a:cubicBezTo>
                  <a:lnTo>
                    <a:pt x="7423" y="7053"/>
                  </a:lnTo>
                  <a:cubicBezTo>
                    <a:pt x="7622" y="5336"/>
                    <a:pt x="8739" y="4409"/>
                    <a:pt x="10974" y="4409"/>
                  </a:cubicBezTo>
                  <a:cubicBezTo>
                    <a:pt x="13084" y="4409"/>
                    <a:pt x="13978" y="5290"/>
                    <a:pt x="13978" y="6613"/>
                  </a:cubicBezTo>
                  <a:cubicBezTo>
                    <a:pt x="13978" y="8027"/>
                    <a:pt x="12513" y="8422"/>
                    <a:pt x="8417" y="8909"/>
                  </a:cubicBezTo>
                  <a:cubicBezTo>
                    <a:pt x="3848" y="9466"/>
                    <a:pt x="0" y="10835"/>
                    <a:pt x="0" y="15359"/>
                  </a:cubicBezTo>
                  <a:cubicBezTo>
                    <a:pt x="0" y="19396"/>
                    <a:pt x="3128" y="21600"/>
                    <a:pt x="7498" y="21600"/>
                  </a:cubicBezTo>
                  <a:cubicBezTo>
                    <a:pt x="10800" y="21600"/>
                    <a:pt x="12736" y="20533"/>
                    <a:pt x="14027" y="18792"/>
                  </a:cubicBezTo>
                  <a:lnTo>
                    <a:pt x="14102" y="18792"/>
                  </a:lnTo>
                  <a:cubicBezTo>
                    <a:pt x="14276" y="19837"/>
                    <a:pt x="14499" y="20648"/>
                    <a:pt x="14847" y="21090"/>
                  </a:cubicBezTo>
                  <a:lnTo>
                    <a:pt x="21600" y="21090"/>
                  </a:lnTo>
                  <a:lnTo>
                    <a:pt x="21600" y="20811"/>
                  </a:lnTo>
                  <a:cubicBezTo>
                    <a:pt x="21004" y="20440"/>
                    <a:pt x="20830" y="19512"/>
                    <a:pt x="20830" y="17888"/>
                  </a:cubicBezTo>
                  <a:lnTo>
                    <a:pt x="20830" y="7540"/>
                  </a:lnTo>
                  <a:cubicBezTo>
                    <a:pt x="20830" y="4965"/>
                    <a:pt x="19936" y="2970"/>
                    <a:pt x="18049" y="1694"/>
                  </a:cubicBezTo>
                  <a:cubicBezTo>
                    <a:pt x="16461" y="580"/>
                    <a:pt x="14226" y="0"/>
                    <a:pt x="10924"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13" name="Google Shape;213;p15"/>
            <p:cNvSpPr/>
            <p:nvPr/>
          </p:nvSpPr>
          <p:spPr>
            <a:xfrm>
              <a:off x="679876" y="321554"/>
              <a:ext cx="27194" cy="119508"/>
            </a:xfrm>
            <a:custGeom>
              <a:rect b="b" l="l" r="r" t="t"/>
              <a:pathLst>
                <a:path extrusionOk="0" h="21600" w="21600">
                  <a:moveTo>
                    <a:pt x="0" y="0"/>
                  </a:moveTo>
                  <a:lnTo>
                    <a:pt x="0" y="3988"/>
                  </a:lnTo>
                  <a:lnTo>
                    <a:pt x="21600" y="3988"/>
                  </a:lnTo>
                  <a:lnTo>
                    <a:pt x="21600" y="0"/>
                  </a:lnTo>
                  <a:close/>
                  <a:moveTo>
                    <a:pt x="0" y="6139"/>
                  </a:moveTo>
                  <a:lnTo>
                    <a:pt x="0" y="21600"/>
                  </a:lnTo>
                  <a:lnTo>
                    <a:pt x="21600" y="21600"/>
                  </a:lnTo>
                  <a:lnTo>
                    <a:pt x="21600" y="6139"/>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sp>
        <p:nvSpPr>
          <p:cNvPr id="214" name="Google Shape;214;p15"/>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i="0" u="none" cap="none" strike="noStrik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_2_1_1">
  <p:cSld name="TITLE_2_2_1_1">
    <p:spTree>
      <p:nvGrpSpPr>
        <p:cNvPr id="215" name="Shape 215"/>
        <p:cNvGrpSpPr/>
        <p:nvPr/>
      </p:nvGrpSpPr>
      <p:grpSpPr>
        <a:xfrm>
          <a:off x="0" y="0"/>
          <a:ext cx="0" cy="0"/>
          <a:chOff x="0" y="0"/>
          <a:chExt cx="0" cy="0"/>
        </a:xfrm>
      </p:grpSpPr>
      <p:pic>
        <p:nvPicPr>
          <p:cNvPr descr="Google Shape;220;p18" id="216" name="Google Shape;216;p1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17" name="Google Shape;217;p16"/>
          <p:cNvSpPr txBox="1"/>
          <p:nvPr>
            <p:ph type="title"/>
          </p:nvPr>
        </p:nvSpPr>
        <p:spPr>
          <a:xfrm>
            <a:off x="571523" y="428698"/>
            <a:ext cx="7048502" cy="2203802"/>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FFFFFF"/>
              </a:buClr>
              <a:buSzPts val="4800"/>
              <a:buFont typeface="Arial"/>
              <a:buNone/>
              <a:defRPr sz="4800">
                <a:latin typeface="Arial"/>
                <a:ea typeface="Arial"/>
                <a:cs typeface="Arial"/>
                <a:sym typeface="Aria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18" name="Google Shape;218;p16"/>
          <p:cNvSpPr txBox="1"/>
          <p:nvPr>
            <p:ph idx="1" type="body"/>
          </p:nvPr>
        </p:nvSpPr>
        <p:spPr>
          <a:xfrm>
            <a:off x="571523" y="3000948"/>
            <a:ext cx="5905503" cy="1500603"/>
          </a:xfrm>
          <a:prstGeom prst="rect">
            <a:avLst/>
          </a:prstGeom>
          <a:noFill/>
          <a:ln>
            <a:noFill/>
          </a:ln>
        </p:spPr>
        <p:txBody>
          <a:bodyPr anchorCtr="0" anchor="t" bIns="0" lIns="0" spcFirstLastPara="1" rIns="0" wrap="square" tIns="0"/>
          <a:lstStyle>
            <a:lvl1pPr indent="-228600" lvl="0" marL="457200" algn="l">
              <a:lnSpc>
                <a:spcPct val="115000"/>
              </a:lnSpc>
              <a:spcBef>
                <a:spcPts val="0"/>
              </a:spcBef>
              <a:spcAft>
                <a:spcPts val="0"/>
              </a:spcAft>
              <a:buClr>
                <a:srgbClr val="D9D9D9"/>
              </a:buClr>
              <a:buSzPts val="1800"/>
              <a:buFont typeface="Arial"/>
              <a:buNone/>
              <a:defRPr sz="1800">
                <a:solidFill>
                  <a:srgbClr val="D9D9D9"/>
                </a:solidFill>
              </a:defRPr>
            </a:lvl1pPr>
            <a:lvl2pPr indent="-228600" lvl="1" marL="914400" algn="l">
              <a:lnSpc>
                <a:spcPct val="115000"/>
              </a:lnSpc>
              <a:spcBef>
                <a:spcPts val="0"/>
              </a:spcBef>
              <a:spcAft>
                <a:spcPts val="0"/>
              </a:spcAft>
              <a:buClr>
                <a:srgbClr val="D9D9D9"/>
              </a:buClr>
              <a:buSzPts val="1800"/>
              <a:buFont typeface="Arial"/>
              <a:buNone/>
              <a:defRPr sz="1800">
                <a:solidFill>
                  <a:srgbClr val="D9D9D9"/>
                </a:solidFill>
              </a:defRPr>
            </a:lvl2pPr>
            <a:lvl3pPr indent="-228600" lvl="2" marL="1371600" algn="l">
              <a:lnSpc>
                <a:spcPct val="115000"/>
              </a:lnSpc>
              <a:spcBef>
                <a:spcPts val="0"/>
              </a:spcBef>
              <a:spcAft>
                <a:spcPts val="0"/>
              </a:spcAft>
              <a:buClr>
                <a:srgbClr val="D9D9D9"/>
              </a:buClr>
              <a:buSzPts val="1800"/>
              <a:buFont typeface="Arial"/>
              <a:buNone/>
              <a:defRPr sz="1800">
                <a:solidFill>
                  <a:srgbClr val="D9D9D9"/>
                </a:solidFill>
              </a:defRPr>
            </a:lvl3pPr>
            <a:lvl4pPr indent="-228600" lvl="3" marL="1828800" algn="l">
              <a:lnSpc>
                <a:spcPct val="115000"/>
              </a:lnSpc>
              <a:spcBef>
                <a:spcPts val="0"/>
              </a:spcBef>
              <a:spcAft>
                <a:spcPts val="0"/>
              </a:spcAft>
              <a:buClr>
                <a:srgbClr val="D9D9D9"/>
              </a:buClr>
              <a:buSzPts val="1800"/>
              <a:buFont typeface="Arial"/>
              <a:buNone/>
              <a:defRPr sz="1800">
                <a:solidFill>
                  <a:srgbClr val="D9D9D9"/>
                </a:solidFill>
              </a:defRPr>
            </a:lvl4pPr>
            <a:lvl5pPr indent="-228600" lvl="4" marL="2286000" algn="l">
              <a:lnSpc>
                <a:spcPct val="115000"/>
              </a:lnSpc>
              <a:spcBef>
                <a:spcPts val="0"/>
              </a:spcBef>
              <a:spcAft>
                <a:spcPts val="0"/>
              </a:spcAft>
              <a:buClr>
                <a:srgbClr val="D9D9D9"/>
              </a:buClr>
              <a:buSzPts val="1800"/>
              <a:buFont typeface="Arial"/>
              <a:buNone/>
              <a:defRPr sz="1800">
                <a:solidFill>
                  <a:srgbClr val="D9D9D9"/>
                </a:solidFill>
              </a:defRPr>
            </a:lvl5pPr>
            <a:lvl6pPr indent="-228600" lvl="5" marL="2743200" algn="l">
              <a:lnSpc>
                <a:spcPct val="200000"/>
              </a:lnSpc>
              <a:spcBef>
                <a:spcPts val="0"/>
              </a:spcBef>
              <a:spcAft>
                <a:spcPts val="0"/>
              </a:spcAft>
              <a:buSzPts val="1800"/>
              <a:buNone/>
              <a:defRPr/>
            </a:lvl6pPr>
            <a:lvl7pPr indent="-228600" lvl="6" marL="3200400" algn="l">
              <a:lnSpc>
                <a:spcPct val="200000"/>
              </a:lnSpc>
              <a:spcBef>
                <a:spcPts val="0"/>
              </a:spcBef>
              <a:spcAft>
                <a:spcPts val="0"/>
              </a:spcAft>
              <a:buSzPts val="1800"/>
              <a:buNone/>
              <a:defRPr/>
            </a:lvl7pPr>
            <a:lvl8pPr indent="-228600" lvl="7" marL="3657600" algn="l">
              <a:lnSpc>
                <a:spcPct val="200000"/>
              </a:lnSpc>
              <a:spcBef>
                <a:spcPts val="0"/>
              </a:spcBef>
              <a:spcAft>
                <a:spcPts val="0"/>
              </a:spcAft>
              <a:buSzPts val="1800"/>
              <a:buNone/>
              <a:defRPr/>
            </a:lvl8pPr>
            <a:lvl9pPr indent="-228600" lvl="8" marL="4114800" algn="l">
              <a:lnSpc>
                <a:spcPct val="200000"/>
              </a:lnSpc>
              <a:spcBef>
                <a:spcPts val="0"/>
              </a:spcBef>
              <a:spcAft>
                <a:spcPts val="0"/>
              </a:spcAft>
              <a:buSzPts val="1800"/>
              <a:buNone/>
              <a:defRPr/>
            </a:lvl9pPr>
          </a:lstStyle>
          <a:p/>
        </p:txBody>
      </p:sp>
      <p:grpSp>
        <p:nvGrpSpPr>
          <p:cNvPr id="219" name="Google Shape;219;p16"/>
          <p:cNvGrpSpPr/>
          <p:nvPr/>
        </p:nvGrpSpPr>
        <p:grpSpPr>
          <a:xfrm>
            <a:off x="8056009" y="4332092"/>
            <a:ext cx="707072" cy="598409"/>
            <a:chOff x="0" y="-2"/>
            <a:chExt cx="707070" cy="598408"/>
          </a:xfrm>
        </p:grpSpPr>
        <p:sp>
          <p:nvSpPr>
            <p:cNvPr id="220" name="Google Shape;220;p16"/>
            <p:cNvSpPr/>
            <p:nvPr/>
          </p:nvSpPr>
          <p:spPr>
            <a:xfrm>
              <a:off x="0" y="-2"/>
              <a:ext cx="85544" cy="85546"/>
            </a:xfrm>
            <a:custGeom>
              <a:rect b="b" l="l" r="r" t="t"/>
              <a:pathLst>
                <a:path extrusionOk="0" h="21600" w="21600">
                  <a:moveTo>
                    <a:pt x="16077" y="3225"/>
                  </a:moveTo>
                  <a:lnTo>
                    <a:pt x="12193" y="9749"/>
                  </a:lnTo>
                  <a:lnTo>
                    <a:pt x="4447" y="9749"/>
                  </a:lnTo>
                  <a:lnTo>
                    <a:pt x="9334" y="4912"/>
                  </a:lnTo>
                  <a:lnTo>
                    <a:pt x="16077" y="3225"/>
                  </a:lnTo>
                  <a:close/>
                  <a:moveTo>
                    <a:pt x="17959" y="4276"/>
                  </a:moveTo>
                  <a:lnTo>
                    <a:pt x="19840" y="10800"/>
                  </a:lnTo>
                  <a:lnTo>
                    <a:pt x="17959" y="17324"/>
                  </a:lnTo>
                  <a:lnTo>
                    <a:pt x="14098" y="10800"/>
                  </a:lnTo>
                  <a:lnTo>
                    <a:pt x="17959" y="4276"/>
                  </a:lnTo>
                  <a:close/>
                  <a:moveTo>
                    <a:pt x="12193" y="11875"/>
                  </a:moveTo>
                  <a:lnTo>
                    <a:pt x="16077" y="18399"/>
                  </a:lnTo>
                  <a:lnTo>
                    <a:pt x="9334" y="16713"/>
                  </a:lnTo>
                  <a:lnTo>
                    <a:pt x="4447" y="11875"/>
                  </a:lnTo>
                  <a:close/>
                  <a:moveTo>
                    <a:pt x="19254" y="0"/>
                  </a:moveTo>
                  <a:lnTo>
                    <a:pt x="10409" y="2297"/>
                  </a:lnTo>
                  <a:lnTo>
                    <a:pt x="9114" y="4545"/>
                  </a:lnTo>
                  <a:lnTo>
                    <a:pt x="6451" y="4520"/>
                  </a:lnTo>
                  <a:lnTo>
                    <a:pt x="0" y="10800"/>
                  </a:lnTo>
                  <a:lnTo>
                    <a:pt x="6451" y="17080"/>
                  </a:lnTo>
                  <a:lnTo>
                    <a:pt x="9114" y="17080"/>
                  </a:lnTo>
                  <a:lnTo>
                    <a:pt x="10409" y="19303"/>
                  </a:lnTo>
                  <a:lnTo>
                    <a:pt x="19254" y="21600"/>
                  </a:lnTo>
                  <a:lnTo>
                    <a:pt x="21600" y="13023"/>
                  </a:lnTo>
                  <a:lnTo>
                    <a:pt x="20256" y="10800"/>
                  </a:lnTo>
                  <a:lnTo>
                    <a:pt x="21600" y="8576"/>
                  </a:lnTo>
                  <a:lnTo>
                    <a:pt x="19254"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21" name="Google Shape;221;p16"/>
            <p:cNvSpPr/>
            <p:nvPr/>
          </p:nvSpPr>
          <p:spPr>
            <a:xfrm>
              <a:off x="137019" y="25254"/>
              <a:ext cx="30292" cy="35129"/>
            </a:xfrm>
            <a:custGeom>
              <a:rect b="b" l="l" r="r" t="t"/>
              <a:pathLst>
                <a:path extrusionOk="0" h="21600" w="21600">
                  <a:moveTo>
                    <a:pt x="13180" y="0"/>
                  </a:moveTo>
                  <a:cubicBezTo>
                    <a:pt x="9869" y="0"/>
                    <a:pt x="7591" y="1191"/>
                    <a:pt x="5934" y="3453"/>
                  </a:cubicBezTo>
                  <a:lnTo>
                    <a:pt x="5797" y="3453"/>
                  </a:lnTo>
                  <a:lnTo>
                    <a:pt x="5797" y="536"/>
                  </a:lnTo>
                  <a:lnTo>
                    <a:pt x="0" y="536"/>
                  </a:lnTo>
                  <a:lnTo>
                    <a:pt x="0" y="21600"/>
                  </a:lnTo>
                  <a:lnTo>
                    <a:pt x="5934" y="21600"/>
                  </a:lnTo>
                  <a:lnTo>
                    <a:pt x="5934" y="9639"/>
                  </a:lnTo>
                  <a:cubicBezTo>
                    <a:pt x="5934" y="6784"/>
                    <a:pt x="8004" y="4820"/>
                    <a:pt x="10904" y="4820"/>
                  </a:cubicBezTo>
                  <a:cubicBezTo>
                    <a:pt x="13594" y="4820"/>
                    <a:pt x="15595" y="6188"/>
                    <a:pt x="15595" y="8689"/>
                  </a:cubicBezTo>
                  <a:lnTo>
                    <a:pt x="15595" y="21600"/>
                  </a:lnTo>
                  <a:lnTo>
                    <a:pt x="21600" y="21600"/>
                  </a:lnTo>
                  <a:lnTo>
                    <a:pt x="21600" y="7856"/>
                  </a:lnTo>
                  <a:cubicBezTo>
                    <a:pt x="21600" y="3273"/>
                    <a:pt x="18217" y="0"/>
                    <a:pt x="1318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22" name="Google Shape;222;p16"/>
            <p:cNvSpPr/>
            <p:nvPr/>
          </p:nvSpPr>
          <p:spPr>
            <a:xfrm>
              <a:off x="102669" y="26126"/>
              <a:ext cx="29998" cy="35129"/>
            </a:xfrm>
            <a:custGeom>
              <a:rect b="b" l="l" r="r" t="t"/>
              <a:pathLst>
                <a:path extrusionOk="0" h="21600" w="21600">
                  <a:moveTo>
                    <a:pt x="0" y="0"/>
                  </a:moveTo>
                  <a:lnTo>
                    <a:pt x="0" y="14043"/>
                  </a:lnTo>
                  <a:cubicBezTo>
                    <a:pt x="0" y="18625"/>
                    <a:pt x="3066" y="21600"/>
                    <a:pt x="8570" y="21600"/>
                  </a:cubicBezTo>
                  <a:cubicBezTo>
                    <a:pt x="12054" y="21600"/>
                    <a:pt x="13935" y="20528"/>
                    <a:pt x="15608" y="18565"/>
                  </a:cubicBezTo>
                  <a:lnTo>
                    <a:pt x="15748" y="18565"/>
                  </a:lnTo>
                  <a:lnTo>
                    <a:pt x="15748" y="21064"/>
                  </a:lnTo>
                  <a:lnTo>
                    <a:pt x="21600" y="21064"/>
                  </a:lnTo>
                  <a:lnTo>
                    <a:pt x="21600" y="0"/>
                  </a:lnTo>
                  <a:lnTo>
                    <a:pt x="15538" y="0"/>
                  </a:lnTo>
                  <a:lnTo>
                    <a:pt x="15538" y="12140"/>
                  </a:lnTo>
                  <a:cubicBezTo>
                    <a:pt x="15538" y="14935"/>
                    <a:pt x="13657" y="16900"/>
                    <a:pt x="10591" y="16900"/>
                  </a:cubicBezTo>
                  <a:cubicBezTo>
                    <a:pt x="7803" y="16900"/>
                    <a:pt x="6062" y="15531"/>
                    <a:pt x="6062" y="13090"/>
                  </a:cubicBezTo>
                  <a:lnTo>
                    <a:pt x="6062"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23" name="Google Shape;223;p16"/>
            <p:cNvSpPr/>
            <p:nvPr/>
          </p:nvSpPr>
          <p:spPr>
            <a:xfrm>
              <a:off x="169521" y="26126"/>
              <a:ext cx="12702" cy="34257"/>
            </a:xfrm>
            <a:prstGeom prst="rect">
              <a:avLst/>
            </a:pr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24" name="Google Shape;224;p16"/>
            <p:cNvSpPr/>
            <p:nvPr/>
          </p:nvSpPr>
          <p:spPr>
            <a:xfrm>
              <a:off x="169521" y="12568"/>
              <a:ext cx="12702" cy="12702"/>
            </a:xfrm>
            <a:prstGeom prst="rect">
              <a:avLst/>
            </a:pr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25" name="Google Shape;225;p16"/>
            <p:cNvSpPr/>
            <p:nvPr/>
          </p:nvSpPr>
          <p:spPr>
            <a:xfrm>
              <a:off x="203402" y="26126"/>
              <a:ext cx="32900" cy="45482"/>
            </a:xfrm>
            <a:custGeom>
              <a:rect b="b" l="l" r="r" t="t"/>
              <a:pathLst>
                <a:path extrusionOk="0" h="21600" w="21600">
                  <a:moveTo>
                    <a:pt x="0" y="0"/>
                  </a:moveTo>
                  <a:lnTo>
                    <a:pt x="6036" y="11582"/>
                  </a:lnTo>
                  <a:cubicBezTo>
                    <a:pt x="7306" y="14064"/>
                    <a:pt x="7750" y="15075"/>
                    <a:pt x="7750" y="15994"/>
                  </a:cubicBezTo>
                  <a:cubicBezTo>
                    <a:pt x="7750" y="17326"/>
                    <a:pt x="6797" y="18199"/>
                    <a:pt x="4446" y="18199"/>
                  </a:cubicBezTo>
                  <a:lnTo>
                    <a:pt x="2351" y="18199"/>
                  </a:lnTo>
                  <a:lnTo>
                    <a:pt x="2351" y="21600"/>
                  </a:lnTo>
                  <a:lnTo>
                    <a:pt x="5844" y="21600"/>
                  </a:lnTo>
                  <a:cubicBezTo>
                    <a:pt x="10418" y="21600"/>
                    <a:pt x="12007" y="20313"/>
                    <a:pt x="13722" y="16683"/>
                  </a:cubicBezTo>
                  <a:lnTo>
                    <a:pt x="21600" y="0"/>
                  </a:lnTo>
                  <a:lnTo>
                    <a:pt x="15756" y="0"/>
                  </a:lnTo>
                  <a:lnTo>
                    <a:pt x="12516" y="7353"/>
                  </a:lnTo>
                  <a:cubicBezTo>
                    <a:pt x="11816" y="8824"/>
                    <a:pt x="11182" y="10892"/>
                    <a:pt x="11182" y="10892"/>
                  </a:cubicBezTo>
                  <a:lnTo>
                    <a:pt x="11054" y="10892"/>
                  </a:lnTo>
                  <a:cubicBezTo>
                    <a:pt x="11054" y="10892"/>
                    <a:pt x="10293" y="8824"/>
                    <a:pt x="9593" y="7353"/>
                  </a:cubicBezTo>
                  <a:lnTo>
                    <a:pt x="5908"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26" name="Google Shape;226;p16"/>
            <p:cNvSpPr/>
            <p:nvPr/>
          </p:nvSpPr>
          <p:spPr>
            <a:xfrm>
              <a:off x="182597" y="15481"/>
              <a:ext cx="18581" cy="44999"/>
            </a:xfrm>
            <a:custGeom>
              <a:rect b="b" l="l" r="r" t="t"/>
              <a:pathLst>
                <a:path extrusionOk="0" h="21600" w="21600">
                  <a:moveTo>
                    <a:pt x="5511" y="0"/>
                  </a:moveTo>
                  <a:lnTo>
                    <a:pt x="5511" y="5110"/>
                  </a:lnTo>
                  <a:lnTo>
                    <a:pt x="0" y="5110"/>
                  </a:lnTo>
                  <a:lnTo>
                    <a:pt x="0" y="7990"/>
                  </a:lnTo>
                  <a:lnTo>
                    <a:pt x="5511" y="7990"/>
                  </a:lnTo>
                  <a:lnTo>
                    <a:pt x="5511" y="17652"/>
                  </a:lnTo>
                  <a:cubicBezTo>
                    <a:pt x="5511" y="20763"/>
                    <a:pt x="11139" y="21600"/>
                    <a:pt x="16311" y="21600"/>
                  </a:cubicBezTo>
                  <a:cubicBezTo>
                    <a:pt x="20474" y="21600"/>
                    <a:pt x="21600" y="21507"/>
                    <a:pt x="21600" y="21507"/>
                  </a:cubicBezTo>
                  <a:lnTo>
                    <a:pt x="21600" y="18348"/>
                  </a:lnTo>
                  <a:lnTo>
                    <a:pt x="19125" y="18348"/>
                  </a:lnTo>
                  <a:cubicBezTo>
                    <a:pt x="16876" y="18348"/>
                    <a:pt x="15188" y="17931"/>
                    <a:pt x="15188" y="16722"/>
                  </a:cubicBezTo>
                  <a:lnTo>
                    <a:pt x="15188" y="7990"/>
                  </a:lnTo>
                  <a:lnTo>
                    <a:pt x="21374" y="7990"/>
                  </a:lnTo>
                  <a:lnTo>
                    <a:pt x="21374" y="5110"/>
                  </a:lnTo>
                  <a:lnTo>
                    <a:pt x="15188" y="5110"/>
                  </a:lnTo>
                  <a:lnTo>
                    <a:pt x="15188"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27" name="Google Shape;227;p16"/>
            <p:cNvSpPr/>
            <p:nvPr/>
          </p:nvSpPr>
          <p:spPr>
            <a:xfrm>
              <a:off x="9966" y="171178"/>
              <a:ext cx="99863" cy="121637"/>
            </a:xfrm>
            <a:custGeom>
              <a:rect b="b" l="l" r="r" t="t"/>
              <a:pathLst>
                <a:path extrusionOk="0" h="21600" w="21600">
                  <a:moveTo>
                    <a:pt x="0" y="0"/>
                  </a:moveTo>
                  <a:lnTo>
                    <a:pt x="0" y="13730"/>
                  </a:lnTo>
                  <a:cubicBezTo>
                    <a:pt x="0" y="18696"/>
                    <a:pt x="3600" y="21600"/>
                    <a:pt x="10842" y="21600"/>
                  </a:cubicBezTo>
                  <a:cubicBezTo>
                    <a:pt x="18021" y="21600"/>
                    <a:pt x="21600" y="18627"/>
                    <a:pt x="21600" y="13730"/>
                  </a:cubicBezTo>
                  <a:lnTo>
                    <a:pt x="21600" y="0"/>
                  </a:lnTo>
                  <a:lnTo>
                    <a:pt x="15216" y="0"/>
                  </a:lnTo>
                  <a:lnTo>
                    <a:pt x="15216" y="13833"/>
                  </a:lnTo>
                  <a:cubicBezTo>
                    <a:pt x="15216" y="15895"/>
                    <a:pt x="13793" y="17390"/>
                    <a:pt x="10842" y="17390"/>
                  </a:cubicBezTo>
                  <a:cubicBezTo>
                    <a:pt x="7702" y="17390"/>
                    <a:pt x="6384" y="15998"/>
                    <a:pt x="6384" y="13919"/>
                  </a:cubicBezTo>
                  <a:lnTo>
                    <a:pt x="6384"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28" name="Google Shape;228;p16"/>
            <p:cNvSpPr/>
            <p:nvPr/>
          </p:nvSpPr>
          <p:spPr>
            <a:xfrm>
              <a:off x="123764" y="202530"/>
              <a:ext cx="82832" cy="88156"/>
            </a:xfrm>
            <a:custGeom>
              <a:rect b="b" l="l" r="r" t="t"/>
              <a:pathLst>
                <a:path extrusionOk="0" h="21600" w="21600">
                  <a:moveTo>
                    <a:pt x="13853" y="0"/>
                  </a:moveTo>
                  <a:cubicBezTo>
                    <a:pt x="10750" y="0"/>
                    <a:pt x="8630" y="1233"/>
                    <a:pt x="6964" y="3485"/>
                  </a:cubicBezTo>
                  <a:lnTo>
                    <a:pt x="6838" y="3485"/>
                  </a:lnTo>
                  <a:lnTo>
                    <a:pt x="6838" y="617"/>
                  </a:lnTo>
                  <a:lnTo>
                    <a:pt x="0" y="617"/>
                  </a:lnTo>
                  <a:lnTo>
                    <a:pt x="0" y="21600"/>
                  </a:lnTo>
                  <a:lnTo>
                    <a:pt x="7091" y="21600"/>
                  </a:lnTo>
                  <a:lnTo>
                    <a:pt x="7091" y="10006"/>
                  </a:lnTo>
                  <a:cubicBezTo>
                    <a:pt x="7091" y="7422"/>
                    <a:pt x="8655" y="5572"/>
                    <a:pt x="11027" y="5572"/>
                  </a:cubicBezTo>
                  <a:cubicBezTo>
                    <a:pt x="13323" y="5572"/>
                    <a:pt x="14510" y="7090"/>
                    <a:pt x="14510" y="9295"/>
                  </a:cubicBezTo>
                  <a:lnTo>
                    <a:pt x="14510" y="21600"/>
                  </a:lnTo>
                  <a:lnTo>
                    <a:pt x="21600" y="21600"/>
                  </a:lnTo>
                  <a:lnTo>
                    <a:pt x="21600" y="7943"/>
                  </a:lnTo>
                  <a:cubicBezTo>
                    <a:pt x="21600" y="3296"/>
                    <a:pt x="18724" y="0"/>
                    <a:pt x="13853"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29" name="Google Shape;229;p16"/>
            <p:cNvSpPr/>
            <p:nvPr/>
          </p:nvSpPr>
          <p:spPr>
            <a:xfrm>
              <a:off x="218981" y="171178"/>
              <a:ext cx="27288" cy="119508"/>
            </a:xfrm>
            <a:custGeom>
              <a:rect b="b" l="l" r="r" t="t"/>
              <a:pathLst>
                <a:path extrusionOk="0" h="21600" w="21600">
                  <a:moveTo>
                    <a:pt x="0" y="0"/>
                  </a:moveTo>
                  <a:lnTo>
                    <a:pt x="0" y="3988"/>
                  </a:lnTo>
                  <a:lnTo>
                    <a:pt x="21600" y="3988"/>
                  </a:lnTo>
                  <a:lnTo>
                    <a:pt x="21600" y="0"/>
                  </a:lnTo>
                  <a:close/>
                  <a:moveTo>
                    <a:pt x="0" y="6122"/>
                  </a:moveTo>
                  <a:lnTo>
                    <a:pt x="0" y="21600"/>
                  </a:lnTo>
                  <a:lnTo>
                    <a:pt x="21600" y="21600"/>
                  </a:lnTo>
                  <a:lnTo>
                    <a:pt x="21600" y="6122"/>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30" name="Google Shape;230;p16"/>
            <p:cNvSpPr/>
            <p:nvPr/>
          </p:nvSpPr>
          <p:spPr>
            <a:xfrm>
              <a:off x="254591" y="178050"/>
              <a:ext cx="53512" cy="113605"/>
            </a:xfrm>
            <a:custGeom>
              <a:rect b="b" l="l" r="r" t="t"/>
              <a:pathLst>
                <a:path extrusionOk="0" h="21600" w="21600">
                  <a:moveTo>
                    <a:pt x="4570" y="0"/>
                  </a:moveTo>
                  <a:lnTo>
                    <a:pt x="4570" y="5133"/>
                  </a:lnTo>
                  <a:lnTo>
                    <a:pt x="0" y="5133"/>
                  </a:lnTo>
                  <a:lnTo>
                    <a:pt x="0" y="8371"/>
                  </a:lnTo>
                  <a:lnTo>
                    <a:pt x="4570" y="8371"/>
                  </a:lnTo>
                  <a:lnTo>
                    <a:pt x="4570" y="17111"/>
                  </a:lnTo>
                  <a:cubicBezTo>
                    <a:pt x="4570" y="20606"/>
                    <a:pt x="9179" y="21600"/>
                    <a:pt x="15585" y="21600"/>
                  </a:cubicBezTo>
                  <a:cubicBezTo>
                    <a:pt x="18554" y="21600"/>
                    <a:pt x="20624" y="21471"/>
                    <a:pt x="21600" y="21342"/>
                  </a:cubicBezTo>
                  <a:lnTo>
                    <a:pt x="21600" y="17571"/>
                  </a:lnTo>
                  <a:cubicBezTo>
                    <a:pt x="21171" y="17571"/>
                    <a:pt x="20117" y="17589"/>
                    <a:pt x="19140" y="17589"/>
                  </a:cubicBezTo>
                  <a:cubicBezTo>
                    <a:pt x="16796" y="17589"/>
                    <a:pt x="15311" y="17276"/>
                    <a:pt x="15311" y="16007"/>
                  </a:cubicBezTo>
                  <a:lnTo>
                    <a:pt x="15311" y="8371"/>
                  </a:lnTo>
                  <a:lnTo>
                    <a:pt x="21600" y="8371"/>
                  </a:lnTo>
                  <a:lnTo>
                    <a:pt x="21600" y="5133"/>
                  </a:lnTo>
                  <a:lnTo>
                    <a:pt x="15311" y="5133"/>
                  </a:lnTo>
                  <a:lnTo>
                    <a:pt x="15311"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31" name="Google Shape;231;p16"/>
            <p:cNvSpPr/>
            <p:nvPr/>
          </p:nvSpPr>
          <p:spPr>
            <a:xfrm>
              <a:off x="313230" y="202530"/>
              <a:ext cx="88259" cy="90577"/>
            </a:xfrm>
            <a:custGeom>
              <a:rect b="b" l="l" r="r" t="t"/>
              <a:pathLst>
                <a:path extrusionOk="0" h="21600" w="21554">
                  <a:moveTo>
                    <a:pt x="10871" y="4639"/>
                  </a:moveTo>
                  <a:cubicBezTo>
                    <a:pt x="13021" y="4639"/>
                    <a:pt x="14581" y="6185"/>
                    <a:pt x="14818" y="8607"/>
                  </a:cubicBezTo>
                  <a:lnTo>
                    <a:pt x="6570" y="8607"/>
                  </a:lnTo>
                  <a:cubicBezTo>
                    <a:pt x="7019" y="6185"/>
                    <a:pt x="8318" y="4639"/>
                    <a:pt x="10871" y="4639"/>
                  </a:cubicBezTo>
                  <a:close/>
                  <a:moveTo>
                    <a:pt x="10729" y="0"/>
                  </a:moveTo>
                  <a:cubicBezTo>
                    <a:pt x="4372" y="0"/>
                    <a:pt x="0" y="4662"/>
                    <a:pt x="0" y="10777"/>
                  </a:cubicBezTo>
                  <a:cubicBezTo>
                    <a:pt x="0" y="16938"/>
                    <a:pt x="4254" y="21600"/>
                    <a:pt x="11155" y="21600"/>
                  </a:cubicBezTo>
                  <a:cubicBezTo>
                    <a:pt x="13801" y="21600"/>
                    <a:pt x="15928" y="20931"/>
                    <a:pt x="17677" y="19731"/>
                  </a:cubicBezTo>
                  <a:cubicBezTo>
                    <a:pt x="19520" y="18508"/>
                    <a:pt x="20726" y="16754"/>
                    <a:pt x="21174" y="14907"/>
                  </a:cubicBezTo>
                  <a:lnTo>
                    <a:pt x="14700" y="14907"/>
                  </a:lnTo>
                  <a:cubicBezTo>
                    <a:pt x="14132" y="16200"/>
                    <a:pt x="12974" y="16938"/>
                    <a:pt x="11226" y="16938"/>
                  </a:cubicBezTo>
                  <a:cubicBezTo>
                    <a:pt x="8484" y="16938"/>
                    <a:pt x="6948" y="15230"/>
                    <a:pt x="6523" y="12485"/>
                  </a:cubicBezTo>
                  <a:lnTo>
                    <a:pt x="21553" y="12485"/>
                  </a:lnTo>
                  <a:cubicBezTo>
                    <a:pt x="21600" y="8331"/>
                    <a:pt x="20371" y="4800"/>
                    <a:pt x="17890" y="2562"/>
                  </a:cubicBezTo>
                  <a:cubicBezTo>
                    <a:pt x="16094" y="969"/>
                    <a:pt x="13707" y="0"/>
                    <a:pt x="10729"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32" name="Google Shape;232;p16"/>
            <p:cNvSpPr/>
            <p:nvPr/>
          </p:nvSpPr>
          <p:spPr>
            <a:xfrm>
              <a:off x="6289" y="478896"/>
              <a:ext cx="88930" cy="116797"/>
            </a:xfrm>
            <a:custGeom>
              <a:rect b="b" l="l" r="r" t="t"/>
              <a:pathLst>
                <a:path extrusionOk="0" h="21600" w="21600">
                  <a:moveTo>
                    <a:pt x="11235" y="0"/>
                  </a:moveTo>
                  <a:cubicBezTo>
                    <a:pt x="6887" y="0"/>
                    <a:pt x="3902" y="1181"/>
                    <a:pt x="2304" y="2917"/>
                  </a:cubicBezTo>
                  <a:cubicBezTo>
                    <a:pt x="964" y="4295"/>
                    <a:pt x="400" y="5816"/>
                    <a:pt x="400" y="8286"/>
                  </a:cubicBezTo>
                  <a:lnTo>
                    <a:pt x="6816" y="8286"/>
                  </a:lnTo>
                  <a:cubicBezTo>
                    <a:pt x="6863" y="6836"/>
                    <a:pt x="7263" y="5870"/>
                    <a:pt x="8062" y="5172"/>
                  </a:cubicBezTo>
                  <a:cubicBezTo>
                    <a:pt x="8767" y="4509"/>
                    <a:pt x="9778" y="4206"/>
                    <a:pt x="11070" y="4206"/>
                  </a:cubicBezTo>
                  <a:cubicBezTo>
                    <a:pt x="13420" y="4206"/>
                    <a:pt x="14690" y="5315"/>
                    <a:pt x="14690" y="6961"/>
                  </a:cubicBezTo>
                  <a:cubicBezTo>
                    <a:pt x="14690" y="7999"/>
                    <a:pt x="14008" y="8805"/>
                    <a:pt x="12857" y="9592"/>
                  </a:cubicBezTo>
                  <a:cubicBezTo>
                    <a:pt x="10671" y="11060"/>
                    <a:pt x="7427" y="12617"/>
                    <a:pt x="4913" y="14245"/>
                  </a:cubicBezTo>
                  <a:cubicBezTo>
                    <a:pt x="2139" y="16017"/>
                    <a:pt x="71" y="18057"/>
                    <a:pt x="0" y="21600"/>
                  </a:cubicBezTo>
                  <a:lnTo>
                    <a:pt x="21600" y="21600"/>
                  </a:lnTo>
                  <a:lnTo>
                    <a:pt x="21600" y="17305"/>
                  </a:lnTo>
                  <a:lnTo>
                    <a:pt x="9496" y="17305"/>
                  </a:lnTo>
                  <a:lnTo>
                    <a:pt x="9496" y="17287"/>
                  </a:lnTo>
                  <a:cubicBezTo>
                    <a:pt x="11447" y="15712"/>
                    <a:pt x="14455" y="14406"/>
                    <a:pt x="16923" y="12867"/>
                  </a:cubicBezTo>
                  <a:cubicBezTo>
                    <a:pt x="19391" y="11400"/>
                    <a:pt x="21553" y="9699"/>
                    <a:pt x="21553" y="6764"/>
                  </a:cubicBezTo>
                  <a:cubicBezTo>
                    <a:pt x="21553" y="3024"/>
                    <a:pt x="17933" y="0"/>
                    <a:pt x="11235"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33" name="Google Shape;233;p16"/>
            <p:cNvSpPr/>
            <p:nvPr/>
          </p:nvSpPr>
          <p:spPr>
            <a:xfrm>
              <a:off x="104507" y="478702"/>
              <a:ext cx="101314" cy="119704"/>
            </a:xfrm>
            <a:custGeom>
              <a:rect b="b" l="l" r="r" t="t"/>
              <a:pathLst>
                <a:path extrusionOk="0" h="21600" w="21600">
                  <a:moveTo>
                    <a:pt x="10790" y="3964"/>
                  </a:moveTo>
                  <a:cubicBezTo>
                    <a:pt x="14070" y="3964"/>
                    <a:pt x="15390" y="6792"/>
                    <a:pt x="15390" y="10809"/>
                  </a:cubicBezTo>
                  <a:cubicBezTo>
                    <a:pt x="15390" y="14877"/>
                    <a:pt x="14111" y="17619"/>
                    <a:pt x="10790" y="17619"/>
                  </a:cubicBezTo>
                  <a:cubicBezTo>
                    <a:pt x="7530" y="17619"/>
                    <a:pt x="6168" y="14842"/>
                    <a:pt x="6168" y="10809"/>
                  </a:cubicBezTo>
                  <a:cubicBezTo>
                    <a:pt x="6168" y="6757"/>
                    <a:pt x="7530" y="3964"/>
                    <a:pt x="10790" y="3964"/>
                  </a:cubicBezTo>
                  <a:close/>
                  <a:moveTo>
                    <a:pt x="10790" y="0"/>
                  </a:moveTo>
                  <a:cubicBezTo>
                    <a:pt x="4394" y="0"/>
                    <a:pt x="0" y="4226"/>
                    <a:pt x="0" y="10809"/>
                  </a:cubicBezTo>
                  <a:cubicBezTo>
                    <a:pt x="0" y="17374"/>
                    <a:pt x="4415" y="21600"/>
                    <a:pt x="10769" y="21600"/>
                  </a:cubicBezTo>
                  <a:cubicBezTo>
                    <a:pt x="17247" y="21600"/>
                    <a:pt x="21600" y="17374"/>
                    <a:pt x="21600" y="10809"/>
                  </a:cubicBezTo>
                  <a:cubicBezTo>
                    <a:pt x="21600" y="4226"/>
                    <a:pt x="17350" y="0"/>
                    <a:pt x="1079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34" name="Google Shape;234;p16"/>
            <p:cNvSpPr/>
            <p:nvPr/>
          </p:nvSpPr>
          <p:spPr>
            <a:xfrm>
              <a:off x="213175" y="480251"/>
              <a:ext cx="52740" cy="115442"/>
            </a:xfrm>
            <a:custGeom>
              <a:rect b="b" l="l" r="r" t="t"/>
              <a:pathLst>
                <a:path extrusionOk="0" h="21600" w="21600">
                  <a:moveTo>
                    <a:pt x="12444" y="0"/>
                  </a:moveTo>
                  <a:cubicBezTo>
                    <a:pt x="11295" y="2915"/>
                    <a:pt x="6223" y="4255"/>
                    <a:pt x="0" y="4345"/>
                  </a:cubicBezTo>
                  <a:lnTo>
                    <a:pt x="0" y="7912"/>
                  </a:lnTo>
                  <a:lnTo>
                    <a:pt x="10028" y="7912"/>
                  </a:lnTo>
                  <a:lnTo>
                    <a:pt x="10028" y="21600"/>
                  </a:lnTo>
                  <a:lnTo>
                    <a:pt x="21600" y="21600"/>
                  </a:lnTo>
                  <a:lnTo>
                    <a:pt x="21600"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35" name="Google Shape;235;p16"/>
            <p:cNvSpPr/>
            <p:nvPr/>
          </p:nvSpPr>
          <p:spPr>
            <a:xfrm>
              <a:off x="280137" y="478896"/>
              <a:ext cx="95606" cy="119509"/>
            </a:xfrm>
            <a:custGeom>
              <a:rect b="b" l="l" r="r" t="t"/>
              <a:pathLst>
                <a:path extrusionOk="0" h="21600" w="21600">
                  <a:moveTo>
                    <a:pt x="10581" y="3777"/>
                  </a:moveTo>
                  <a:cubicBezTo>
                    <a:pt x="13248" y="3777"/>
                    <a:pt x="15172" y="5282"/>
                    <a:pt x="15172" y="7380"/>
                  </a:cubicBezTo>
                  <a:cubicBezTo>
                    <a:pt x="15172" y="9462"/>
                    <a:pt x="13227" y="10931"/>
                    <a:pt x="10581" y="10931"/>
                  </a:cubicBezTo>
                  <a:cubicBezTo>
                    <a:pt x="7783" y="10931"/>
                    <a:pt x="6034" y="9392"/>
                    <a:pt x="6034" y="7345"/>
                  </a:cubicBezTo>
                  <a:cubicBezTo>
                    <a:pt x="6034" y="5317"/>
                    <a:pt x="7893" y="3777"/>
                    <a:pt x="10581" y="3777"/>
                  </a:cubicBezTo>
                  <a:close/>
                  <a:moveTo>
                    <a:pt x="10428" y="0"/>
                  </a:moveTo>
                  <a:cubicBezTo>
                    <a:pt x="4373" y="0"/>
                    <a:pt x="0" y="2956"/>
                    <a:pt x="0" y="7380"/>
                  </a:cubicBezTo>
                  <a:cubicBezTo>
                    <a:pt x="0" y="11806"/>
                    <a:pt x="4220" y="14674"/>
                    <a:pt x="9445" y="14674"/>
                  </a:cubicBezTo>
                  <a:cubicBezTo>
                    <a:pt x="12112" y="14674"/>
                    <a:pt x="13904" y="13799"/>
                    <a:pt x="15216" y="12662"/>
                  </a:cubicBezTo>
                  <a:lnTo>
                    <a:pt x="15303" y="12662"/>
                  </a:lnTo>
                  <a:cubicBezTo>
                    <a:pt x="15216" y="14499"/>
                    <a:pt x="14735" y="15898"/>
                    <a:pt x="13817" y="16773"/>
                  </a:cubicBezTo>
                  <a:cubicBezTo>
                    <a:pt x="13030" y="17577"/>
                    <a:pt x="11893" y="17944"/>
                    <a:pt x="10450" y="17944"/>
                  </a:cubicBezTo>
                  <a:cubicBezTo>
                    <a:pt x="8308" y="17944"/>
                    <a:pt x="7215" y="17000"/>
                    <a:pt x="6843" y="15985"/>
                  </a:cubicBezTo>
                  <a:lnTo>
                    <a:pt x="787" y="15985"/>
                  </a:lnTo>
                  <a:cubicBezTo>
                    <a:pt x="1508" y="19308"/>
                    <a:pt x="5028" y="21600"/>
                    <a:pt x="10603" y="21600"/>
                  </a:cubicBezTo>
                  <a:cubicBezTo>
                    <a:pt x="14385" y="21600"/>
                    <a:pt x="17074" y="20568"/>
                    <a:pt x="18911" y="18661"/>
                  </a:cubicBezTo>
                  <a:cubicBezTo>
                    <a:pt x="20769" y="16737"/>
                    <a:pt x="21600" y="13834"/>
                    <a:pt x="21600" y="10634"/>
                  </a:cubicBezTo>
                  <a:cubicBezTo>
                    <a:pt x="21600" y="6856"/>
                    <a:pt x="20507" y="4110"/>
                    <a:pt x="18190" y="2326"/>
                  </a:cubicBezTo>
                  <a:cubicBezTo>
                    <a:pt x="16397" y="857"/>
                    <a:pt x="13642" y="0"/>
                    <a:pt x="10428"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36" name="Google Shape;236;p16"/>
            <p:cNvSpPr/>
            <p:nvPr/>
          </p:nvSpPr>
          <p:spPr>
            <a:xfrm>
              <a:off x="5129" y="319328"/>
              <a:ext cx="102283" cy="124540"/>
            </a:xfrm>
            <a:custGeom>
              <a:rect b="b" l="l" r="r" t="t"/>
              <a:pathLst>
                <a:path extrusionOk="0" h="21600" w="21600">
                  <a:moveTo>
                    <a:pt x="10790" y="0"/>
                  </a:moveTo>
                  <a:cubicBezTo>
                    <a:pt x="5149" y="0"/>
                    <a:pt x="777" y="1947"/>
                    <a:pt x="777" y="6377"/>
                  </a:cubicBezTo>
                  <a:cubicBezTo>
                    <a:pt x="777" y="10724"/>
                    <a:pt x="5395" y="11832"/>
                    <a:pt x="9768" y="12671"/>
                  </a:cubicBezTo>
                  <a:cubicBezTo>
                    <a:pt x="13222" y="13376"/>
                    <a:pt x="15265" y="13712"/>
                    <a:pt x="15265" y="15373"/>
                  </a:cubicBezTo>
                  <a:cubicBezTo>
                    <a:pt x="15265" y="16934"/>
                    <a:pt x="13262" y="17539"/>
                    <a:pt x="11219" y="17539"/>
                  </a:cubicBezTo>
                  <a:cubicBezTo>
                    <a:pt x="8215" y="17539"/>
                    <a:pt x="6560" y="16683"/>
                    <a:pt x="6273" y="14585"/>
                  </a:cubicBezTo>
                  <a:lnTo>
                    <a:pt x="0" y="14585"/>
                  </a:lnTo>
                  <a:cubicBezTo>
                    <a:pt x="143" y="19167"/>
                    <a:pt x="4537" y="21600"/>
                    <a:pt x="11260" y="21600"/>
                  </a:cubicBezTo>
                  <a:cubicBezTo>
                    <a:pt x="17084" y="21600"/>
                    <a:pt x="21600" y="19200"/>
                    <a:pt x="21600" y="14853"/>
                  </a:cubicBezTo>
                  <a:cubicBezTo>
                    <a:pt x="21600" y="10406"/>
                    <a:pt x="17349" y="9231"/>
                    <a:pt x="12669" y="8324"/>
                  </a:cubicBezTo>
                  <a:cubicBezTo>
                    <a:pt x="8889" y="7636"/>
                    <a:pt x="6948" y="7284"/>
                    <a:pt x="6948" y="5841"/>
                  </a:cubicBezTo>
                  <a:cubicBezTo>
                    <a:pt x="6948" y="4682"/>
                    <a:pt x="8399" y="3893"/>
                    <a:pt x="10585" y="3893"/>
                  </a:cubicBezTo>
                  <a:cubicBezTo>
                    <a:pt x="12915" y="3893"/>
                    <a:pt x="14386" y="4783"/>
                    <a:pt x="14631" y="6377"/>
                  </a:cubicBezTo>
                  <a:lnTo>
                    <a:pt x="20742" y="6377"/>
                  </a:lnTo>
                  <a:cubicBezTo>
                    <a:pt x="20496" y="2031"/>
                    <a:pt x="16266" y="0"/>
                    <a:pt x="1079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37" name="Google Shape;237;p16"/>
            <p:cNvSpPr/>
            <p:nvPr/>
          </p:nvSpPr>
          <p:spPr>
            <a:xfrm>
              <a:off x="117763" y="321554"/>
              <a:ext cx="82835" cy="119508"/>
            </a:xfrm>
            <a:custGeom>
              <a:rect b="b" l="l" r="r" t="t"/>
              <a:pathLst>
                <a:path extrusionOk="0" h="21600" w="21600">
                  <a:moveTo>
                    <a:pt x="0" y="0"/>
                  </a:moveTo>
                  <a:lnTo>
                    <a:pt x="0" y="21600"/>
                  </a:lnTo>
                  <a:lnTo>
                    <a:pt x="7091" y="21600"/>
                  </a:lnTo>
                  <a:lnTo>
                    <a:pt x="7091" y="13047"/>
                  </a:lnTo>
                  <a:cubicBezTo>
                    <a:pt x="7091" y="11141"/>
                    <a:pt x="8655" y="9777"/>
                    <a:pt x="11027" y="9777"/>
                  </a:cubicBezTo>
                  <a:cubicBezTo>
                    <a:pt x="13323" y="9777"/>
                    <a:pt x="14509" y="10896"/>
                    <a:pt x="14509" y="12540"/>
                  </a:cubicBezTo>
                  <a:lnTo>
                    <a:pt x="14509" y="21600"/>
                  </a:lnTo>
                  <a:lnTo>
                    <a:pt x="21600" y="21600"/>
                  </a:lnTo>
                  <a:lnTo>
                    <a:pt x="21600" y="11543"/>
                  </a:lnTo>
                  <a:cubicBezTo>
                    <a:pt x="21600" y="8098"/>
                    <a:pt x="18723" y="5684"/>
                    <a:pt x="13854" y="5684"/>
                  </a:cubicBezTo>
                  <a:cubicBezTo>
                    <a:pt x="10749" y="5684"/>
                    <a:pt x="8832" y="6559"/>
                    <a:pt x="7217" y="8028"/>
                  </a:cubicBezTo>
                  <a:lnTo>
                    <a:pt x="7091" y="8028"/>
                  </a:lnTo>
                  <a:lnTo>
                    <a:pt x="7091"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38" name="Google Shape;238;p16"/>
            <p:cNvSpPr/>
            <p:nvPr/>
          </p:nvSpPr>
          <p:spPr>
            <a:xfrm>
              <a:off x="208917" y="353098"/>
              <a:ext cx="84284" cy="90093"/>
            </a:xfrm>
            <a:custGeom>
              <a:rect b="b" l="l" r="r" t="t"/>
              <a:pathLst>
                <a:path extrusionOk="0" h="21600" w="21600">
                  <a:moveTo>
                    <a:pt x="14135" y="11299"/>
                  </a:moveTo>
                  <a:lnTo>
                    <a:pt x="14135" y="13758"/>
                  </a:lnTo>
                  <a:cubicBezTo>
                    <a:pt x="14135" y="15962"/>
                    <a:pt x="12350" y="17447"/>
                    <a:pt x="9722" y="17447"/>
                  </a:cubicBezTo>
                  <a:cubicBezTo>
                    <a:pt x="8010" y="17447"/>
                    <a:pt x="6745" y="16797"/>
                    <a:pt x="6745" y="15150"/>
                  </a:cubicBezTo>
                  <a:cubicBezTo>
                    <a:pt x="6745" y="13596"/>
                    <a:pt x="7837" y="12946"/>
                    <a:pt x="10540" y="12389"/>
                  </a:cubicBezTo>
                  <a:cubicBezTo>
                    <a:pt x="11953" y="12065"/>
                    <a:pt x="13243" y="11740"/>
                    <a:pt x="14135" y="11299"/>
                  </a:cubicBezTo>
                  <a:close/>
                  <a:moveTo>
                    <a:pt x="10937" y="0"/>
                  </a:moveTo>
                  <a:cubicBezTo>
                    <a:pt x="4290" y="0"/>
                    <a:pt x="1166" y="3248"/>
                    <a:pt x="992" y="7053"/>
                  </a:cubicBezTo>
                  <a:lnTo>
                    <a:pt x="7415" y="7053"/>
                  </a:lnTo>
                  <a:cubicBezTo>
                    <a:pt x="7638" y="5336"/>
                    <a:pt x="8754" y="4409"/>
                    <a:pt x="10986" y="4409"/>
                  </a:cubicBezTo>
                  <a:cubicBezTo>
                    <a:pt x="13069" y="4409"/>
                    <a:pt x="13962" y="5290"/>
                    <a:pt x="13962" y="6613"/>
                  </a:cubicBezTo>
                  <a:cubicBezTo>
                    <a:pt x="13962" y="8027"/>
                    <a:pt x="12524" y="8422"/>
                    <a:pt x="8407" y="8909"/>
                  </a:cubicBezTo>
                  <a:cubicBezTo>
                    <a:pt x="3869" y="9466"/>
                    <a:pt x="0" y="10835"/>
                    <a:pt x="0" y="15359"/>
                  </a:cubicBezTo>
                  <a:cubicBezTo>
                    <a:pt x="0" y="19396"/>
                    <a:pt x="3150" y="21600"/>
                    <a:pt x="7514" y="21600"/>
                  </a:cubicBezTo>
                  <a:cubicBezTo>
                    <a:pt x="10813" y="21600"/>
                    <a:pt x="12722" y="20533"/>
                    <a:pt x="14012" y="18792"/>
                  </a:cubicBezTo>
                  <a:lnTo>
                    <a:pt x="14111" y="18792"/>
                  </a:lnTo>
                  <a:cubicBezTo>
                    <a:pt x="14260" y="19837"/>
                    <a:pt x="14483" y="20648"/>
                    <a:pt x="14830" y="21090"/>
                  </a:cubicBezTo>
                  <a:lnTo>
                    <a:pt x="21600" y="21090"/>
                  </a:lnTo>
                  <a:lnTo>
                    <a:pt x="21600" y="20811"/>
                  </a:lnTo>
                  <a:cubicBezTo>
                    <a:pt x="21005" y="20440"/>
                    <a:pt x="20832" y="19512"/>
                    <a:pt x="20832" y="17888"/>
                  </a:cubicBezTo>
                  <a:lnTo>
                    <a:pt x="20832" y="7540"/>
                  </a:lnTo>
                  <a:cubicBezTo>
                    <a:pt x="20832" y="4965"/>
                    <a:pt x="19914" y="2970"/>
                    <a:pt x="18029" y="1694"/>
                  </a:cubicBezTo>
                  <a:cubicBezTo>
                    <a:pt x="16467" y="580"/>
                    <a:pt x="14235" y="0"/>
                    <a:pt x="10937"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39" name="Google Shape;239;p16"/>
            <p:cNvSpPr/>
            <p:nvPr/>
          </p:nvSpPr>
          <p:spPr>
            <a:xfrm>
              <a:off x="303360" y="353003"/>
              <a:ext cx="82930" cy="88059"/>
            </a:xfrm>
            <a:custGeom>
              <a:rect b="b" l="l" r="r" t="t"/>
              <a:pathLst>
                <a:path extrusionOk="0" h="21600" w="21600">
                  <a:moveTo>
                    <a:pt x="13837" y="0"/>
                  </a:moveTo>
                  <a:cubicBezTo>
                    <a:pt x="10762" y="0"/>
                    <a:pt x="8620" y="1211"/>
                    <a:pt x="6957" y="3465"/>
                  </a:cubicBezTo>
                  <a:lnTo>
                    <a:pt x="6830" y="3465"/>
                  </a:lnTo>
                  <a:lnTo>
                    <a:pt x="6830" y="617"/>
                  </a:lnTo>
                  <a:lnTo>
                    <a:pt x="0" y="617"/>
                  </a:lnTo>
                  <a:lnTo>
                    <a:pt x="0" y="21600"/>
                  </a:lnTo>
                  <a:lnTo>
                    <a:pt x="7108" y="21600"/>
                  </a:lnTo>
                  <a:lnTo>
                    <a:pt x="7108" y="9993"/>
                  </a:lnTo>
                  <a:cubicBezTo>
                    <a:pt x="7108" y="7405"/>
                    <a:pt x="8670" y="5554"/>
                    <a:pt x="11015" y="5554"/>
                  </a:cubicBezTo>
                  <a:cubicBezTo>
                    <a:pt x="13333" y="5554"/>
                    <a:pt x="14493" y="7073"/>
                    <a:pt x="14493" y="9304"/>
                  </a:cubicBezTo>
                  <a:lnTo>
                    <a:pt x="14493" y="21600"/>
                  </a:lnTo>
                  <a:lnTo>
                    <a:pt x="21600" y="21600"/>
                  </a:lnTo>
                  <a:lnTo>
                    <a:pt x="21600" y="7951"/>
                  </a:lnTo>
                  <a:cubicBezTo>
                    <a:pt x="21600" y="3275"/>
                    <a:pt x="18727" y="0"/>
                    <a:pt x="13837"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40" name="Google Shape;240;p16"/>
            <p:cNvSpPr/>
            <p:nvPr/>
          </p:nvSpPr>
          <p:spPr>
            <a:xfrm>
              <a:off x="394803" y="353003"/>
              <a:ext cx="86416" cy="117571"/>
            </a:xfrm>
            <a:custGeom>
              <a:rect b="b" l="l" r="r" t="t"/>
              <a:pathLst>
                <a:path extrusionOk="0" h="21600" w="21600">
                  <a:moveTo>
                    <a:pt x="10860" y="3769"/>
                  </a:moveTo>
                  <a:cubicBezTo>
                    <a:pt x="13690" y="3769"/>
                    <a:pt x="15190" y="5546"/>
                    <a:pt x="15190" y="7662"/>
                  </a:cubicBezTo>
                  <a:cubicBezTo>
                    <a:pt x="15190" y="9884"/>
                    <a:pt x="13812" y="11591"/>
                    <a:pt x="10860" y="11591"/>
                  </a:cubicBezTo>
                  <a:cubicBezTo>
                    <a:pt x="8297" y="11591"/>
                    <a:pt x="6628" y="10062"/>
                    <a:pt x="6628" y="7698"/>
                  </a:cubicBezTo>
                  <a:cubicBezTo>
                    <a:pt x="6628" y="5298"/>
                    <a:pt x="8297" y="3769"/>
                    <a:pt x="10860" y="3769"/>
                  </a:cubicBezTo>
                  <a:close/>
                  <a:moveTo>
                    <a:pt x="8974" y="0"/>
                  </a:moveTo>
                  <a:cubicBezTo>
                    <a:pt x="3677" y="0"/>
                    <a:pt x="0" y="3253"/>
                    <a:pt x="0" y="7857"/>
                  </a:cubicBezTo>
                  <a:cubicBezTo>
                    <a:pt x="0" y="12676"/>
                    <a:pt x="4451" y="15306"/>
                    <a:pt x="9264" y="15306"/>
                  </a:cubicBezTo>
                  <a:cubicBezTo>
                    <a:pt x="11852" y="15306"/>
                    <a:pt x="13473" y="14542"/>
                    <a:pt x="14731" y="13493"/>
                  </a:cubicBezTo>
                  <a:lnTo>
                    <a:pt x="14900" y="13493"/>
                  </a:lnTo>
                  <a:lnTo>
                    <a:pt x="14900" y="15075"/>
                  </a:lnTo>
                  <a:cubicBezTo>
                    <a:pt x="14900" y="16978"/>
                    <a:pt x="13690" y="18080"/>
                    <a:pt x="10812" y="18080"/>
                  </a:cubicBezTo>
                  <a:cubicBezTo>
                    <a:pt x="8563" y="18080"/>
                    <a:pt x="7426" y="17369"/>
                    <a:pt x="7063" y="16533"/>
                  </a:cubicBezTo>
                  <a:lnTo>
                    <a:pt x="460" y="16533"/>
                  </a:lnTo>
                  <a:cubicBezTo>
                    <a:pt x="1113" y="19822"/>
                    <a:pt x="5007" y="21600"/>
                    <a:pt x="10885" y="21600"/>
                  </a:cubicBezTo>
                  <a:cubicBezTo>
                    <a:pt x="14077" y="21600"/>
                    <a:pt x="16859" y="21084"/>
                    <a:pt x="18746" y="19858"/>
                  </a:cubicBezTo>
                  <a:cubicBezTo>
                    <a:pt x="20463" y="18720"/>
                    <a:pt x="21600" y="16996"/>
                    <a:pt x="21600" y="14631"/>
                  </a:cubicBezTo>
                  <a:lnTo>
                    <a:pt x="21600" y="462"/>
                  </a:lnTo>
                  <a:lnTo>
                    <a:pt x="15070" y="462"/>
                  </a:lnTo>
                  <a:lnTo>
                    <a:pt x="15070" y="2133"/>
                  </a:lnTo>
                  <a:lnTo>
                    <a:pt x="14997" y="2133"/>
                  </a:lnTo>
                  <a:cubicBezTo>
                    <a:pt x="13739" y="817"/>
                    <a:pt x="11804" y="0"/>
                    <a:pt x="8974"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41" name="Google Shape;241;p16"/>
            <p:cNvSpPr/>
            <p:nvPr/>
          </p:nvSpPr>
          <p:spPr>
            <a:xfrm>
              <a:off x="494184" y="321554"/>
              <a:ext cx="82929" cy="119508"/>
            </a:xfrm>
            <a:custGeom>
              <a:rect b="b" l="l" r="r" t="t"/>
              <a:pathLst>
                <a:path extrusionOk="0" h="21600" w="21600">
                  <a:moveTo>
                    <a:pt x="0" y="0"/>
                  </a:moveTo>
                  <a:lnTo>
                    <a:pt x="0" y="21600"/>
                  </a:lnTo>
                  <a:lnTo>
                    <a:pt x="7107" y="21600"/>
                  </a:lnTo>
                  <a:lnTo>
                    <a:pt x="7107" y="13047"/>
                  </a:lnTo>
                  <a:cubicBezTo>
                    <a:pt x="7107" y="11141"/>
                    <a:pt x="8670" y="9777"/>
                    <a:pt x="11014" y="9777"/>
                  </a:cubicBezTo>
                  <a:cubicBezTo>
                    <a:pt x="13333" y="9777"/>
                    <a:pt x="14492" y="10896"/>
                    <a:pt x="14492" y="12540"/>
                  </a:cubicBezTo>
                  <a:lnTo>
                    <a:pt x="14492" y="21600"/>
                  </a:lnTo>
                  <a:lnTo>
                    <a:pt x="21600" y="21600"/>
                  </a:lnTo>
                  <a:lnTo>
                    <a:pt x="21600" y="11543"/>
                  </a:lnTo>
                  <a:cubicBezTo>
                    <a:pt x="21600" y="8098"/>
                    <a:pt x="18726" y="5684"/>
                    <a:pt x="13837" y="5684"/>
                  </a:cubicBezTo>
                  <a:cubicBezTo>
                    <a:pt x="10762" y="5684"/>
                    <a:pt x="8847" y="6559"/>
                    <a:pt x="7234" y="8028"/>
                  </a:cubicBezTo>
                  <a:lnTo>
                    <a:pt x="7107" y="8028"/>
                  </a:lnTo>
                  <a:lnTo>
                    <a:pt x="7107"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42" name="Google Shape;242;p16"/>
            <p:cNvSpPr/>
            <p:nvPr/>
          </p:nvSpPr>
          <p:spPr>
            <a:xfrm>
              <a:off x="585432" y="353098"/>
              <a:ext cx="84190" cy="90093"/>
            </a:xfrm>
            <a:custGeom>
              <a:rect b="b" l="l" r="r" t="t"/>
              <a:pathLst>
                <a:path extrusionOk="0" h="21600" w="21600">
                  <a:moveTo>
                    <a:pt x="14152" y="11299"/>
                  </a:moveTo>
                  <a:lnTo>
                    <a:pt x="14152" y="13758"/>
                  </a:lnTo>
                  <a:cubicBezTo>
                    <a:pt x="14152" y="15962"/>
                    <a:pt x="12340" y="17447"/>
                    <a:pt x="9733" y="17447"/>
                  </a:cubicBezTo>
                  <a:cubicBezTo>
                    <a:pt x="8019" y="17447"/>
                    <a:pt x="6728" y="16797"/>
                    <a:pt x="6728" y="15150"/>
                  </a:cubicBezTo>
                  <a:cubicBezTo>
                    <a:pt x="6728" y="13596"/>
                    <a:pt x="7845" y="12946"/>
                    <a:pt x="10551" y="12389"/>
                  </a:cubicBezTo>
                  <a:cubicBezTo>
                    <a:pt x="11967" y="12065"/>
                    <a:pt x="13258" y="11740"/>
                    <a:pt x="14152" y="11299"/>
                  </a:cubicBezTo>
                  <a:close/>
                  <a:moveTo>
                    <a:pt x="10924" y="0"/>
                  </a:moveTo>
                  <a:cubicBezTo>
                    <a:pt x="4296" y="0"/>
                    <a:pt x="1167" y="3248"/>
                    <a:pt x="993" y="7053"/>
                  </a:cubicBezTo>
                  <a:lnTo>
                    <a:pt x="7423" y="7053"/>
                  </a:lnTo>
                  <a:cubicBezTo>
                    <a:pt x="7622" y="5336"/>
                    <a:pt x="8739" y="4409"/>
                    <a:pt x="10974" y="4409"/>
                  </a:cubicBezTo>
                  <a:cubicBezTo>
                    <a:pt x="13084" y="4409"/>
                    <a:pt x="13978" y="5290"/>
                    <a:pt x="13978" y="6613"/>
                  </a:cubicBezTo>
                  <a:cubicBezTo>
                    <a:pt x="13978" y="8027"/>
                    <a:pt x="12513" y="8422"/>
                    <a:pt x="8417" y="8909"/>
                  </a:cubicBezTo>
                  <a:cubicBezTo>
                    <a:pt x="3848" y="9466"/>
                    <a:pt x="0" y="10835"/>
                    <a:pt x="0" y="15359"/>
                  </a:cubicBezTo>
                  <a:cubicBezTo>
                    <a:pt x="0" y="19396"/>
                    <a:pt x="3128" y="21600"/>
                    <a:pt x="7498" y="21600"/>
                  </a:cubicBezTo>
                  <a:cubicBezTo>
                    <a:pt x="10800" y="21600"/>
                    <a:pt x="12736" y="20533"/>
                    <a:pt x="14027" y="18792"/>
                  </a:cubicBezTo>
                  <a:lnTo>
                    <a:pt x="14102" y="18792"/>
                  </a:lnTo>
                  <a:cubicBezTo>
                    <a:pt x="14276" y="19837"/>
                    <a:pt x="14499" y="20648"/>
                    <a:pt x="14847" y="21090"/>
                  </a:cubicBezTo>
                  <a:lnTo>
                    <a:pt x="21600" y="21090"/>
                  </a:lnTo>
                  <a:lnTo>
                    <a:pt x="21600" y="20811"/>
                  </a:lnTo>
                  <a:cubicBezTo>
                    <a:pt x="21004" y="20440"/>
                    <a:pt x="20830" y="19512"/>
                    <a:pt x="20830" y="17888"/>
                  </a:cubicBezTo>
                  <a:lnTo>
                    <a:pt x="20830" y="7540"/>
                  </a:lnTo>
                  <a:cubicBezTo>
                    <a:pt x="20830" y="4965"/>
                    <a:pt x="19936" y="2970"/>
                    <a:pt x="18049" y="1694"/>
                  </a:cubicBezTo>
                  <a:cubicBezTo>
                    <a:pt x="16461" y="580"/>
                    <a:pt x="14226" y="0"/>
                    <a:pt x="10924"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43" name="Google Shape;243;p16"/>
            <p:cNvSpPr/>
            <p:nvPr/>
          </p:nvSpPr>
          <p:spPr>
            <a:xfrm>
              <a:off x="679876" y="321554"/>
              <a:ext cx="27194" cy="119508"/>
            </a:xfrm>
            <a:custGeom>
              <a:rect b="b" l="l" r="r" t="t"/>
              <a:pathLst>
                <a:path extrusionOk="0" h="21600" w="21600">
                  <a:moveTo>
                    <a:pt x="0" y="0"/>
                  </a:moveTo>
                  <a:lnTo>
                    <a:pt x="0" y="3988"/>
                  </a:lnTo>
                  <a:lnTo>
                    <a:pt x="21600" y="3988"/>
                  </a:lnTo>
                  <a:lnTo>
                    <a:pt x="21600" y="0"/>
                  </a:lnTo>
                  <a:close/>
                  <a:moveTo>
                    <a:pt x="0" y="6139"/>
                  </a:moveTo>
                  <a:lnTo>
                    <a:pt x="0" y="21600"/>
                  </a:lnTo>
                  <a:lnTo>
                    <a:pt x="21600" y="21600"/>
                  </a:lnTo>
                  <a:lnTo>
                    <a:pt x="21600" y="6139"/>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sp>
        <p:nvSpPr>
          <p:cNvPr id="244" name="Google Shape;244;p16"/>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i="0" u="none" cap="none" strike="noStrik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_2_1_1">
  <p:cSld name="TITLE_1_2_1_1">
    <p:spTree>
      <p:nvGrpSpPr>
        <p:cNvPr id="245" name="Shape 245"/>
        <p:cNvGrpSpPr/>
        <p:nvPr/>
      </p:nvGrpSpPr>
      <p:grpSpPr>
        <a:xfrm>
          <a:off x="0" y="0"/>
          <a:ext cx="0" cy="0"/>
          <a:chOff x="0" y="0"/>
          <a:chExt cx="0" cy="0"/>
        </a:xfrm>
      </p:grpSpPr>
      <p:sp>
        <p:nvSpPr>
          <p:cNvPr id="246" name="Google Shape;246;p17"/>
          <p:cNvSpPr txBox="1"/>
          <p:nvPr>
            <p:ph type="title"/>
          </p:nvPr>
        </p:nvSpPr>
        <p:spPr>
          <a:xfrm>
            <a:off x="571523" y="535949"/>
            <a:ext cx="6286503" cy="2096401"/>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FFFFFF"/>
              </a:buClr>
              <a:buSzPts val="4000"/>
              <a:buFont typeface="Arial"/>
              <a:buNone/>
              <a:defRPr sz="4000">
                <a:latin typeface="Arial"/>
                <a:ea typeface="Arial"/>
                <a:cs typeface="Arial"/>
                <a:sym typeface="Aria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47" name="Google Shape;247;p17"/>
          <p:cNvSpPr txBox="1"/>
          <p:nvPr>
            <p:ph idx="12" type="sldNum"/>
          </p:nvPr>
        </p:nvSpPr>
        <p:spPr>
          <a:xfrm>
            <a:off x="4508524" y="4757412"/>
            <a:ext cx="127001" cy="127001"/>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1pPr>
            <a:lvl2pPr indent="0" lvl="1"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2pPr>
            <a:lvl3pPr indent="0" lvl="2"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3pPr>
            <a:lvl4pPr indent="0" lvl="3"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4pPr>
            <a:lvl5pPr indent="0" lvl="4"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5pPr>
            <a:lvl6pPr indent="0" lvl="5"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6pPr>
            <a:lvl7pPr indent="0" lvl="6"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7pPr>
            <a:lvl8pPr indent="0" lvl="7"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8pPr>
            <a:lvl9pPr indent="0" lvl="8"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2">
  <p:cSld name="CUSTOM_2">
    <p:spTree>
      <p:nvGrpSpPr>
        <p:cNvPr id="248" name="Shape 248"/>
        <p:cNvGrpSpPr/>
        <p:nvPr/>
      </p:nvGrpSpPr>
      <p:grpSpPr>
        <a:xfrm>
          <a:off x="0" y="0"/>
          <a:ext cx="0" cy="0"/>
          <a:chOff x="0" y="0"/>
          <a:chExt cx="0" cy="0"/>
        </a:xfrm>
      </p:grpSpPr>
      <p:sp>
        <p:nvSpPr>
          <p:cNvPr id="249" name="Google Shape;249;p18"/>
          <p:cNvSpPr txBox="1"/>
          <p:nvPr>
            <p:ph type="title"/>
          </p:nvPr>
        </p:nvSpPr>
        <p:spPr>
          <a:xfrm>
            <a:off x="476250" y="321300"/>
            <a:ext cx="7143902" cy="536100"/>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50" name="Google Shape;250;p18"/>
          <p:cNvSpPr txBox="1"/>
          <p:nvPr>
            <p:ph idx="12" type="sldNum"/>
          </p:nvPr>
        </p:nvSpPr>
        <p:spPr>
          <a:xfrm>
            <a:off x="4508524" y="4759512"/>
            <a:ext cx="127001" cy="127001"/>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1pPr>
            <a:lvl2pPr indent="0" lvl="1"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2pPr>
            <a:lvl3pPr indent="0" lvl="2"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3pPr>
            <a:lvl4pPr indent="0" lvl="3"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4pPr>
            <a:lvl5pPr indent="0" lvl="4"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5pPr>
            <a:lvl6pPr indent="0" lvl="5"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6pPr>
            <a:lvl7pPr indent="0" lvl="6"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7pPr>
            <a:lvl8pPr indent="0" lvl="7"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8pPr>
            <a:lvl9pPr indent="0" lvl="8"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2_1">
  <p:cSld name="CUSTOM_2_1">
    <p:spTree>
      <p:nvGrpSpPr>
        <p:cNvPr id="251" name="Shape 251"/>
        <p:cNvGrpSpPr/>
        <p:nvPr/>
      </p:nvGrpSpPr>
      <p:grpSpPr>
        <a:xfrm>
          <a:off x="0" y="0"/>
          <a:ext cx="0" cy="0"/>
          <a:chOff x="0" y="0"/>
          <a:chExt cx="0" cy="0"/>
        </a:xfrm>
      </p:grpSpPr>
      <p:sp>
        <p:nvSpPr>
          <p:cNvPr id="252" name="Google Shape;252;p19"/>
          <p:cNvSpPr/>
          <p:nvPr/>
        </p:nvSpPr>
        <p:spPr>
          <a:xfrm>
            <a:off x="8001075" y="4501424"/>
            <a:ext cx="1143002" cy="64200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53" name="Google Shape;253;p19"/>
          <p:cNvSpPr txBox="1"/>
          <p:nvPr>
            <p:ph type="title"/>
          </p:nvPr>
        </p:nvSpPr>
        <p:spPr>
          <a:xfrm>
            <a:off x="476250" y="321300"/>
            <a:ext cx="7143902" cy="536100"/>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54" name="Google Shape;254;p19"/>
          <p:cNvSpPr txBox="1"/>
          <p:nvPr>
            <p:ph idx="12" type="sldNum"/>
          </p:nvPr>
        </p:nvSpPr>
        <p:spPr>
          <a:xfrm>
            <a:off x="4508524" y="4759512"/>
            <a:ext cx="127001" cy="127001"/>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1pPr>
            <a:lvl2pPr indent="0" lvl="1"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2pPr>
            <a:lvl3pPr indent="0" lvl="2"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3pPr>
            <a:lvl4pPr indent="0" lvl="3"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4pPr>
            <a:lvl5pPr indent="0" lvl="4"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5pPr>
            <a:lvl6pPr indent="0" lvl="5"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6pPr>
            <a:lvl7pPr indent="0" lvl="6"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7pPr>
            <a:lvl8pPr indent="0" lvl="7"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8pPr>
            <a:lvl9pPr indent="0" lvl="8"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6_2_1">
  <p:cSld name="CUSTOM_6_2_1">
    <p:bg>
      <p:bgPr>
        <a:solidFill>
          <a:srgbClr val="FFFFFF"/>
        </a:solidFill>
      </p:bgPr>
    </p:bg>
    <p:spTree>
      <p:nvGrpSpPr>
        <p:cNvPr id="255" name="Shape 255"/>
        <p:cNvGrpSpPr/>
        <p:nvPr/>
      </p:nvGrpSpPr>
      <p:grpSpPr>
        <a:xfrm>
          <a:off x="0" y="0"/>
          <a:ext cx="0" cy="0"/>
          <a:chOff x="0" y="0"/>
          <a:chExt cx="0" cy="0"/>
        </a:xfrm>
      </p:grpSpPr>
      <p:sp>
        <p:nvSpPr>
          <p:cNvPr id="256" name="Google Shape;256;p20"/>
          <p:cNvSpPr/>
          <p:nvPr/>
        </p:nvSpPr>
        <p:spPr>
          <a:xfrm>
            <a:off x="8001075" y="4501424"/>
            <a:ext cx="1143002" cy="642002"/>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257" name="Google Shape;257;p20"/>
          <p:cNvGrpSpPr/>
          <p:nvPr/>
        </p:nvGrpSpPr>
        <p:grpSpPr>
          <a:xfrm>
            <a:off x="8291666" y="4740681"/>
            <a:ext cx="471419" cy="164680"/>
            <a:chOff x="-2" y="-1"/>
            <a:chExt cx="471418" cy="164678"/>
          </a:xfrm>
        </p:grpSpPr>
        <p:sp>
          <p:nvSpPr>
            <p:cNvPr id="258" name="Google Shape;258;p20"/>
            <p:cNvSpPr/>
            <p:nvPr/>
          </p:nvSpPr>
          <p:spPr>
            <a:xfrm>
              <a:off x="-2" y="-1"/>
              <a:ext cx="170719" cy="164678"/>
            </a:xfrm>
            <a:custGeom>
              <a:rect b="b" l="l" r="r" t="t"/>
              <a:pathLst>
                <a:path extrusionOk="0" h="21600" w="21600">
                  <a:moveTo>
                    <a:pt x="16065" y="3195"/>
                  </a:moveTo>
                  <a:lnTo>
                    <a:pt x="12184" y="9711"/>
                  </a:lnTo>
                  <a:lnTo>
                    <a:pt x="4438" y="9711"/>
                  </a:lnTo>
                  <a:lnTo>
                    <a:pt x="9321" y="4895"/>
                  </a:lnTo>
                  <a:lnTo>
                    <a:pt x="16065" y="3195"/>
                  </a:lnTo>
                  <a:close/>
                  <a:moveTo>
                    <a:pt x="17958" y="4275"/>
                  </a:moveTo>
                  <a:lnTo>
                    <a:pt x="19819" y="10792"/>
                  </a:lnTo>
                  <a:lnTo>
                    <a:pt x="17958" y="17309"/>
                  </a:lnTo>
                  <a:lnTo>
                    <a:pt x="14076" y="10792"/>
                  </a:lnTo>
                  <a:lnTo>
                    <a:pt x="17958" y="4275"/>
                  </a:lnTo>
                  <a:close/>
                  <a:moveTo>
                    <a:pt x="12216" y="11841"/>
                  </a:moveTo>
                  <a:lnTo>
                    <a:pt x="16081" y="18358"/>
                  </a:lnTo>
                  <a:lnTo>
                    <a:pt x="9321" y="16673"/>
                  </a:lnTo>
                  <a:lnTo>
                    <a:pt x="4454" y="11841"/>
                  </a:lnTo>
                  <a:close/>
                  <a:moveTo>
                    <a:pt x="19230" y="0"/>
                  </a:moveTo>
                  <a:lnTo>
                    <a:pt x="10418" y="2289"/>
                  </a:lnTo>
                  <a:lnTo>
                    <a:pt x="9114" y="4530"/>
                  </a:lnTo>
                  <a:lnTo>
                    <a:pt x="6458" y="4514"/>
                  </a:lnTo>
                  <a:lnTo>
                    <a:pt x="0" y="10792"/>
                  </a:lnTo>
                  <a:lnTo>
                    <a:pt x="6458" y="17070"/>
                  </a:lnTo>
                  <a:lnTo>
                    <a:pt x="9114" y="17054"/>
                  </a:lnTo>
                  <a:lnTo>
                    <a:pt x="10418" y="19295"/>
                  </a:lnTo>
                  <a:lnTo>
                    <a:pt x="19230" y="21600"/>
                  </a:lnTo>
                  <a:lnTo>
                    <a:pt x="21600" y="13033"/>
                  </a:lnTo>
                  <a:lnTo>
                    <a:pt x="20264" y="10808"/>
                  </a:lnTo>
                  <a:lnTo>
                    <a:pt x="21600" y="8583"/>
                  </a:lnTo>
                  <a:lnTo>
                    <a:pt x="19230" y="0"/>
                  </a:lnTo>
                  <a:close/>
                </a:path>
              </a:pathLst>
            </a:custGeom>
            <a:solidFill>
              <a:srgbClr val="99999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59" name="Google Shape;259;p20"/>
            <p:cNvSpPr/>
            <p:nvPr/>
          </p:nvSpPr>
          <p:spPr>
            <a:xfrm>
              <a:off x="273168" y="48347"/>
              <a:ext cx="60345" cy="67618"/>
            </a:xfrm>
            <a:custGeom>
              <a:rect b="b" l="l" r="r" t="t"/>
              <a:pathLst>
                <a:path extrusionOk="0" h="21600" w="21555">
                  <a:moveTo>
                    <a:pt x="13157" y="0"/>
                  </a:moveTo>
                  <a:cubicBezTo>
                    <a:pt x="9879" y="0"/>
                    <a:pt x="7634" y="1200"/>
                    <a:pt x="5928" y="3445"/>
                  </a:cubicBezTo>
                  <a:lnTo>
                    <a:pt x="5838" y="3445"/>
                  </a:lnTo>
                  <a:lnTo>
                    <a:pt x="5838" y="581"/>
                  </a:lnTo>
                  <a:lnTo>
                    <a:pt x="0" y="581"/>
                  </a:lnTo>
                  <a:lnTo>
                    <a:pt x="0" y="21561"/>
                  </a:lnTo>
                  <a:lnTo>
                    <a:pt x="5928" y="21561"/>
                  </a:lnTo>
                  <a:lnTo>
                    <a:pt x="5928" y="9677"/>
                  </a:lnTo>
                  <a:cubicBezTo>
                    <a:pt x="5928" y="6813"/>
                    <a:pt x="7993" y="4839"/>
                    <a:pt x="10867" y="4839"/>
                  </a:cubicBezTo>
                  <a:cubicBezTo>
                    <a:pt x="13562" y="4839"/>
                    <a:pt x="15582" y="6232"/>
                    <a:pt x="15582" y="8710"/>
                  </a:cubicBezTo>
                  <a:lnTo>
                    <a:pt x="15582" y="21600"/>
                  </a:lnTo>
                  <a:lnTo>
                    <a:pt x="21555" y="21600"/>
                  </a:lnTo>
                  <a:lnTo>
                    <a:pt x="21555" y="7897"/>
                  </a:lnTo>
                  <a:cubicBezTo>
                    <a:pt x="21600" y="3291"/>
                    <a:pt x="18232" y="0"/>
                    <a:pt x="13157" y="0"/>
                  </a:cubicBezTo>
                  <a:close/>
                </a:path>
              </a:pathLst>
            </a:custGeom>
            <a:solidFill>
              <a:srgbClr val="99999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60" name="Google Shape;260;p20"/>
            <p:cNvSpPr/>
            <p:nvPr/>
          </p:nvSpPr>
          <p:spPr>
            <a:xfrm>
              <a:off x="204908" y="50166"/>
              <a:ext cx="59714" cy="67737"/>
            </a:xfrm>
            <a:custGeom>
              <a:rect b="b" l="l" r="r" t="t"/>
              <a:pathLst>
                <a:path extrusionOk="0" h="21600" w="21600">
                  <a:moveTo>
                    <a:pt x="0" y="0"/>
                  </a:moveTo>
                  <a:lnTo>
                    <a:pt x="0" y="13988"/>
                  </a:lnTo>
                  <a:cubicBezTo>
                    <a:pt x="0" y="18586"/>
                    <a:pt x="3092" y="21600"/>
                    <a:pt x="8594" y="21600"/>
                  </a:cubicBezTo>
                  <a:cubicBezTo>
                    <a:pt x="12051" y="21600"/>
                    <a:pt x="14006" y="20480"/>
                    <a:pt x="15643" y="18548"/>
                  </a:cubicBezTo>
                  <a:lnTo>
                    <a:pt x="15825" y="18548"/>
                  </a:lnTo>
                  <a:lnTo>
                    <a:pt x="15825" y="20982"/>
                  </a:lnTo>
                  <a:lnTo>
                    <a:pt x="21600" y="20982"/>
                  </a:lnTo>
                  <a:lnTo>
                    <a:pt x="21600" y="0"/>
                  </a:lnTo>
                  <a:lnTo>
                    <a:pt x="15598" y="0"/>
                  </a:lnTo>
                  <a:lnTo>
                    <a:pt x="15507" y="12133"/>
                  </a:lnTo>
                  <a:cubicBezTo>
                    <a:pt x="15507" y="14915"/>
                    <a:pt x="13642" y="16847"/>
                    <a:pt x="10595" y="16847"/>
                  </a:cubicBezTo>
                  <a:cubicBezTo>
                    <a:pt x="7776" y="16847"/>
                    <a:pt x="6048" y="15495"/>
                    <a:pt x="6048" y="13022"/>
                  </a:cubicBezTo>
                  <a:lnTo>
                    <a:pt x="6048" y="0"/>
                  </a:lnTo>
                  <a:close/>
                </a:path>
              </a:pathLst>
            </a:custGeom>
            <a:solidFill>
              <a:srgbClr val="99999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61" name="Google Shape;261;p20"/>
            <p:cNvSpPr/>
            <p:nvPr/>
          </p:nvSpPr>
          <p:spPr>
            <a:xfrm>
              <a:off x="342434" y="50166"/>
              <a:ext cx="16596" cy="65677"/>
            </a:xfrm>
            <a:prstGeom prst="rect">
              <a:avLst/>
            </a:prstGeom>
            <a:solidFill>
              <a:srgbClr val="99999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62" name="Google Shape;262;p20"/>
            <p:cNvSpPr/>
            <p:nvPr/>
          </p:nvSpPr>
          <p:spPr>
            <a:xfrm>
              <a:off x="342434" y="29688"/>
              <a:ext cx="16596" cy="13209"/>
            </a:xfrm>
            <a:prstGeom prst="rect">
              <a:avLst/>
            </a:prstGeom>
            <a:solidFill>
              <a:srgbClr val="99999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63" name="Google Shape;263;p20"/>
            <p:cNvSpPr/>
            <p:nvPr/>
          </p:nvSpPr>
          <p:spPr>
            <a:xfrm>
              <a:off x="405792" y="50166"/>
              <a:ext cx="65624" cy="87367"/>
            </a:xfrm>
            <a:custGeom>
              <a:rect b="b" l="l" r="r" t="t"/>
              <a:pathLst>
                <a:path extrusionOk="0" h="21600" w="21600">
                  <a:moveTo>
                    <a:pt x="0" y="0"/>
                  </a:moveTo>
                  <a:lnTo>
                    <a:pt x="6041" y="11564"/>
                  </a:lnTo>
                  <a:cubicBezTo>
                    <a:pt x="7324" y="14020"/>
                    <a:pt x="7738" y="15099"/>
                    <a:pt x="7738" y="15998"/>
                  </a:cubicBezTo>
                  <a:cubicBezTo>
                    <a:pt x="7738" y="17316"/>
                    <a:pt x="6745" y="18185"/>
                    <a:pt x="4428" y="18185"/>
                  </a:cubicBezTo>
                  <a:lnTo>
                    <a:pt x="2317" y="18185"/>
                  </a:lnTo>
                  <a:lnTo>
                    <a:pt x="2317" y="21600"/>
                  </a:lnTo>
                  <a:lnTo>
                    <a:pt x="5835" y="21600"/>
                  </a:lnTo>
                  <a:cubicBezTo>
                    <a:pt x="10386" y="21600"/>
                    <a:pt x="11959" y="20282"/>
                    <a:pt x="13697" y="16687"/>
                  </a:cubicBezTo>
                  <a:lnTo>
                    <a:pt x="21600" y="30"/>
                  </a:lnTo>
                  <a:lnTo>
                    <a:pt x="15724" y="0"/>
                  </a:lnTo>
                  <a:lnTo>
                    <a:pt x="12455" y="7340"/>
                  </a:lnTo>
                  <a:cubicBezTo>
                    <a:pt x="11710" y="8838"/>
                    <a:pt x="11172" y="10905"/>
                    <a:pt x="11172" y="10905"/>
                  </a:cubicBezTo>
                  <a:lnTo>
                    <a:pt x="11007" y="10905"/>
                  </a:lnTo>
                  <a:cubicBezTo>
                    <a:pt x="11007" y="10905"/>
                    <a:pt x="10262" y="8838"/>
                    <a:pt x="9559" y="7340"/>
                  </a:cubicBezTo>
                  <a:lnTo>
                    <a:pt x="5876" y="0"/>
                  </a:lnTo>
                  <a:close/>
                </a:path>
              </a:pathLst>
            </a:custGeom>
            <a:solidFill>
              <a:srgbClr val="99999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64" name="Google Shape;264;p20"/>
            <p:cNvSpPr/>
            <p:nvPr/>
          </p:nvSpPr>
          <p:spPr>
            <a:xfrm>
              <a:off x="364057" y="29688"/>
              <a:ext cx="37086" cy="86397"/>
            </a:xfrm>
            <a:custGeom>
              <a:rect b="b" l="l" r="r" t="t"/>
              <a:pathLst>
                <a:path extrusionOk="0" h="21600" w="21600">
                  <a:moveTo>
                    <a:pt x="5492" y="0"/>
                  </a:moveTo>
                  <a:lnTo>
                    <a:pt x="5492" y="5120"/>
                  </a:lnTo>
                  <a:lnTo>
                    <a:pt x="0" y="5120"/>
                  </a:lnTo>
                  <a:lnTo>
                    <a:pt x="0" y="7998"/>
                  </a:lnTo>
                  <a:lnTo>
                    <a:pt x="5492" y="7998"/>
                  </a:lnTo>
                  <a:lnTo>
                    <a:pt x="5492" y="17662"/>
                  </a:lnTo>
                  <a:cubicBezTo>
                    <a:pt x="5492" y="20752"/>
                    <a:pt x="11203" y="21600"/>
                    <a:pt x="16328" y="21600"/>
                  </a:cubicBezTo>
                  <a:cubicBezTo>
                    <a:pt x="20502" y="21600"/>
                    <a:pt x="21600" y="21509"/>
                    <a:pt x="21600" y="21509"/>
                  </a:cubicBezTo>
                  <a:lnTo>
                    <a:pt x="21600" y="18328"/>
                  </a:lnTo>
                  <a:lnTo>
                    <a:pt x="19184" y="18328"/>
                  </a:lnTo>
                  <a:cubicBezTo>
                    <a:pt x="19102" y="18329"/>
                    <a:pt x="19020" y="18330"/>
                    <a:pt x="18940" y="18330"/>
                  </a:cubicBezTo>
                  <a:cubicBezTo>
                    <a:pt x="16729" y="18330"/>
                    <a:pt x="15230" y="17922"/>
                    <a:pt x="15230" y="16753"/>
                  </a:cubicBezTo>
                  <a:lnTo>
                    <a:pt x="15230" y="8028"/>
                  </a:lnTo>
                  <a:lnTo>
                    <a:pt x="21454" y="8028"/>
                  </a:lnTo>
                  <a:lnTo>
                    <a:pt x="21454" y="5150"/>
                  </a:lnTo>
                  <a:lnTo>
                    <a:pt x="15230" y="5150"/>
                  </a:lnTo>
                  <a:lnTo>
                    <a:pt x="15230" y="0"/>
                  </a:lnTo>
                  <a:close/>
                </a:path>
              </a:pathLst>
            </a:custGeom>
            <a:solidFill>
              <a:srgbClr val="99999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sp>
        <p:nvSpPr>
          <p:cNvPr id="265" name="Google Shape;265;p20"/>
          <p:cNvSpPr txBox="1"/>
          <p:nvPr>
            <p:ph idx="12" type="sldNum"/>
          </p:nvPr>
        </p:nvSpPr>
        <p:spPr>
          <a:xfrm>
            <a:off x="4508524" y="4759512"/>
            <a:ext cx="127001" cy="127001"/>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Clr>
                <a:srgbClr val="999999"/>
              </a:buClr>
              <a:buSzPts val="500"/>
              <a:buFont typeface="Arial"/>
              <a:buNone/>
              <a:defRPr>
                <a:solidFill>
                  <a:srgbClr val="999999"/>
                </a:solidFill>
              </a:defRPr>
            </a:lvl1pPr>
            <a:lvl2pPr indent="0" lvl="1" marL="0" algn="ctr">
              <a:lnSpc>
                <a:spcPct val="100000"/>
              </a:lnSpc>
              <a:spcBef>
                <a:spcPts val="0"/>
              </a:spcBef>
              <a:spcAft>
                <a:spcPts val="0"/>
              </a:spcAft>
              <a:buClr>
                <a:srgbClr val="999999"/>
              </a:buClr>
              <a:buSzPts val="500"/>
              <a:buFont typeface="Arial"/>
              <a:buNone/>
              <a:defRPr>
                <a:solidFill>
                  <a:srgbClr val="999999"/>
                </a:solidFill>
              </a:defRPr>
            </a:lvl2pPr>
            <a:lvl3pPr indent="0" lvl="2" marL="0" algn="ctr">
              <a:lnSpc>
                <a:spcPct val="100000"/>
              </a:lnSpc>
              <a:spcBef>
                <a:spcPts val="0"/>
              </a:spcBef>
              <a:spcAft>
                <a:spcPts val="0"/>
              </a:spcAft>
              <a:buClr>
                <a:srgbClr val="999999"/>
              </a:buClr>
              <a:buSzPts val="500"/>
              <a:buFont typeface="Arial"/>
              <a:buNone/>
              <a:defRPr>
                <a:solidFill>
                  <a:srgbClr val="999999"/>
                </a:solidFill>
              </a:defRPr>
            </a:lvl3pPr>
            <a:lvl4pPr indent="0" lvl="3" marL="0" algn="ctr">
              <a:lnSpc>
                <a:spcPct val="100000"/>
              </a:lnSpc>
              <a:spcBef>
                <a:spcPts val="0"/>
              </a:spcBef>
              <a:spcAft>
                <a:spcPts val="0"/>
              </a:spcAft>
              <a:buClr>
                <a:srgbClr val="999999"/>
              </a:buClr>
              <a:buSzPts val="500"/>
              <a:buFont typeface="Arial"/>
              <a:buNone/>
              <a:defRPr>
                <a:solidFill>
                  <a:srgbClr val="999999"/>
                </a:solidFill>
              </a:defRPr>
            </a:lvl4pPr>
            <a:lvl5pPr indent="0" lvl="4" marL="0" algn="ctr">
              <a:lnSpc>
                <a:spcPct val="100000"/>
              </a:lnSpc>
              <a:spcBef>
                <a:spcPts val="0"/>
              </a:spcBef>
              <a:spcAft>
                <a:spcPts val="0"/>
              </a:spcAft>
              <a:buClr>
                <a:srgbClr val="999999"/>
              </a:buClr>
              <a:buSzPts val="500"/>
              <a:buFont typeface="Arial"/>
              <a:buNone/>
              <a:defRPr>
                <a:solidFill>
                  <a:srgbClr val="999999"/>
                </a:solidFill>
              </a:defRPr>
            </a:lvl5pPr>
            <a:lvl6pPr indent="0" lvl="5" marL="0" algn="ctr">
              <a:lnSpc>
                <a:spcPct val="100000"/>
              </a:lnSpc>
              <a:spcBef>
                <a:spcPts val="0"/>
              </a:spcBef>
              <a:spcAft>
                <a:spcPts val="0"/>
              </a:spcAft>
              <a:buClr>
                <a:srgbClr val="999999"/>
              </a:buClr>
              <a:buSzPts val="500"/>
              <a:buFont typeface="Arial"/>
              <a:buNone/>
              <a:defRPr>
                <a:solidFill>
                  <a:srgbClr val="999999"/>
                </a:solidFill>
              </a:defRPr>
            </a:lvl6pPr>
            <a:lvl7pPr indent="0" lvl="6" marL="0" algn="ctr">
              <a:lnSpc>
                <a:spcPct val="100000"/>
              </a:lnSpc>
              <a:spcBef>
                <a:spcPts val="0"/>
              </a:spcBef>
              <a:spcAft>
                <a:spcPts val="0"/>
              </a:spcAft>
              <a:buClr>
                <a:srgbClr val="999999"/>
              </a:buClr>
              <a:buSzPts val="500"/>
              <a:buFont typeface="Arial"/>
              <a:buNone/>
              <a:defRPr>
                <a:solidFill>
                  <a:srgbClr val="999999"/>
                </a:solidFill>
              </a:defRPr>
            </a:lvl7pPr>
            <a:lvl8pPr indent="0" lvl="7" marL="0" algn="ctr">
              <a:lnSpc>
                <a:spcPct val="100000"/>
              </a:lnSpc>
              <a:spcBef>
                <a:spcPts val="0"/>
              </a:spcBef>
              <a:spcAft>
                <a:spcPts val="0"/>
              </a:spcAft>
              <a:buClr>
                <a:srgbClr val="999999"/>
              </a:buClr>
              <a:buSzPts val="500"/>
              <a:buFont typeface="Arial"/>
              <a:buNone/>
              <a:defRPr>
                <a:solidFill>
                  <a:srgbClr val="999999"/>
                </a:solidFill>
              </a:defRPr>
            </a:lvl8pPr>
            <a:lvl9pPr indent="0" lvl="8" marL="0" algn="ctr">
              <a:lnSpc>
                <a:spcPct val="100000"/>
              </a:lnSpc>
              <a:spcBef>
                <a:spcPts val="0"/>
              </a:spcBef>
              <a:spcAft>
                <a:spcPts val="0"/>
              </a:spcAft>
              <a:buClr>
                <a:srgbClr val="999999"/>
              </a:buClr>
              <a:buSzPts val="500"/>
              <a:buFont typeface="Arial"/>
              <a:buNone/>
              <a:defRPr>
                <a:solidFill>
                  <a:srgbClr val="999999"/>
                </a:solidFill>
              </a:defRPr>
            </a:lvl9pPr>
          </a:lstStyle>
          <a:p>
            <a:pPr indent="0" lvl="0" marL="0" rtl="0" algn="ctr">
              <a:spcBef>
                <a:spcPts val="0"/>
              </a:spcBef>
              <a:spcAft>
                <a:spcPts val="0"/>
              </a:spcAft>
              <a:buNone/>
            </a:pPr>
            <a:fld id="{00000000-1234-1234-1234-123412341234}" type="slidenum">
              <a:rPr lang="en-US"/>
              <a:t>‹#›</a:t>
            </a:fld>
            <a:endParaRPr b="0" i="0" sz="500" u="none" cap="none" strike="noStrike">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_2_1">
  <p:cSld name="TITLE_2_2_1">
    <p:spTree>
      <p:nvGrpSpPr>
        <p:cNvPr id="37" name="Shape 37"/>
        <p:cNvGrpSpPr/>
        <p:nvPr/>
      </p:nvGrpSpPr>
      <p:grpSpPr>
        <a:xfrm>
          <a:off x="0" y="0"/>
          <a:ext cx="0" cy="0"/>
          <a:chOff x="0" y="0"/>
          <a:chExt cx="0" cy="0"/>
        </a:xfrm>
      </p:grpSpPr>
      <p:pic>
        <p:nvPicPr>
          <p:cNvPr descr="Google Shape;42;p6" id="38" name="Google Shape;38;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9" name="Google Shape;39;p3"/>
          <p:cNvSpPr txBox="1"/>
          <p:nvPr>
            <p:ph type="title"/>
          </p:nvPr>
        </p:nvSpPr>
        <p:spPr>
          <a:xfrm>
            <a:off x="571523" y="428698"/>
            <a:ext cx="7048502" cy="2203802"/>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FFFFFF"/>
              </a:buClr>
              <a:buSzPts val="4800"/>
              <a:buFont typeface="Arial"/>
              <a:buNone/>
              <a:defRPr sz="4800">
                <a:latin typeface="Arial"/>
                <a:ea typeface="Arial"/>
                <a:cs typeface="Arial"/>
                <a:sym typeface="Aria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40" name="Google Shape;40;p3"/>
          <p:cNvSpPr txBox="1"/>
          <p:nvPr>
            <p:ph idx="1" type="body"/>
          </p:nvPr>
        </p:nvSpPr>
        <p:spPr>
          <a:xfrm>
            <a:off x="571523" y="3000948"/>
            <a:ext cx="5905503" cy="1500603"/>
          </a:xfrm>
          <a:prstGeom prst="rect">
            <a:avLst/>
          </a:prstGeom>
          <a:noFill/>
          <a:ln>
            <a:noFill/>
          </a:ln>
        </p:spPr>
        <p:txBody>
          <a:bodyPr anchorCtr="0" anchor="t" bIns="0" lIns="0" spcFirstLastPara="1" rIns="0" wrap="square" tIns="0"/>
          <a:lstStyle>
            <a:lvl1pPr indent="-228600" lvl="0" marL="457200" algn="l">
              <a:lnSpc>
                <a:spcPct val="115000"/>
              </a:lnSpc>
              <a:spcBef>
                <a:spcPts val="0"/>
              </a:spcBef>
              <a:spcAft>
                <a:spcPts val="0"/>
              </a:spcAft>
              <a:buClr>
                <a:srgbClr val="D9D9D9"/>
              </a:buClr>
              <a:buSzPts val="1800"/>
              <a:buFont typeface="Arial"/>
              <a:buNone/>
              <a:defRPr sz="1800">
                <a:solidFill>
                  <a:srgbClr val="D9D9D9"/>
                </a:solidFill>
              </a:defRPr>
            </a:lvl1pPr>
            <a:lvl2pPr indent="-228600" lvl="1" marL="914400" algn="l">
              <a:lnSpc>
                <a:spcPct val="115000"/>
              </a:lnSpc>
              <a:spcBef>
                <a:spcPts val="0"/>
              </a:spcBef>
              <a:spcAft>
                <a:spcPts val="0"/>
              </a:spcAft>
              <a:buClr>
                <a:srgbClr val="D9D9D9"/>
              </a:buClr>
              <a:buSzPts val="1800"/>
              <a:buFont typeface="Arial"/>
              <a:buNone/>
              <a:defRPr sz="1800">
                <a:solidFill>
                  <a:srgbClr val="D9D9D9"/>
                </a:solidFill>
              </a:defRPr>
            </a:lvl2pPr>
            <a:lvl3pPr indent="-228600" lvl="2" marL="1371600" algn="l">
              <a:lnSpc>
                <a:spcPct val="115000"/>
              </a:lnSpc>
              <a:spcBef>
                <a:spcPts val="0"/>
              </a:spcBef>
              <a:spcAft>
                <a:spcPts val="0"/>
              </a:spcAft>
              <a:buClr>
                <a:srgbClr val="D9D9D9"/>
              </a:buClr>
              <a:buSzPts val="1800"/>
              <a:buFont typeface="Arial"/>
              <a:buNone/>
              <a:defRPr sz="1800">
                <a:solidFill>
                  <a:srgbClr val="D9D9D9"/>
                </a:solidFill>
              </a:defRPr>
            </a:lvl3pPr>
            <a:lvl4pPr indent="-228600" lvl="3" marL="1828800" algn="l">
              <a:lnSpc>
                <a:spcPct val="115000"/>
              </a:lnSpc>
              <a:spcBef>
                <a:spcPts val="0"/>
              </a:spcBef>
              <a:spcAft>
                <a:spcPts val="0"/>
              </a:spcAft>
              <a:buClr>
                <a:srgbClr val="D9D9D9"/>
              </a:buClr>
              <a:buSzPts val="1800"/>
              <a:buFont typeface="Arial"/>
              <a:buNone/>
              <a:defRPr sz="1800">
                <a:solidFill>
                  <a:srgbClr val="D9D9D9"/>
                </a:solidFill>
              </a:defRPr>
            </a:lvl4pPr>
            <a:lvl5pPr indent="-228600" lvl="4" marL="2286000" algn="l">
              <a:lnSpc>
                <a:spcPct val="115000"/>
              </a:lnSpc>
              <a:spcBef>
                <a:spcPts val="0"/>
              </a:spcBef>
              <a:spcAft>
                <a:spcPts val="0"/>
              </a:spcAft>
              <a:buClr>
                <a:srgbClr val="D9D9D9"/>
              </a:buClr>
              <a:buSzPts val="1800"/>
              <a:buFont typeface="Arial"/>
              <a:buNone/>
              <a:defRPr sz="1800">
                <a:solidFill>
                  <a:srgbClr val="D9D9D9"/>
                </a:solidFill>
              </a:defRPr>
            </a:lvl5pPr>
            <a:lvl6pPr indent="-228600" lvl="5" marL="2743200" algn="l">
              <a:lnSpc>
                <a:spcPct val="200000"/>
              </a:lnSpc>
              <a:spcBef>
                <a:spcPts val="0"/>
              </a:spcBef>
              <a:spcAft>
                <a:spcPts val="0"/>
              </a:spcAft>
              <a:buSzPts val="1800"/>
              <a:buNone/>
              <a:defRPr/>
            </a:lvl6pPr>
            <a:lvl7pPr indent="-228600" lvl="6" marL="3200400" algn="l">
              <a:lnSpc>
                <a:spcPct val="200000"/>
              </a:lnSpc>
              <a:spcBef>
                <a:spcPts val="0"/>
              </a:spcBef>
              <a:spcAft>
                <a:spcPts val="0"/>
              </a:spcAft>
              <a:buSzPts val="1800"/>
              <a:buNone/>
              <a:defRPr/>
            </a:lvl7pPr>
            <a:lvl8pPr indent="-228600" lvl="7" marL="3657600" algn="l">
              <a:lnSpc>
                <a:spcPct val="200000"/>
              </a:lnSpc>
              <a:spcBef>
                <a:spcPts val="0"/>
              </a:spcBef>
              <a:spcAft>
                <a:spcPts val="0"/>
              </a:spcAft>
              <a:buSzPts val="1800"/>
              <a:buNone/>
              <a:defRPr/>
            </a:lvl8pPr>
            <a:lvl9pPr indent="-228600" lvl="8" marL="4114800" algn="l">
              <a:lnSpc>
                <a:spcPct val="200000"/>
              </a:lnSpc>
              <a:spcBef>
                <a:spcPts val="0"/>
              </a:spcBef>
              <a:spcAft>
                <a:spcPts val="0"/>
              </a:spcAft>
              <a:buSzPts val="1800"/>
              <a:buNone/>
              <a:defRPr/>
            </a:lvl9pPr>
          </a:lstStyle>
          <a:p/>
        </p:txBody>
      </p:sp>
      <p:grpSp>
        <p:nvGrpSpPr>
          <p:cNvPr id="41" name="Google Shape;41;p3"/>
          <p:cNvGrpSpPr/>
          <p:nvPr/>
        </p:nvGrpSpPr>
        <p:grpSpPr>
          <a:xfrm>
            <a:off x="8056009" y="4332092"/>
            <a:ext cx="707072" cy="598409"/>
            <a:chOff x="0" y="-2"/>
            <a:chExt cx="707070" cy="598408"/>
          </a:xfrm>
        </p:grpSpPr>
        <p:sp>
          <p:nvSpPr>
            <p:cNvPr id="42" name="Google Shape;42;p3"/>
            <p:cNvSpPr/>
            <p:nvPr/>
          </p:nvSpPr>
          <p:spPr>
            <a:xfrm>
              <a:off x="0" y="-2"/>
              <a:ext cx="85544" cy="85546"/>
            </a:xfrm>
            <a:custGeom>
              <a:rect b="b" l="l" r="r" t="t"/>
              <a:pathLst>
                <a:path extrusionOk="0" h="21600" w="21600">
                  <a:moveTo>
                    <a:pt x="16077" y="3225"/>
                  </a:moveTo>
                  <a:lnTo>
                    <a:pt x="12193" y="9749"/>
                  </a:lnTo>
                  <a:lnTo>
                    <a:pt x="4447" y="9749"/>
                  </a:lnTo>
                  <a:lnTo>
                    <a:pt x="9334" y="4912"/>
                  </a:lnTo>
                  <a:lnTo>
                    <a:pt x="16077" y="3225"/>
                  </a:lnTo>
                  <a:close/>
                  <a:moveTo>
                    <a:pt x="17959" y="4276"/>
                  </a:moveTo>
                  <a:lnTo>
                    <a:pt x="19840" y="10800"/>
                  </a:lnTo>
                  <a:lnTo>
                    <a:pt x="17959" y="17324"/>
                  </a:lnTo>
                  <a:lnTo>
                    <a:pt x="14098" y="10800"/>
                  </a:lnTo>
                  <a:lnTo>
                    <a:pt x="17959" y="4276"/>
                  </a:lnTo>
                  <a:close/>
                  <a:moveTo>
                    <a:pt x="12193" y="11875"/>
                  </a:moveTo>
                  <a:lnTo>
                    <a:pt x="16077" y="18399"/>
                  </a:lnTo>
                  <a:lnTo>
                    <a:pt x="9334" y="16713"/>
                  </a:lnTo>
                  <a:lnTo>
                    <a:pt x="4447" y="11875"/>
                  </a:lnTo>
                  <a:close/>
                  <a:moveTo>
                    <a:pt x="19254" y="0"/>
                  </a:moveTo>
                  <a:lnTo>
                    <a:pt x="10409" y="2297"/>
                  </a:lnTo>
                  <a:lnTo>
                    <a:pt x="9114" y="4545"/>
                  </a:lnTo>
                  <a:lnTo>
                    <a:pt x="6451" y="4520"/>
                  </a:lnTo>
                  <a:lnTo>
                    <a:pt x="0" y="10800"/>
                  </a:lnTo>
                  <a:lnTo>
                    <a:pt x="6451" y="17080"/>
                  </a:lnTo>
                  <a:lnTo>
                    <a:pt x="9114" y="17080"/>
                  </a:lnTo>
                  <a:lnTo>
                    <a:pt x="10409" y="19303"/>
                  </a:lnTo>
                  <a:lnTo>
                    <a:pt x="19254" y="21600"/>
                  </a:lnTo>
                  <a:lnTo>
                    <a:pt x="21600" y="13023"/>
                  </a:lnTo>
                  <a:lnTo>
                    <a:pt x="20256" y="10800"/>
                  </a:lnTo>
                  <a:lnTo>
                    <a:pt x="21600" y="8576"/>
                  </a:lnTo>
                  <a:lnTo>
                    <a:pt x="19254"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3" name="Google Shape;43;p3"/>
            <p:cNvSpPr/>
            <p:nvPr/>
          </p:nvSpPr>
          <p:spPr>
            <a:xfrm>
              <a:off x="137019" y="25254"/>
              <a:ext cx="30292" cy="35129"/>
            </a:xfrm>
            <a:custGeom>
              <a:rect b="b" l="l" r="r" t="t"/>
              <a:pathLst>
                <a:path extrusionOk="0" h="21600" w="21600">
                  <a:moveTo>
                    <a:pt x="13180" y="0"/>
                  </a:moveTo>
                  <a:cubicBezTo>
                    <a:pt x="9869" y="0"/>
                    <a:pt x="7591" y="1191"/>
                    <a:pt x="5934" y="3453"/>
                  </a:cubicBezTo>
                  <a:lnTo>
                    <a:pt x="5797" y="3453"/>
                  </a:lnTo>
                  <a:lnTo>
                    <a:pt x="5797" y="536"/>
                  </a:lnTo>
                  <a:lnTo>
                    <a:pt x="0" y="536"/>
                  </a:lnTo>
                  <a:lnTo>
                    <a:pt x="0" y="21600"/>
                  </a:lnTo>
                  <a:lnTo>
                    <a:pt x="5934" y="21600"/>
                  </a:lnTo>
                  <a:lnTo>
                    <a:pt x="5934" y="9639"/>
                  </a:lnTo>
                  <a:cubicBezTo>
                    <a:pt x="5934" y="6784"/>
                    <a:pt x="8004" y="4820"/>
                    <a:pt x="10904" y="4820"/>
                  </a:cubicBezTo>
                  <a:cubicBezTo>
                    <a:pt x="13594" y="4820"/>
                    <a:pt x="15595" y="6188"/>
                    <a:pt x="15595" y="8689"/>
                  </a:cubicBezTo>
                  <a:lnTo>
                    <a:pt x="15595" y="21600"/>
                  </a:lnTo>
                  <a:lnTo>
                    <a:pt x="21600" y="21600"/>
                  </a:lnTo>
                  <a:lnTo>
                    <a:pt x="21600" y="7856"/>
                  </a:lnTo>
                  <a:cubicBezTo>
                    <a:pt x="21600" y="3273"/>
                    <a:pt x="18217" y="0"/>
                    <a:pt x="1318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4" name="Google Shape;44;p3"/>
            <p:cNvSpPr/>
            <p:nvPr/>
          </p:nvSpPr>
          <p:spPr>
            <a:xfrm>
              <a:off x="102669" y="26126"/>
              <a:ext cx="29998" cy="35129"/>
            </a:xfrm>
            <a:custGeom>
              <a:rect b="b" l="l" r="r" t="t"/>
              <a:pathLst>
                <a:path extrusionOk="0" h="21600" w="21600">
                  <a:moveTo>
                    <a:pt x="0" y="0"/>
                  </a:moveTo>
                  <a:lnTo>
                    <a:pt x="0" y="14043"/>
                  </a:lnTo>
                  <a:cubicBezTo>
                    <a:pt x="0" y="18625"/>
                    <a:pt x="3066" y="21600"/>
                    <a:pt x="8570" y="21600"/>
                  </a:cubicBezTo>
                  <a:cubicBezTo>
                    <a:pt x="12054" y="21600"/>
                    <a:pt x="13935" y="20528"/>
                    <a:pt x="15608" y="18565"/>
                  </a:cubicBezTo>
                  <a:lnTo>
                    <a:pt x="15748" y="18565"/>
                  </a:lnTo>
                  <a:lnTo>
                    <a:pt x="15748" y="21064"/>
                  </a:lnTo>
                  <a:lnTo>
                    <a:pt x="21600" y="21064"/>
                  </a:lnTo>
                  <a:lnTo>
                    <a:pt x="21600" y="0"/>
                  </a:lnTo>
                  <a:lnTo>
                    <a:pt x="15538" y="0"/>
                  </a:lnTo>
                  <a:lnTo>
                    <a:pt x="15538" y="12140"/>
                  </a:lnTo>
                  <a:cubicBezTo>
                    <a:pt x="15538" y="14935"/>
                    <a:pt x="13657" y="16900"/>
                    <a:pt x="10591" y="16900"/>
                  </a:cubicBezTo>
                  <a:cubicBezTo>
                    <a:pt x="7803" y="16900"/>
                    <a:pt x="6062" y="15531"/>
                    <a:pt x="6062" y="13090"/>
                  </a:cubicBezTo>
                  <a:lnTo>
                    <a:pt x="6062"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5" name="Google Shape;45;p3"/>
            <p:cNvSpPr/>
            <p:nvPr/>
          </p:nvSpPr>
          <p:spPr>
            <a:xfrm>
              <a:off x="169521" y="26126"/>
              <a:ext cx="12702" cy="34257"/>
            </a:xfrm>
            <a:prstGeom prst="rect">
              <a:avLst/>
            </a:pr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6" name="Google Shape;46;p3"/>
            <p:cNvSpPr/>
            <p:nvPr/>
          </p:nvSpPr>
          <p:spPr>
            <a:xfrm>
              <a:off x="169521" y="12568"/>
              <a:ext cx="12702" cy="12702"/>
            </a:xfrm>
            <a:prstGeom prst="rect">
              <a:avLst/>
            </a:pr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7" name="Google Shape;47;p3"/>
            <p:cNvSpPr/>
            <p:nvPr/>
          </p:nvSpPr>
          <p:spPr>
            <a:xfrm>
              <a:off x="203402" y="26126"/>
              <a:ext cx="32900" cy="45482"/>
            </a:xfrm>
            <a:custGeom>
              <a:rect b="b" l="l" r="r" t="t"/>
              <a:pathLst>
                <a:path extrusionOk="0" h="21600" w="21600">
                  <a:moveTo>
                    <a:pt x="0" y="0"/>
                  </a:moveTo>
                  <a:lnTo>
                    <a:pt x="6036" y="11582"/>
                  </a:lnTo>
                  <a:cubicBezTo>
                    <a:pt x="7306" y="14064"/>
                    <a:pt x="7750" y="15075"/>
                    <a:pt x="7750" y="15994"/>
                  </a:cubicBezTo>
                  <a:cubicBezTo>
                    <a:pt x="7750" y="17326"/>
                    <a:pt x="6797" y="18199"/>
                    <a:pt x="4446" y="18199"/>
                  </a:cubicBezTo>
                  <a:lnTo>
                    <a:pt x="2351" y="18199"/>
                  </a:lnTo>
                  <a:lnTo>
                    <a:pt x="2351" y="21600"/>
                  </a:lnTo>
                  <a:lnTo>
                    <a:pt x="5844" y="21600"/>
                  </a:lnTo>
                  <a:cubicBezTo>
                    <a:pt x="10418" y="21600"/>
                    <a:pt x="12007" y="20313"/>
                    <a:pt x="13722" y="16683"/>
                  </a:cubicBezTo>
                  <a:lnTo>
                    <a:pt x="21600" y="0"/>
                  </a:lnTo>
                  <a:lnTo>
                    <a:pt x="15756" y="0"/>
                  </a:lnTo>
                  <a:lnTo>
                    <a:pt x="12516" y="7353"/>
                  </a:lnTo>
                  <a:cubicBezTo>
                    <a:pt x="11816" y="8824"/>
                    <a:pt x="11182" y="10892"/>
                    <a:pt x="11182" y="10892"/>
                  </a:cubicBezTo>
                  <a:lnTo>
                    <a:pt x="11054" y="10892"/>
                  </a:lnTo>
                  <a:cubicBezTo>
                    <a:pt x="11054" y="10892"/>
                    <a:pt x="10293" y="8824"/>
                    <a:pt x="9593" y="7353"/>
                  </a:cubicBezTo>
                  <a:lnTo>
                    <a:pt x="5908"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8" name="Google Shape;48;p3"/>
            <p:cNvSpPr/>
            <p:nvPr/>
          </p:nvSpPr>
          <p:spPr>
            <a:xfrm>
              <a:off x="182597" y="15481"/>
              <a:ext cx="18581" cy="44999"/>
            </a:xfrm>
            <a:custGeom>
              <a:rect b="b" l="l" r="r" t="t"/>
              <a:pathLst>
                <a:path extrusionOk="0" h="21600" w="21600">
                  <a:moveTo>
                    <a:pt x="5511" y="0"/>
                  </a:moveTo>
                  <a:lnTo>
                    <a:pt x="5511" y="5110"/>
                  </a:lnTo>
                  <a:lnTo>
                    <a:pt x="0" y="5110"/>
                  </a:lnTo>
                  <a:lnTo>
                    <a:pt x="0" y="7990"/>
                  </a:lnTo>
                  <a:lnTo>
                    <a:pt x="5511" y="7990"/>
                  </a:lnTo>
                  <a:lnTo>
                    <a:pt x="5511" y="17652"/>
                  </a:lnTo>
                  <a:cubicBezTo>
                    <a:pt x="5511" y="20763"/>
                    <a:pt x="11139" y="21600"/>
                    <a:pt x="16311" y="21600"/>
                  </a:cubicBezTo>
                  <a:cubicBezTo>
                    <a:pt x="20474" y="21600"/>
                    <a:pt x="21600" y="21507"/>
                    <a:pt x="21600" y="21507"/>
                  </a:cubicBezTo>
                  <a:lnTo>
                    <a:pt x="21600" y="18348"/>
                  </a:lnTo>
                  <a:lnTo>
                    <a:pt x="19125" y="18348"/>
                  </a:lnTo>
                  <a:cubicBezTo>
                    <a:pt x="16876" y="18348"/>
                    <a:pt x="15188" y="17931"/>
                    <a:pt x="15188" y="16722"/>
                  </a:cubicBezTo>
                  <a:lnTo>
                    <a:pt x="15188" y="7990"/>
                  </a:lnTo>
                  <a:lnTo>
                    <a:pt x="21374" y="7990"/>
                  </a:lnTo>
                  <a:lnTo>
                    <a:pt x="21374" y="5110"/>
                  </a:lnTo>
                  <a:lnTo>
                    <a:pt x="15188" y="5110"/>
                  </a:lnTo>
                  <a:lnTo>
                    <a:pt x="15188"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9" name="Google Shape;49;p3"/>
            <p:cNvSpPr/>
            <p:nvPr/>
          </p:nvSpPr>
          <p:spPr>
            <a:xfrm>
              <a:off x="9966" y="171178"/>
              <a:ext cx="99863" cy="121637"/>
            </a:xfrm>
            <a:custGeom>
              <a:rect b="b" l="l" r="r" t="t"/>
              <a:pathLst>
                <a:path extrusionOk="0" h="21600" w="21600">
                  <a:moveTo>
                    <a:pt x="0" y="0"/>
                  </a:moveTo>
                  <a:lnTo>
                    <a:pt x="0" y="13730"/>
                  </a:lnTo>
                  <a:cubicBezTo>
                    <a:pt x="0" y="18696"/>
                    <a:pt x="3600" y="21600"/>
                    <a:pt x="10842" y="21600"/>
                  </a:cubicBezTo>
                  <a:cubicBezTo>
                    <a:pt x="18021" y="21600"/>
                    <a:pt x="21600" y="18627"/>
                    <a:pt x="21600" y="13730"/>
                  </a:cubicBezTo>
                  <a:lnTo>
                    <a:pt x="21600" y="0"/>
                  </a:lnTo>
                  <a:lnTo>
                    <a:pt x="15216" y="0"/>
                  </a:lnTo>
                  <a:lnTo>
                    <a:pt x="15216" y="13833"/>
                  </a:lnTo>
                  <a:cubicBezTo>
                    <a:pt x="15216" y="15895"/>
                    <a:pt x="13793" y="17390"/>
                    <a:pt x="10842" y="17390"/>
                  </a:cubicBezTo>
                  <a:cubicBezTo>
                    <a:pt x="7702" y="17390"/>
                    <a:pt x="6384" y="15998"/>
                    <a:pt x="6384" y="13919"/>
                  </a:cubicBezTo>
                  <a:lnTo>
                    <a:pt x="6384"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0" name="Google Shape;50;p3"/>
            <p:cNvSpPr/>
            <p:nvPr/>
          </p:nvSpPr>
          <p:spPr>
            <a:xfrm>
              <a:off x="123764" y="202530"/>
              <a:ext cx="82832" cy="88156"/>
            </a:xfrm>
            <a:custGeom>
              <a:rect b="b" l="l" r="r" t="t"/>
              <a:pathLst>
                <a:path extrusionOk="0" h="21600" w="21600">
                  <a:moveTo>
                    <a:pt x="13853" y="0"/>
                  </a:moveTo>
                  <a:cubicBezTo>
                    <a:pt x="10750" y="0"/>
                    <a:pt x="8630" y="1233"/>
                    <a:pt x="6964" y="3485"/>
                  </a:cubicBezTo>
                  <a:lnTo>
                    <a:pt x="6838" y="3485"/>
                  </a:lnTo>
                  <a:lnTo>
                    <a:pt x="6838" y="617"/>
                  </a:lnTo>
                  <a:lnTo>
                    <a:pt x="0" y="617"/>
                  </a:lnTo>
                  <a:lnTo>
                    <a:pt x="0" y="21600"/>
                  </a:lnTo>
                  <a:lnTo>
                    <a:pt x="7091" y="21600"/>
                  </a:lnTo>
                  <a:lnTo>
                    <a:pt x="7091" y="10006"/>
                  </a:lnTo>
                  <a:cubicBezTo>
                    <a:pt x="7091" y="7422"/>
                    <a:pt x="8655" y="5572"/>
                    <a:pt x="11027" y="5572"/>
                  </a:cubicBezTo>
                  <a:cubicBezTo>
                    <a:pt x="13323" y="5572"/>
                    <a:pt x="14510" y="7090"/>
                    <a:pt x="14510" y="9295"/>
                  </a:cubicBezTo>
                  <a:lnTo>
                    <a:pt x="14510" y="21600"/>
                  </a:lnTo>
                  <a:lnTo>
                    <a:pt x="21600" y="21600"/>
                  </a:lnTo>
                  <a:lnTo>
                    <a:pt x="21600" y="7943"/>
                  </a:lnTo>
                  <a:cubicBezTo>
                    <a:pt x="21600" y="3296"/>
                    <a:pt x="18724" y="0"/>
                    <a:pt x="13853"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1" name="Google Shape;51;p3"/>
            <p:cNvSpPr/>
            <p:nvPr/>
          </p:nvSpPr>
          <p:spPr>
            <a:xfrm>
              <a:off x="218981" y="171178"/>
              <a:ext cx="27288" cy="119508"/>
            </a:xfrm>
            <a:custGeom>
              <a:rect b="b" l="l" r="r" t="t"/>
              <a:pathLst>
                <a:path extrusionOk="0" h="21600" w="21600">
                  <a:moveTo>
                    <a:pt x="0" y="0"/>
                  </a:moveTo>
                  <a:lnTo>
                    <a:pt x="0" y="3988"/>
                  </a:lnTo>
                  <a:lnTo>
                    <a:pt x="21600" y="3988"/>
                  </a:lnTo>
                  <a:lnTo>
                    <a:pt x="21600" y="0"/>
                  </a:lnTo>
                  <a:close/>
                  <a:moveTo>
                    <a:pt x="0" y="6122"/>
                  </a:moveTo>
                  <a:lnTo>
                    <a:pt x="0" y="21600"/>
                  </a:lnTo>
                  <a:lnTo>
                    <a:pt x="21600" y="21600"/>
                  </a:lnTo>
                  <a:lnTo>
                    <a:pt x="21600" y="6122"/>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2" name="Google Shape;52;p3"/>
            <p:cNvSpPr/>
            <p:nvPr/>
          </p:nvSpPr>
          <p:spPr>
            <a:xfrm>
              <a:off x="254591" y="178050"/>
              <a:ext cx="53512" cy="113605"/>
            </a:xfrm>
            <a:custGeom>
              <a:rect b="b" l="l" r="r" t="t"/>
              <a:pathLst>
                <a:path extrusionOk="0" h="21600" w="21600">
                  <a:moveTo>
                    <a:pt x="4570" y="0"/>
                  </a:moveTo>
                  <a:lnTo>
                    <a:pt x="4570" y="5133"/>
                  </a:lnTo>
                  <a:lnTo>
                    <a:pt x="0" y="5133"/>
                  </a:lnTo>
                  <a:lnTo>
                    <a:pt x="0" y="8371"/>
                  </a:lnTo>
                  <a:lnTo>
                    <a:pt x="4570" y="8371"/>
                  </a:lnTo>
                  <a:lnTo>
                    <a:pt x="4570" y="17111"/>
                  </a:lnTo>
                  <a:cubicBezTo>
                    <a:pt x="4570" y="20606"/>
                    <a:pt x="9179" y="21600"/>
                    <a:pt x="15585" y="21600"/>
                  </a:cubicBezTo>
                  <a:cubicBezTo>
                    <a:pt x="18554" y="21600"/>
                    <a:pt x="20624" y="21471"/>
                    <a:pt x="21600" y="21342"/>
                  </a:cubicBezTo>
                  <a:lnTo>
                    <a:pt x="21600" y="17571"/>
                  </a:lnTo>
                  <a:cubicBezTo>
                    <a:pt x="21171" y="17571"/>
                    <a:pt x="20117" y="17589"/>
                    <a:pt x="19140" y="17589"/>
                  </a:cubicBezTo>
                  <a:cubicBezTo>
                    <a:pt x="16796" y="17589"/>
                    <a:pt x="15311" y="17276"/>
                    <a:pt x="15311" y="16007"/>
                  </a:cubicBezTo>
                  <a:lnTo>
                    <a:pt x="15311" y="8371"/>
                  </a:lnTo>
                  <a:lnTo>
                    <a:pt x="21600" y="8371"/>
                  </a:lnTo>
                  <a:lnTo>
                    <a:pt x="21600" y="5133"/>
                  </a:lnTo>
                  <a:lnTo>
                    <a:pt x="15311" y="5133"/>
                  </a:lnTo>
                  <a:lnTo>
                    <a:pt x="15311"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3" name="Google Shape;53;p3"/>
            <p:cNvSpPr/>
            <p:nvPr/>
          </p:nvSpPr>
          <p:spPr>
            <a:xfrm>
              <a:off x="313230" y="202530"/>
              <a:ext cx="88259" cy="90577"/>
            </a:xfrm>
            <a:custGeom>
              <a:rect b="b" l="l" r="r" t="t"/>
              <a:pathLst>
                <a:path extrusionOk="0" h="21600" w="21554">
                  <a:moveTo>
                    <a:pt x="10871" y="4639"/>
                  </a:moveTo>
                  <a:cubicBezTo>
                    <a:pt x="13021" y="4639"/>
                    <a:pt x="14581" y="6185"/>
                    <a:pt x="14818" y="8607"/>
                  </a:cubicBezTo>
                  <a:lnTo>
                    <a:pt x="6570" y="8607"/>
                  </a:lnTo>
                  <a:cubicBezTo>
                    <a:pt x="7019" y="6185"/>
                    <a:pt x="8318" y="4639"/>
                    <a:pt x="10871" y="4639"/>
                  </a:cubicBezTo>
                  <a:close/>
                  <a:moveTo>
                    <a:pt x="10729" y="0"/>
                  </a:moveTo>
                  <a:cubicBezTo>
                    <a:pt x="4372" y="0"/>
                    <a:pt x="0" y="4662"/>
                    <a:pt x="0" y="10777"/>
                  </a:cubicBezTo>
                  <a:cubicBezTo>
                    <a:pt x="0" y="16938"/>
                    <a:pt x="4254" y="21600"/>
                    <a:pt x="11155" y="21600"/>
                  </a:cubicBezTo>
                  <a:cubicBezTo>
                    <a:pt x="13801" y="21600"/>
                    <a:pt x="15928" y="20931"/>
                    <a:pt x="17677" y="19731"/>
                  </a:cubicBezTo>
                  <a:cubicBezTo>
                    <a:pt x="19520" y="18508"/>
                    <a:pt x="20726" y="16754"/>
                    <a:pt x="21174" y="14907"/>
                  </a:cubicBezTo>
                  <a:lnTo>
                    <a:pt x="14700" y="14907"/>
                  </a:lnTo>
                  <a:cubicBezTo>
                    <a:pt x="14132" y="16200"/>
                    <a:pt x="12974" y="16938"/>
                    <a:pt x="11226" y="16938"/>
                  </a:cubicBezTo>
                  <a:cubicBezTo>
                    <a:pt x="8484" y="16938"/>
                    <a:pt x="6948" y="15230"/>
                    <a:pt x="6523" y="12485"/>
                  </a:cubicBezTo>
                  <a:lnTo>
                    <a:pt x="21553" y="12485"/>
                  </a:lnTo>
                  <a:cubicBezTo>
                    <a:pt x="21600" y="8331"/>
                    <a:pt x="20371" y="4800"/>
                    <a:pt x="17890" y="2562"/>
                  </a:cubicBezTo>
                  <a:cubicBezTo>
                    <a:pt x="16094" y="969"/>
                    <a:pt x="13707" y="0"/>
                    <a:pt x="10729"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4" name="Google Shape;54;p3"/>
            <p:cNvSpPr/>
            <p:nvPr/>
          </p:nvSpPr>
          <p:spPr>
            <a:xfrm>
              <a:off x="6289" y="478896"/>
              <a:ext cx="88930" cy="116797"/>
            </a:xfrm>
            <a:custGeom>
              <a:rect b="b" l="l" r="r" t="t"/>
              <a:pathLst>
                <a:path extrusionOk="0" h="21600" w="21600">
                  <a:moveTo>
                    <a:pt x="11235" y="0"/>
                  </a:moveTo>
                  <a:cubicBezTo>
                    <a:pt x="6887" y="0"/>
                    <a:pt x="3902" y="1181"/>
                    <a:pt x="2304" y="2917"/>
                  </a:cubicBezTo>
                  <a:cubicBezTo>
                    <a:pt x="964" y="4295"/>
                    <a:pt x="400" y="5816"/>
                    <a:pt x="400" y="8286"/>
                  </a:cubicBezTo>
                  <a:lnTo>
                    <a:pt x="6816" y="8286"/>
                  </a:lnTo>
                  <a:cubicBezTo>
                    <a:pt x="6863" y="6836"/>
                    <a:pt x="7263" y="5870"/>
                    <a:pt x="8062" y="5172"/>
                  </a:cubicBezTo>
                  <a:cubicBezTo>
                    <a:pt x="8767" y="4509"/>
                    <a:pt x="9778" y="4206"/>
                    <a:pt x="11070" y="4206"/>
                  </a:cubicBezTo>
                  <a:cubicBezTo>
                    <a:pt x="13420" y="4206"/>
                    <a:pt x="14690" y="5315"/>
                    <a:pt x="14690" y="6961"/>
                  </a:cubicBezTo>
                  <a:cubicBezTo>
                    <a:pt x="14690" y="7999"/>
                    <a:pt x="14008" y="8805"/>
                    <a:pt x="12857" y="9592"/>
                  </a:cubicBezTo>
                  <a:cubicBezTo>
                    <a:pt x="10671" y="11060"/>
                    <a:pt x="7427" y="12617"/>
                    <a:pt x="4913" y="14245"/>
                  </a:cubicBezTo>
                  <a:cubicBezTo>
                    <a:pt x="2139" y="16017"/>
                    <a:pt x="71" y="18057"/>
                    <a:pt x="0" y="21600"/>
                  </a:cubicBezTo>
                  <a:lnTo>
                    <a:pt x="21600" y="21600"/>
                  </a:lnTo>
                  <a:lnTo>
                    <a:pt x="21600" y="17305"/>
                  </a:lnTo>
                  <a:lnTo>
                    <a:pt x="9496" y="17305"/>
                  </a:lnTo>
                  <a:lnTo>
                    <a:pt x="9496" y="17287"/>
                  </a:lnTo>
                  <a:cubicBezTo>
                    <a:pt x="11447" y="15712"/>
                    <a:pt x="14455" y="14406"/>
                    <a:pt x="16923" y="12867"/>
                  </a:cubicBezTo>
                  <a:cubicBezTo>
                    <a:pt x="19391" y="11400"/>
                    <a:pt x="21553" y="9699"/>
                    <a:pt x="21553" y="6764"/>
                  </a:cubicBezTo>
                  <a:cubicBezTo>
                    <a:pt x="21553" y="3024"/>
                    <a:pt x="17933" y="0"/>
                    <a:pt x="11235"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5" name="Google Shape;55;p3"/>
            <p:cNvSpPr/>
            <p:nvPr/>
          </p:nvSpPr>
          <p:spPr>
            <a:xfrm>
              <a:off x="104507" y="478702"/>
              <a:ext cx="101314" cy="119704"/>
            </a:xfrm>
            <a:custGeom>
              <a:rect b="b" l="l" r="r" t="t"/>
              <a:pathLst>
                <a:path extrusionOk="0" h="21600" w="21600">
                  <a:moveTo>
                    <a:pt x="10790" y="3964"/>
                  </a:moveTo>
                  <a:cubicBezTo>
                    <a:pt x="14070" y="3964"/>
                    <a:pt x="15390" y="6792"/>
                    <a:pt x="15390" y="10809"/>
                  </a:cubicBezTo>
                  <a:cubicBezTo>
                    <a:pt x="15390" y="14877"/>
                    <a:pt x="14111" y="17619"/>
                    <a:pt x="10790" y="17619"/>
                  </a:cubicBezTo>
                  <a:cubicBezTo>
                    <a:pt x="7530" y="17619"/>
                    <a:pt x="6168" y="14842"/>
                    <a:pt x="6168" y="10809"/>
                  </a:cubicBezTo>
                  <a:cubicBezTo>
                    <a:pt x="6168" y="6757"/>
                    <a:pt x="7530" y="3964"/>
                    <a:pt x="10790" y="3964"/>
                  </a:cubicBezTo>
                  <a:close/>
                  <a:moveTo>
                    <a:pt x="10790" y="0"/>
                  </a:moveTo>
                  <a:cubicBezTo>
                    <a:pt x="4394" y="0"/>
                    <a:pt x="0" y="4226"/>
                    <a:pt x="0" y="10809"/>
                  </a:cubicBezTo>
                  <a:cubicBezTo>
                    <a:pt x="0" y="17374"/>
                    <a:pt x="4415" y="21600"/>
                    <a:pt x="10769" y="21600"/>
                  </a:cubicBezTo>
                  <a:cubicBezTo>
                    <a:pt x="17247" y="21600"/>
                    <a:pt x="21600" y="17374"/>
                    <a:pt x="21600" y="10809"/>
                  </a:cubicBezTo>
                  <a:cubicBezTo>
                    <a:pt x="21600" y="4226"/>
                    <a:pt x="17350" y="0"/>
                    <a:pt x="1079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6" name="Google Shape;56;p3"/>
            <p:cNvSpPr/>
            <p:nvPr/>
          </p:nvSpPr>
          <p:spPr>
            <a:xfrm>
              <a:off x="213175" y="480251"/>
              <a:ext cx="52740" cy="115442"/>
            </a:xfrm>
            <a:custGeom>
              <a:rect b="b" l="l" r="r" t="t"/>
              <a:pathLst>
                <a:path extrusionOk="0" h="21600" w="21600">
                  <a:moveTo>
                    <a:pt x="12444" y="0"/>
                  </a:moveTo>
                  <a:cubicBezTo>
                    <a:pt x="11295" y="2915"/>
                    <a:pt x="6223" y="4255"/>
                    <a:pt x="0" y="4345"/>
                  </a:cubicBezTo>
                  <a:lnTo>
                    <a:pt x="0" y="7912"/>
                  </a:lnTo>
                  <a:lnTo>
                    <a:pt x="10028" y="7912"/>
                  </a:lnTo>
                  <a:lnTo>
                    <a:pt x="10028" y="21600"/>
                  </a:lnTo>
                  <a:lnTo>
                    <a:pt x="21600" y="21600"/>
                  </a:lnTo>
                  <a:lnTo>
                    <a:pt x="21600"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7" name="Google Shape;57;p3"/>
            <p:cNvSpPr/>
            <p:nvPr/>
          </p:nvSpPr>
          <p:spPr>
            <a:xfrm>
              <a:off x="280137" y="478896"/>
              <a:ext cx="95606" cy="119509"/>
            </a:xfrm>
            <a:custGeom>
              <a:rect b="b" l="l" r="r" t="t"/>
              <a:pathLst>
                <a:path extrusionOk="0" h="21600" w="21600">
                  <a:moveTo>
                    <a:pt x="10581" y="3777"/>
                  </a:moveTo>
                  <a:cubicBezTo>
                    <a:pt x="13248" y="3777"/>
                    <a:pt x="15172" y="5282"/>
                    <a:pt x="15172" y="7380"/>
                  </a:cubicBezTo>
                  <a:cubicBezTo>
                    <a:pt x="15172" y="9462"/>
                    <a:pt x="13227" y="10931"/>
                    <a:pt x="10581" y="10931"/>
                  </a:cubicBezTo>
                  <a:cubicBezTo>
                    <a:pt x="7783" y="10931"/>
                    <a:pt x="6034" y="9392"/>
                    <a:pt x="6034" y="7345"/>
                  </a:cubicBezTo>
                  <a:cubicBezTo>
                    <a:pt x="6034" y="5317"/>
                    <a:pt x="7893" y="3777"/>
                    <a:pt x="10581" y="3777"/>
                  </a:cubicBezTo>
                  <a:close/>
                  <a:moveTo>
                    <a:pt x="10428" y="0"/>
                  </a:moveTo>
                  <a:cubicBezTo>
                    <a:pt x="4373" y="0"/>
                    <a:pt x="0" y="2956"/>
                    <a:pt x="0" y="7380"/>
                  </a:cubicBezTo>
                  <a:cubicBezTo>
                    <a:pt x="0" y="11806"/>
                    <a:pt x="4220" y="14674"/>
                    <a:pt x="9445" y="14674"/>
                  </a:cubicBezTo>
                  <a:cubicBezTo>
                    <a:pt x="12112" y="14674"/>
                    <a:pt x="13904" y="13799"/>
                    <a:pt x="15216" y="12662"/>
                  </a:cubicBezTo>
                  <a:lnTo>
                    <a:pt x="15303" y="12662"/>
                  </a:lnTo>
                  <a:cubicBezTo>
                    <a:pt x="15216" y="14499"/>
                    <a:pt x="14735" y="15898"/>
                    <a:pt x="13817" y="16773"/>
                  </a:cubicBezTo>
                  <a:cubicBezTo>
                    <a:pt x="13030" y="17577"/>
                    <a:pt x="11893" y="17944"/>
                    <a:pt x="10450" y="17944"/>
                  </a:cubicBezTo>
                  <a:cubicBezTo>
                    <a:pt x="8308" y="17944"/>
                    <a:pt x="7215" y="17000"/>
                    <a:pt x="6843" y="15985"/>
                  </a:cubicBezTo>
                  <a:lnTo>
                    <a:pt x="787" y="15985"/>
                  </a:lnTo>
                  <a:cubicBezTo>
                    <a:pt x="1508" y="19308"/>
                    <a:pt x="5028" y="21600"/>
                    <a:pt x="10603" y="21600"/>
                  </a:cubicBezTo>
                  <a:cubicBezTo>
                    <a:pt x="14385" y="21600"/>
                    <a:pt x="17074" y="20568"/>
                    <a:pt x="18911" y="18661"/>
                  </a:cubicBezTo>
                  <a:cubicBezTo>
                    <a:pt x="20769" y="16737"/>
                    <a:pt x="21600" y="13834"/>
                    <a:pt x="21600" y="10634"/>
                  </a:cubicBezTo>
                  <a:cubicBezTo>
                    <a:pt x="21600" y="6856"/>
                    <a:pt x="20507" y="4110"/>
                    <a:pt x="18190" y="2326"/>
                  </a:cubicBezTo>
                  <a:cubicBezTo>
                    <a:pt x="16397" y="857"/>
                    <a:pt x="13642" y="0"/>
                    <a:pt x="10428"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8" name="Google Shape;58;p3"/>
            <p:cNvSpPr/>
            <p:nvPr/>
          </p:nvSpPr>
          <p:spPr>
            <a:xfrm>
              <a:off x="5129" y="319328"/>
              <a:ext cx="102283" cy="124540"/>
            </a:xfrm>
            <a:custGeom>
              <a:rect b="b" l="l" r="r" t="t"/>
              <a:pathLst>
                <a:path extrusionOk="0" h="21600" w="21600">
                  <a:moveTo>
                    <a:pt x="10790" y="0"/>
                  </a:moveTo>
                  <a:cubicBezTo>
                    <a:pt x="5149" y="0"/>
                    <a:pt x="777" y="1947"/>
                    <a:pt x="777" y="6377"/>
                  </a:cubicBezTo>
                  <a:cubicBezTo>
                    <a:pt x="777" y="10724"/>
                    <a:pt x="5395" y="11832"/>
                    <a:pt x="9768" y="12671"/>
                  </a:cubicBezTo>
                  <a:cubicBezTo>
                    <a:pt x="13222" y="13376"/>
                    <a:pt x="15265" y="13712"/>
                    <a:pt x="15265" y="15373"/>
                  </a:cubicBezTo>
                  <a:cubicBezTo>
                    <a:pt x="15265" y="16934"/>
                    <a:pt x="13262" y="17539"/>
                    <a:pt x="11219" y="17539"/>
                  </a:cubicBezTo>
                  <a:cubicBezTo>
                    <a:pt x="8215" y="17539"/>
                    <a:pt x="6560" y="16683"/>
                    <a:pt x="6273" y="14585"/>
                  </a:cubicBezTo>
                  <a:lnTo>
                    <a:pt x="0" y="14585"/>
                  </a:lnTo>
                  <a:cubicBezTo>
                    <a:pt x="143" y="19167"/>
                    <a:pt x="4537" y="21600"/>
                    <a:pt x="11260" y="21600"/>
                  </a:cubicBezTo>
                  <a:cubicBezTo>
                    <a:pt x="17084" y="21600"/>
                    <a:pt x="21600" y="19200"/>
                    <a:pt x="21600" y="14853"/>
                  </a:cubicBezTo>
                  <a:cubicBezTo>
                    <a:pt x="21600" y="10406"/>
                    <a:pt x="17349" y="9231"/>
                    <a:pt x="12669" y="8324"/>
                  </a:cubicBezTo>
                  <a:cubicBezTo>
                    <a:pt x="8889" y="7636"/>
                    <a:pt x="6948" y="7284"/>
                    <a:pt x="6948" y="5841"/>
                  </a:cubicBezTo>
                  <a:cubicBezTo>
                    <a:pt x="6948" y="4682"/>
                    <a:pt x="8399" y="3893"/>
                    <a:pt x="10585" y="3893"/>
                  </a:cubicBezTo>
                  <a:cubicBezTo>
                    <a:pt x="12915" y="3893"/>
                    <a:pt x="14386" y="4783"/>
                    <a:pt x="14631" y="6377"/>
                  </a:cubicBezTo>
                  <a:lnTo>
                    <a:pt x="20742" y="6377"/>
                  </a:lnTo>
                  <a:cubicBezTo>
                    <a:pt x="20496" y="2031"/>
                    <a:pt x="16266" y="0"/>
                    <a:pt x="1079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9" name="Google Shape;59;p3"/>
            <p:cNvSpPr/>
            <p:nvPr/>
          </p:nvSpPr>
          <p:spPr>
            <a:xfrm>
              <a:off x="117763" y="321554"/>
              <a:ext cx="82835" cy="119508"/>
            </a:xfrm>
            <a:custGeom>
              <a:rect b="b" l="l" r="r" t="t"/>
              <a:pathLst>
                <a:path extrusionOk="0" h="21600" w="21600">
                  <a:moveTo>
                    <a:pt x="0" y="0"/>
                  </a:moveTo>
                  <a:lnTo>
                    <a:pt x="0" y="21600"/>
                  </a:lnTo>
                  <a:lnTo>
                    <a:pt x="7091" y="21600"/>
                  </a:lnTo>
                  <a:lnTo>
                    <a:pt x="7091" y="13047"/>
                  </a:lnTo>
                  <a:cubicBezTo>
                    <a:pt x="7091" y="11141"/>
                    <a:pt x="8655" y="9777"/>
                    <a:pt x="11027" y="9777"/>
                  </a:cubicBezTo>
                  <a:cubicBezTo>
                    <a:pt x="13323" y="9777"/>
                    <a:pt x="14509" y="10896"/>
                    <a:pt x="14509" y="12540"/>
                  </a:cubicBezTo>
                  <a:lnTo>
                    <a:pt x="14509" y="21600"/>
                  </a:lnTo>
                  <a:lnTo>
                    <a:pt x="21600" y="21600"/>
                  </a:lnTo>
                  <a:lnTo>
                    <a:pt x="21600" y="11543"/>
                  </a:lnTo>
                  <a:cubicBezTo>
                    <a:pt x="21600" y="8098"/>
                    <a:pt x="18723" y="5684"/>
                    <a:pt x="13854" y="5684"/>
                  </a:cubicBezTo>
                  <a:cubicBezTo>
                    <a:pt x="10749" y="5684"/>
                    <a:pt x="8832" y="6559"/>
                    <a:pt x="7217" y="8028"/>
                  </a:cubicBezTo>
                  <a:lnTo>
                    <a:pt x="7091" y="8028"/>
                  </a:lnTo>
                  <a:lnTo>
                    <a:pt x="7091"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0" name="Google Shape;60;p3"/>
            <p:cNvSpPr/>
            <p:nvPr/>
          </p:nvSpPr>
          <p:spPr>
            <a:xfrm>
              <a:off x="208917" y="353098"/>
              <a:ext cx="84284" cy="90093"/>
            </a:xfrm>
            <a:custGeom>
              <a:rect b="b" l="l" r="r" t="t"/>
              <a:pathLst>
                <a:path extrusionOk="0" h="21600" w="21600">
                  <a:moveTo>
                    <a:pt x="14135" y="11299"/>
                  </a:moveTo>
                  <a:lnTo>
                    <a:pt x="14135" y="13758"/>
                  </a:lnTo>
                  <a:cubicBezTo>
                    <a:pt x="14135" y="15962"/>
                    <a:pt x="12350" y="17447"/>
                    <a:pt x="9722" y="17447"/>
                  </a:cubicBezTo>
                  <a:cubicBezTo>
                    <a:pt x="8010" y="17447"/>
                    <a:pt x="6745" y="16797"/>
                    <a:pt x="6745" y="15150"/>
                  </a:cubicBezTo>
                  <a:cubicBezTo>
                    <a:pt x="6745" y="13596"/>
                    <a:pt x="7837" y="12946"/>
                    <a:pt x="10540" y="12389"/>
                  </a:cubicBezTo>
                  <a:cubicBezTo>
                    <a:pt x="11953" y="12065"/>
                    <a:pt x="13243" y="11740"/>
                    <a:pt x="14135" y="11299"/>
                  </a:cubicBezTo>
                  <a:close/>
                  <a:moveTo>
                    <a:pt x="10937" y="0"/>
                  </a:moveTo>
                  <a:cubicBezTo>
                    <a:pt x="4290" y="0"/>
                    <a:pt x="1166" y="3248"/>
                    <a:pt x="992" y="7053"/>
                  </a:cubicBezTo>
                  <a:lnTo>
                    <a:pt x="7415" y="7053"/>
                  </a:lnTo>
                  <a:cubicBezTo>
                    <a:pt x="7638" y="5336"/>
                    <a:pt x="8754" y="4409"/>
                    <a:pt x="10986" y="4409"/>
                  </a:cubicBezTo>
                  <a:cubicBezTo>
                    <a:pt x="13069" y="4409"/>
                    <a:pt x="13962" y="5290"/>
                    <a:pt x="13962" y="6613"/>
                  </a:cubicBezTo>
                  <a:cubicBezTo>
                    <a:pt x="13962" y="8027"/>
                    <a:pt x="12524" y="8422"/>
                    <a:pt x="8407" y="8909"/>
                  </a:cubicBezTo>
                  <a:cubicBezTo>
                    <a:pt x="3869" y="9466"/>
                    <a:pt x="0" y="10835"/>
                    <a:pt x="0" y="15359"/>
                  </a:cubicBezTo>
                  <a:cubicBezTo>
                    <a:pt x="0" y="19396"/>
                    <a:pt x="3150" y="21600"/>
                    <a:pt x="7514" y="21600"/>
                  </a:cubicBezTo>
                  <a:cubicBezTo>
                    <a:pt x="10813" y="21600"/>
                    <a:pt x="12722" y="20533"/>
                    <a:pt x="14012" y="18792"/>
                  </a:cubicBezTo>
                  <a:lnTo>
                    <a:pt x="14111" y="18792"/>
                  </a:lnTo>
                  <a:cubicBezTo>
                    <a:pt x="14260" y="19837"/>
                    <a:pt x="14483" y="20648"/>
                    <a:pt x="14830" y="21090"/>
                  </a:cubicBezTo>
                  <a:lnTo>
                    <a:pt x="21600" y="21090"/>
                  </a:lnTo>
                  <a:lnTo>
                    <a:pt x="21600" y="20811"/>
                  </a:lnTo>
                  <a:cubicBezTo>
                    <a:pt x="21005" y="20440"/>
                    <a:pt x="20832" y="19512"/>
                    <a:pt x="20832" y="17888"/>
                  </a:cubicBezTo>
                  <a:lnTo>
                    <a:pt x="20832" y="7540"/>
                  </a:lnTo>
                  <a:cubicBezTo>
                    <a:pt x="20832" y="4965"/>
                    <a:pt x="19914" y="2970"/>
                    <a:pt x="18029" y="1694"/>
                  </a:cubicBezTo>
                  <a:cubicBezTo>
                    <a:pt x="16467" y="580"/>
                    <a:pt x="14235" y="0"/>
                    <a:pt x="10937"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1" name="Google Shape;61;p3"/>
            <p:cNvSpPr/>
            <p:nvPr/>
          </p:nvSpPr>
          <p:spPr>
            <a:xfrm>
              <a:off x="303360" y="353003"/>
              <a:ext cx="82930" cy="88059"/>
            </a:xfrm>
            <a:custGeom>
              <a:rect b="b" l="l" r="r" t="t"/>
              <a:pathLst>
                <a:path extrusionOk="0" h="21600" w="21600">
                  <a:moveTo>
                    <a:pt x="13837" y="0"/>
                  </a:moveTo>
                  <a:cubicBezTo>
                    <a:pt x="10762" y="0"/>
                    <a:pt x="8620" y="1211"/>
                    <a:pt x="6957" y="3465"/>
                  </a:cubicBezTo>
                  <a:lnTo>
                    <a:pt x="6830" y="3465"/>
                  </a:lnTo>
                  <a:lnTo>
                    <a:pt x="6830" y="617"/>
                  </a:lnTo>
                  <a:lnTo>
                    <a:pt x="0" y="617"/>
                  </a:lnTo>
                  <a:lnTo>
                    <a:pt x="0" y="21600"/>
                  </a:lnTo>
                  <a:lnTo>
                    <a:pt x="7108" y="21600"/>
                  </a:lnTo>
                  <a:lnTo>
                    <a:pt x="7108" y="9993"/>
                  </a:lnTo>
                  <a:cubicBezTo>
                    <a:pt x="7108" y="7405"/>
                    <a:pt x="8670" y="5554"/>
                    <a:pt x="11015" y="5554"/>
                  </a:cubicBezTo>
                  <a:cubicBezTo>
                    <a:pt x="13333" y="5554"/>
                    <a:pt x="14493" y="7073"/>
                    <a:pt x="14493" y="9304"/>
                  </a:cubicBezTo>
                  <a:lnTo>
                    <a:pt x="14493" y="21600"/>
                  </a:lnTo>
                  <a:lnTo>
                    <a:pt x="21600" y="21600"/>
                  </a:lnTo>
                  <a:lnTo>
                    <a:pt x="21600" y="7951"/>
                  </a:lnTo>
                  <a:cubicBezTo>
                    <a:pt x="21600" y="3275"/>
                    <a:pt x="18727" y="0"/>
                    <a:pt x="13837"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2" name="Google Shape;62;p3"/>
            <p:cNvSpPr/>
            <p:nvPr/>
          </p:nvSpPr>
          <p:spPr>
            <a:xfrm>
              <a:off x="394803" y="353003"/>
              <a:ext cx="86416" cy="117571"/>
            </a:xfrm>
            <a:custGeom>
              <a:rect b="b" l="l" r="r" t="t"/>
              <a:pathLst>
                <a:path extrusionOk="0" h="21600" w="21600">
                  <a:moveTo>
                    <a:pt x="10860" y="3769"/>
                  </a:moveTo>
                  <a:cubicBezTo>
                    <a:pt x="13690" y="3769"/>
                    <a:pt x="15190" y="5546"/>
                    <a:pt x="15190" y="7662"/>
                  </a:cubicBezTo>
                  <a:cubicBezTo>
                    <a:pt x="15190" y="9884"/>
                    <a:pt x="13812" y="11591"/>
                    <a:pt x="10860" y="11591"/>
                  </a:cubicBezTo>
                  <a:cubicBezTo>
                    <a:pt x="8297" y="11591"/>
                    <a:pt x="6628" y="10062"/>
                    <a:pt x="6628" y="7698"/>
                  </a:cubicBezTo>
                  <a:cubicBezTo>
                    <a:pt x="6628" y="5298"/>
                    <a:pt x="8297" y="3769"/>
                    <a:pt x="10860" y="3769"/>
                  </a:cubicBezTo>
                  <a:close/>
                  <a:moveTo>
                    <a:pt x="8974" y="0"/>
                  </a:moveTo>
                  <a:cubicBezTo>
                    <a:pt x="3677" y="0"/>
                    <a:pt x="0" y="3253"/>
                    <a:pt x="0" y="7857"/>
                  </a:cubicBezTo>
                  <a:cubicBezTo>
                    <a:pt x="0" y="12676"/>
                    <a:pt x="4451" y="15306"/>
                    <a:pt x="9264" y="15306"/>
                  </a:cubicBezTo>
                  <a:cubicBezTo>
                    <a:pt x="11852" y="15306"/>
                    <a:pt x="13473" y="14542"/>
                    <a:pt x="14731" y="13493"/>
                  </a:cubicBezTo>
                  <a:lnTo>
                    <a:pt x="14900" y="13493"/>
                  </a:lnTo>
                  <a:lnTo>
                    <a:pt x="14900" y="15075"/>
                  </a:lnTo>
                  <a:cubicBezTo>
                    <a:pt x="14900" y="16978"/>
                    <a:pt x="13690" y="18080"/>
                    <a:pt x="10812" y="18080"/>
                  </a:cubicBezTo>
                  <a:cubicBezTo>
                    <a:pt x="8563" y="18080"/>
                    <a:pt x="7426" y="17369"/>
                    <a:pt x="7063" y="16533"/>
                  </a:cubicBezTo>
                  <a:lnTo>
                    <a:pt x="460" y="16533"/>
                  </a:lnTo>
                  <a:cubicBezTo>
                    <a:pt x="1113" y="19822"/>
                    <a:pt x="5007" y="21600"/>
                    <a:pt x="10885" y="21600"/>
                  </a:cubicBezTo>
                  <a:cubicBezTo>
                    <a:pt x="14077" y="21600"/>
                    <a:pt x="16859" y="21084"/>
                    <a:pt x="18746" y="19858"/>
                  </a:cubicBezTo>
                  <a:cubicBezTo>
                    <a:pt x="20463" y="18720"/>
                    <a:pt x="21600" y="16996"/>
                    <a:pt x="21600" y="14631"/>
                  </a:cubicBezTo>
                  <a:lnTo>
                    <a:pt x="21600" y="462"/>
                  </a:lnTo>
                  <a:lnTo>
                    <a:pt x="15070" y="462"/>
                  </a:lnTo>
                  <a:lnTo>
                    <a:pt x="15070" y="2133"/>
                  </a:lnTo>
                  <a:lnTo>
                    <a:pt x="14997" y="2133"/>
                  </a:lnTo>
                  <a:cubicBezTo>
                    <a:pt x="13739" y="817"/>
                    <a:pt x="11804" y="0"/>
                    <a:pt x="8974"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3" name="Google Shape;63;p3"/>
            <p:cNvSpPr/>
            <p:nvPr/>
          </p:nvSpPr>
          <p:spPr>
            <a:xfrm>
              <a:off x="494184" y="321554"/>
              <a:ext cx="82929" cy="119508"/>
            </a:xfrm>
            <a:custGeom>
              <a:rect b="b" l="l" r="r" t="t"/>
              <a:pathLst>
                <a:path extrusionOk="0" h="21600" w="21600">
                  <a:moveTo>
                    <a:pt x="0" y="0"/>
                  </a:moveTo>
                  <a:lnTo>
                    <a:pt x="0" y="21600"/>
                  </a:lnTo>
                  <a:lnTo>
                    <a:pt x="7107" y="21600"/>
                  </a:lnTo>
                  <a:lnTo>
                    <a:pt x="7107" y="13047"/>
                  </a:lnTo>
                  <a:cubicBezTo>
                    <a:pt x="7107" y="11141"/>
                    <a:pt x="8670" y="9777"/>
                    <a:pt x="11014" y="9777"/>
                  </a:cubicBezTo>
                  <a:cubicBezTo>
                    <a:pt x="13333" y="9777"/>
                    <a:pt x="14492" y="10896"/>
                    <a:pt x="14492" y="12540"/>
                  </a:cubicBezTo>
                  <a:lnTo>
                    <a:pt x="14492" y="21600"/>
                  </a:lnTo>
                  <a:lnTo>
                    <a:pt x="21600" y="21600"/>
                  </a:lnTo>
                  <a:lnTo>
                    <a:pt x="21600" y="11543"/>
                  </a:lnTo>
                  <a:cubicBezTo>
                    <a:pt x="21600" y="8098"/>
                    <a:pt x="18726" y="5684"/>
                    <a:pt x="13837" y="5684"/>
                  </a:cubicBezTo>
                  <a:cubicBezTo>
                    <a:pt x="10762" y="5684"/>
                    <a:pt x="8847" y="6559"/>
                    <a:pt x="7234" y="8028"/>
                  </a:cubicBezTo>
                  <a:lnTo>
                    <a:pt x="7107" y="8028"/>
                  </a:lnTo>
                  <a:lnTo>
                    <a:pt x="7107"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4" name="Google Shape;64;p3"/>
            <p:cNvSpPr/>
            <p:nvPr/>
          </p:nvSpPr>
          <p:spPr>
            <a:xfrm>
              <a:off x="585432" y="353098"/>
              <a:ext cx="84190" cy="90093"/>
            </a:xfrm>
            <a:custGeom>
              <a:rect b="b" l="l" r="r" t="t"/>
              <a:pathLst>
                <a:path extrusionOk="0" h="21600" w="21600">
                  <a:moveTo>
                    <a:pt x="14152" y="11299"/>
                  </a:moveTo>
                  <a:lnTo>
                    <a:pt x="14152" y="13758"/>
                  </a:lnTo>
                  <a:cubicBezTo>
                    <a:pt x="14152" y="15962"/>
                    <a:pt x="12340" y="17447"/>
                    <a:pt x="9733" y="17447"/>
                  </a:cubicBezTo>
                  <a:cubicBezTo>
                    <a:pt x="8019" y="17447"/>
                    <a:pt x="6728" y="16797"/>
                    <a:pt x="6728" y="15150"/>
                  </a:cubicBezTo>
                  <a:cubicBezTo>
                    <a:pt x="6728" y="13596"/>
                    <a:pt x="7845" y="12946"/>
                    <a:pt x="10551" y="12389"/>
                  </a:cubicBezTo>
                  <a:cubicBezTo>
                    <a:pt x="11967" y="12065"/>
                    <a:pt x="13258" y="11740"/>
                    <a:pt x="14152" y="11299"/>
                  </a:cubicBezTo>
                  <a:close/>
                  <a:moveTo>
                    <a:pt x="10924" y="0"/>
                  </a:moveTo>
                  <a:cubicBezTo>
                    <a:pt x="4296" y="0"/>
                    <a:pt x="1167" y="3248"/>
                    <a:pt x="993" y="7053"/>
                  </a:cubicBezTo>
                  <a:lnTo>
                    <a:pt x="7423" y="7053"/>
                  </a:lnTo>
                  <a:cubicBezTo>
                    <a:pt x="7622" y="5336"/>
                    <a:pt x="8739" y="4409"/>
                    <a:pt x="10974" y="4409"/>
                  </a:cubicBezTo>
                  <a:cubicBezTo>
                    <a:pt x="13084" y="4409"/>
                    <a:pt x="13978" y="5290"/>
                    <a:pt x="13978" y="6613"/>
                  </a:cubicBezTo>
                  <a:cubicBezTo>
                    <a:pt x="13978" y="8027"/>
                    <a:pt x="12513" y="8422"/>
                    <a:pt x="8417" y="8909"/>
                  </a:cubicBezTo>
                  <a:cubicBezTo>
                    <a:pt x="3848" y="9466"/>
                    <a:pt x="0" y="10835"/>
                    <a:pt x="0" y="15359"/>
                  </a:cubicBezTo>
                  <a:cubicBezTo>
                    <a:pt x="0" y="19396"/>
                    <a:pt x="3128" y="21600"/>
                    <a:pt x="7498" y="21600"/>
                  </a:cubicBezTo>
                  <a:cubicBezTo>
                    <a:pt x="10800" y="21600"/>
                    <a:pt x="12736" y="20533"/>
                    <a:pt x="14027" y="18792"/>
                  </a:cubicBezTo>
                  <a:lnTo>
                    <a:pt x="14102" y="18792"/>
                  </a:lnTo>
                  <a:cubicBezTo>
                    <a:pt x="14276" y="19837"/>
                    <a:pt x="14499" y="20648"/>
                    <a:pt x="14847" y="21090"/>
                  </a:cubicBezTo>
                  <a:lnTo>
                    <a:pt x="21600" y="21090"/>
                  </a:lnTo>
                  <a:lnTo>
                    <a:pt x="21600" y="20811"/>
                  </a:lnTo>
                  <a:cubicBezTo>
                    <a:pt x="21004" y="20440"/>
                    <a:pt x="20830" y="19512"/>
                    <a:pt x="20830" y="17888"/>
                  </a:cubicBezTo>
                  <a:lnTo>
                    <a:pt x="20830" y="7540"/>
                  </a:lnTo>
                  <a:cubicBezTo>
                    <a:pt x="20830" y="4965"/>
                    <a:pt x="19936" y="2970"/>
                    <a:pt x="18049" y="1694"/>
                  </a:cubicBezTo>
                  <a:cubicBezTo>
                    <a:pt x="16461" y="580"/>
                    <a:pt x="14226" y="0"/>
                    <a:pt x="10924"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5" name="Google Shape;65;p3"/>
            <p:cNvSpPr/>
            <p:nvPr/>
          </p:nvSpPr>
          <p:spPr>
            <a:xfrm>
              <a:off x="679876" y="321554"/>
              <a:ext cx="27194" cy="119508"/>
            </a:xfrm>
            <a:custGeom>
              <a:rect b="b" l="l" r="r" t="t"/>
              <a:pathLst>
                <a:path extrusionOk="0" h="21600" w="21600">
                  <a:moveTo>
                    <a:pt x="0" y="0"/>
                  </a:moveTo>
                  <a:lnTo>
                    <a:pt x="0" y="3988"/>
                  </a:lnTo>
                  <a:lnTo>
                    <a:pt x="21600" y="3988"/>
                  </a:lnTo>
                  <a:lnTo>
                    <a:pt x="21600" y="0"/>
                  </a:lnTo>
                  <a:close/>
                  <a:moveTo>
                    <a:pt x="0" y="6139"/>
                  </a:moveTo>
                  <a:lnTo>
                    <a:pt x="0" y="21600"/>
                  </a:lnTo>
                  <a:lnTo>
                    <a:pt x="21600" y="21600"/>
                  </a:lnTo>
                  <a:lnTo>
                    <a:pt x="21600" y="6139"/>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sp>
        <p:nvSpPr>
          <p:cNvPr id="66" name="Google Shape;66;p3"/>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i="0" u="none" cap="none" strike="noStrik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4_1_1">
  <p:cSld name="CUSTOM_4_1_1">
    <p:spTree>
      <p:nvGrpSpPr>
        <p:cNvPr id="67" name="Shape 67"/>
        <p:cNvGrpSpPr/>
        <p:nvPr/>
      </p:nvGrpSpPr>
      <p:grpSpPr>
        <a:xfrm>
          <a:off x="0" y="0"/>
          <a:ext cx="0" cy="0"/>
          <a:chOff x="0" y="0"/>
          <a:chExt cx="0" cy="0"/>
        </a:xfrm>
      </p:grpSpPr>
      <p:sp>
        <p:nvSpPr>
          <p:cNvPr id="68" name="Google Shape;68;p4"/>
          <p:cNvSpPr txBox="1"/>
          <p:nvPr>
            <p:ph type="title"/>
          </p:nvPr>
        </p:nvSpPr>
        <p:spPr>
          <a:xfrm>
            <a:off x="476250" y="321300"/>
            <a:ext cx="3714900" cy="536100"/>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69" name="Google Shape;69;p4"/>
          <p:cNvSpPr txBox="1"/>
          <p:nvPr>
            <p:ph idx="1" type="body"/>
          </p:nvPr>
        </p:nvSpPr>
        <p:spPr>
          <a:xfrm>
            <a:off x="476250" y="1071774"/>
            <a:ext cx="3714900" cy="3429602"/>
          </a:xfrm>
          <a:prstGeom prst="rect">
            <a:avLst/>
          </a:prstGeom>
          <a:noFill/>
          <a:ln>
            <a:noFill/>
          </a:ln>
        </p:spPr>
        <p:txBody>
          <a:bodyPr anchorCtr="0" anchor="t" bIns="0" lIns="0" spcFirstLastPara="1" rIns="0" wrap="square" tIns="0"/>
          <a:lstStyle>
            <a:lvl1pPr indent="-336550" lvl="0" marL="457200" algn="l">
              <a:lnSpc>
                <a:spcPct val="115000"/>
              </a:lnSpc>
              <a:spcBef>
                <a:spcPts val="0"/>
              </a:spcBef>
              <a:spcAft>
                <a:spcPts val="0"/>
              </a:spcAft>
              <a:buSzPts val="1700"/>
              <a:buChar char="—"/>
              <a:defRPr/>
            </a:lvl1pPr>
            <a:lvl2pPr indent="-228600" lvl="1" marL="914400" algn="l">
              <a:lnSpc>
                <a:spcPct val="115000"/>
              </a:lnSpc>
              <a:spcBef>
                <a:spcPts val="0"/>
              </a:spcBef>
              <a:spcAft>
                <a:spcPts val="0"/>
              </a:spcAft>
              <a:buSzPts val="1800"/>
              <a:buNone/>
              <a:defRPr/>
            </a:lvl2pPr>
            <a:lvl3pPr indent="-228600" lvl="2" marL="1371600" algn="l">
              <a:lnSpc>
                <a:spcPct val="115000"/>
              </a:lnSpc>
              <a:spcBef>
                <a:spcPts val="0"/>
              </a:spcBef>
              <a:spcAft>
                <a:spcPts val="0"/>
              </a:spcAft>
              <a:buSzPts val="1800"/>
              <a:buNone/>
              <a:defRPr/>
            </a:lvl3pPr>
            <a:lvl4pPr indent="-228600" lvl="3" marL="1828800" algn="l">
              <a:lnSpc>
                <a:spcPct val="115000"/>
              </a:lnSpc>
              <a:spcBef>
                <a:spcPts val="0"/>
              </a:spcBef>
              <a:spcAft>
                <a:spcPts val="0"/>
              </a:spcAft>
              <a:buSzPts val="1800"/>
              <a:buNone/>
              <a:defRPr/>
            </a:lvl4pPr>
            <a:lvl5pPr indent="-228600" lvl="4" marL="2286000" algn="l">
              <a:lnSpc>
                <a:spcPct val="115000"/>
              </a:lnSpc>
              <a:spcBef>
                <a:spcPts val="0"/>
              </a:spcBef>
              <a:spcAft>
                <a:spcPts val="0"/>
              </a:spcAft>
              <a:buSzPts val="1800"/>
              <a:buNone/>
              <a:defRPr/>
            </a:lvl5pPr>
            <a:lvl6pPr indent="-228600" lvl="5" marL="2743200" algn="l">
              <a:lnSpc>
                <a:spcPct val="200000"/>
              </a:lnSpc>
              <a:spcBef>
                <a:spcPts val="0"/>
              </a:spcBef>
              <a:spcAft>
                <a:spcPts val="0"/>
              </a:spcAft>
              <a:buSzPts val="1800"/>
              <a:buNone/>
              <a:defRPr/>
            </a:lvl6pPr>
            <a:lvl7pPr indent="-228600" lvl="6" marL="3200400" algn="l">
              <a:lnSpc>
                <a:spcPct val="200000"/>
              </a:lnSpc>
              <a:spcBef>
                <a:spcPts val="0"/>
              </a:spcBef>
              <a:spcAft>
                <a:spcPts val="0"/>
              </a:spcAft>
              <a:buSzPts val="1800"/>
              <a:buNone/>
              <a:defRPr/>
            </a:lvl7pPr>
            <a:lvl8pPr indent="-228600" lvl="7" marL="3657600" algn="l">
              <a:lnSpc>
                <a:spcPct val="200000"/>
              </a:lnSpc>
              <a:spcBef>
                <a:spcPts val="0"/>
              </a:spcBef>
              <a:spcAft>
                <a:spcPts val="0"/>
              </a:spcAft>
              <a:buSzPts val="1800"/>
              <a:buNone/>
              <a:defRPr/>
            </a:lvl8pPr>
            <a:lvl9pPr indent="-228600" lvl="8" marL="4114800" algn="l">
              <a:lnSpc>
                <a:spcPct val="200000"/>
              </a:lnSpc>
              <a:spcBef>
                <a:spcPts val="0"/>
              </a:spcBef>
              <a:spcAft>
                <a:spcPts val="0"/>
              </a:spcAft>
              <a:buSzPts val="1800"/>
              <a:buNone/>
              <a:defRPr/>
            </a:lvl9pPr>
          </a:lstStyle>
          <a:p/>
        </p:txBody>
      </p:sp>
      <p:sp>
        <p:nvSpPr>
          <p:cNvPr id="70" name="Google Shape;70;p4"/>
          <p:cNvSpPr txBox="1"/>
          <p:nvPr>
            <p:ph idx="12" type="sldNum"/>
          </p:nvPr>
        </p:nvSpPr>
        <p:spPr>
          <a:xfrm>
            <a:off x="4508524" y="4759512"/>
            <a:ext cx="127001" cy="127001"/>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1pPr>
            <a:lvl2pPr indent="0" lvl="1"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2pPr>
            <a:lvl3pPr indent="0" lvl="2"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3pPr>
            <a:lvl4pPr indent="0" lvl="3"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4pPr>
            <a:lvl5pPr indent="0" lvl="4"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5pPr>
            <a:lvl6pPr indent="0" lvl="5"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6pPr>
            <a:lvl7pPr indent="0" lvl="6"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7pPr>
            <a:lvl8pPr indent="0" lvl="7"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8pPr>
            <a:lvl9pPr indent="0" lvl="8"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4">
  <p:cSld name="CUSTOM_4">
    <p:spTree>
      <p:nvGrpSpPr>
        <p:cNvPr id="71" name="Shape 71"/>
        <p:cNvGrpSpPr/>
        <p:nvPr/>
      </p:nvGrpSpPr>
      <p:grpSpPr>
        <a:xfrm>
          <a:off x="0" y="0"/>
          <a:ext cx="0" cy="0"/>
          <a:chOff x="0" y="0"/>
          <a:chExt cx="0" cy="0"/>
        </a:xfrm>
      </p:grpSpPr>
      <p:sp>
        <p:nvSpPr>
          <p:cNvPr id="72" name="Google Shape;72;p5"/>
          <p:cNvSpPr txBox="1"/>
          <p:nvPr>
            <p:ph type="title"/>
          </p:nvPr>
        </p:nvSpPr>
        <p:spPr>
          <a:xfrm>
            <a:off x="476250" y="321300"/>
            <a:ext cx="7143902" cy="536100"/>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73" name="Google Shape;73;p5"/>
          <p:cNvSpPr txBox="1"/>
          <p:nvPr>
            <p:ph idx="1" type="body"/>
          </p:nvPr>
        </p:nvSpPr>
        <p:spPr>
          <a:xfrm>
            <a:off x="476250" y="1071774"/>
            <a:ext cx="6381900" cy="3429602"/>
          </a:xfrm>
          <a:prstGeom prst="rect">
            <a:avLst/>
          </a:prstGeom>
          <a:noFill/>
          <a:ln>
            <a:noFill/>
          </a:ln>
        </p:spPr>
        <p:txBody>
          <a:bodyPr anchorCtr="0" anchor="t" bIns="0" lIns="0" spcFirstLastPara="1" rIns="0" wrap="square" tIns="0"/>
          <a:lstStyle>
            <a:lvl1pPr indent="-336550" lvl="0" marL="457200" algn="l">
              <a:lnSpc>
                <a:spcPct val="115000"/>
              </a:lnSpc>
              <a:spcBef>
                <a:spcPts val="0"/>
              </a:spcBef>
              <a:spcAft>
                <a:spcPts val="0"/>
              </a:spcAft>
              <a:buSzPts val="1700"/>
              <a:buChar char="—"/>
              <a:defRPr/>
            </a:lvl1pPr>
            <a:lvl2pPr indent="-228600" lvl="1" marL="914400" algn="l">
              <a:lnSpc>
                <a:spcPct val="115000"/>
              </a:lnSpc>
              <a:spcBef>
                <a:spcPts val="0"/>
              </a:spcBef>
              <a:spcAft>
                <a:spcPts val="0"/>
              </a:spcAft>
              <a:buSzPts val="1800"/>
              <a:buNone/>
              <a:defRPr/>
            </a:lvl2pPr>
            <a:lvl3pPr indent="-228600" lvl="2" marL="1371600" algn="l">
              <a:lnSpc>
                <a:spcPct val="115000"/>
              </a:lnSpc>
              <a:spcBef>
                <a:spcPts val="0"/>
              </a:spcBef>
              <a:spcAft>
                <a:spcPts val="0"/>
              </a:spcAft>
              <a:buSzPts val="1800"/>
              <a:buNone/>
              <a:defRPr/>
            </a:lvl3pPr>
            <a:lvl4pPr indent="-228600" lvl="3" marL="1828800" algn="l">
              <a:lnSpc>
                <a:spcPct val="115000"/>
              </a:lnSpc>
              <a:spcBef>
                <a:spcPts val="0"/>
              </a:spcBef>
              <a:spcAft>
                <a:spcPts val="0"/>
              </a:spcAft>
              <a:buSzPts val="1800"/>
              <a:buNone/>
              <a:defRPr/>
            </a:lvl4pPr>
            <a:lvl5pPr indent="-228600" lvl="4" marL="2286000" algn="l">
              <a:lnSpc>
                <a:spcPct val="115000"/>
              </a:lnSpc>
              <a:spcBef>
                <a:spcPts val="0"/>
              </a:spcBef>
              <a:spcAft>
                <a:spcPts val="0"/>
              </a:spcAft>
              <a:buSzPts val="1800"/>
              <a:buNone/>
              <a:defRPr/>
            </a:lvl5pPr>
            <a:lvl6pPr indent="-228600" lvl="5" marL="2743200" algn="l">
              <a:lnSpc>
                <a:spcPct val="200000"/>
              </a:lnSpc>
              <a:spcBef>
                <a:spcPts val="0"/>
              </a:spcBef>
              <a:spcAft>
                <a:spcPts val="0"/>
              </a:spcAft>
              <a:buSzPts val="1800"/>
              <a:buNone/>
              <a:defRPr/>
            </a:lvl6pPr>
            <a:lvl7pPr indent="-228600" lvl="6" marL="3200400" algn="l">
              <a:lnSpc>
                <a:spcPct val="200000"/>
              </a:lnSpc>
              <a:spcBef>
                <a:spcPts val="0"/>
              </a:spcBef>
              <a:spcAft>
                <a:spcPts val="0"/>
              </a:spcAft>
              <a:buSzPts val="1800"/>
              <a:buNone/>
              <a:defRPr/>
            </a:lvl7pPr>
            <a:lvl8pPr indent="-228600" lvl="7" marL="3657600" algn="l">
              <a:lnSpc>
                <a:spcPct val="200000"/>
              </a:lnSpc>
              <a:spcBef>
                <a:spcPts val="0"/>
              </a:spcBef>
              <a:spcAft>
                <a:spcPts val="0"/>
              </a:spcAft>
              <a:buSzPts val="1800"/>
              <a:buNone/>
              <a:defRPr/>
            </a:lvl8pPr>
            <a:lvl9pPr indent="-228600" lvl="8" marL="4114800" algn="l">
              <a:lnSpc>
                <a:spcPct val="200000"/>
              </a:lnSpc>
              <a:spcBef>
                <a:spcPts val="0"/>
              </a:spcBef>
              <a:spcAft>
                <a:spcPts val="0"/>
              </a:spcAft>
              <a:buSzPts val="1800"/>
              <a:buNone/>
              <a:defRPr/>
            </a:lvl9pPr>
          </a:lstStyle>
          <a:p/>
        </p:txBody>
      </p:sp>
      <p:sp>
        <p:nvSpPr>
          <p:cNvPr id="74" name="Google Shape;74;p5"/>
          <p:cNvSpPr txBox="1"/>
          <p:nvPr>
            <p:ph idx="12" type="sldNum"/>
          </p:nvPr>
        </p:nvSpPr>
        <p:spPr>
          <a:xfrm>
            <a:off x="4508524" y="4757412"/>
            <a:ext cx="127001" cy="127001"/>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1pPr>
            <a:lvl2pPr indent="0" lvl="1"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2pPr>
            <a:lvl3pPr indent="0" lvl="2"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3pPr>
            <a:lvl4pPr indent="0" lvl="3"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4pPr>
            <a:lvl5pPr indent="0" lvl="4"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5pPr>
            <a:lvl6pPr indent="0" lvl="5"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6pPr>
            <a:lvl7pPr indent="0" lvl="6"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7pPr>
            <a:lvl8pPr indent="0" lvl="7"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8pPr>
            <a:lvl9pPr indent="0" lvl="8"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75" name="Shape 75"/>
        <p:cNvGrpSpPr/>
        <p:nvPr/>
      </p:nvGrpSpPr>
      <p:grpSpPr>
        <a:xfrm>
          <a:off x="0" y="0"/>
          <a:ext cx="0" cy="0"/>
          <a:chOff x="0" y="0"/>
          <a:chExt cx="0" cy="0"/>
        </a:xfrm>
      </p:grpSpPr>
      <p:pic>
        <p:nvPicPr>
          <p:cNvPr descr="Google Shape;85;p10" id="76" name="Google Shape;76;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7" name="Google Shape;77;p6"/>
          <p:cNvSpPr txBox="1"/>
          <p:nvPr>
            <p:ph type="title"/>
          </p:nvPr>
        </p:nvSpPr>
        <p:spPr>
          <a:xfrm>
            <a:off x="571523" y="535949"/>
            <a:ext cx="6286503" cy="2096401"/>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FFFFFF"/>
              </a:buClr>
              <a:buSzPts val="4000"/>
              <a:buFont typeface="Arial"/>
              <a:buNone/>
              <a:defRPr sz="4000">
                <a:latin typeface="Arial"/>
                <a:ea typeface="Arial"/>
                <a:cs typeface="Arial"/>
                <a:sym typeface="Aria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grpSp>
        <p:nvGrpSpPr>
          <p:cNvPr id="78" name="Google Shape;78;p6"/>
          <p:cNvGrpSpPr/>
          <p:nvPr/>
        </p:nvGrpSpPr>
        <p:grpSpPr>
          <a:xfrm>
            <a:off x="8056009" y="4332092"/>
            <a:ext cx="707072" cy="598409"/>
            <a:chOff x="0" y="-2"/>
            <a:chExt cx="707070" cy="598408"/>
          </a:xfrm>
        </p:grpSpPr>
        <p:sp>
          <p:nvSpPr>
            <p:cNvPr id="79" name="Google Shape;79;p6"/>
            <p:cNvSpPr/>
            <p:nvPr/>
          </p:nvSpPr>
          <p:spPr>
            <a:xfrm>
              <a:off x="0" y="-2"/>
              <a:ext cx="85544" cy="85546"/>
            </a:xfrm>
            <a:custGeom>
              <a:rect b="b" l="l" r="r" t="t"/>
              <a:pathLst>
                <a:path extrusionOk="0" h="21600" w="21600">
                  <a:moveTo>
                    <a:pt x="16077" y="3225"/>
                  </a:moveTo>
                  <a:lnTo>
                    <a:pt x="12193" y="9749"/>
                  </a:lnTo>
                  <a:lnTo>
                    <a:pt x="4447" y="9749"/>
                  </a:lnTo>
                  <a:lnTo>
                    <a:pt x="9334" y="4912"/>
                  </a:lnTo>
                  <a:lnTo>
                    <a:pt x="16077" y="3225"/>
                  </a:lnTo>
                  <a:close/>
                  <a:moveTo>
                    <a:pt x="17959" y="4276"/>
                  </a:moveTo>
                  <a:lnTo>
                    <a:pt x="19840" y="10800"/>
                  </a:lnTo>
                  <a:lnTo>
                    <a:pt x="17959" y="17324"/>
                  </a:lnTo>
                  <a:lnTo>
                    <a:pt x="14098" y="10800"/>
                  </a:lnTo>
                  <a:lnTo>
                    <a:pt x="17959" y="4276"/>
                  </a:lnTo>
                  <a:close/>
                  <a:moveTo>
                    <a:pt x="12193" y="11875"/>
                  </a:moveTo>
                  <a:lnTo>
                    <a:pt x="16077" y="18399"/>
                  </a:lnTo>
                  <a:lnTo>
                    <a:pt x="9334" y="16713"/>
                  </a:lnTo>
                  <a:lnTo>
                    <a:pt x="4447" y="11875"/>
                  </a:lnTo>
                  <a:close/>
                  <a:moveTo>
                    <a:pt x="19254" y="0"/>
                  </a:moveTo>
                  <a:lnTo>
                    <a:pt x="10409" y="2297"/>
                  </a:lnTo>
                  <a:lnTo>
                    <a:pt x="9114" y="4545"/>
                  </a:lnTo>
                  <a:lnTo>
                    <a:pt x="6451" y="4520"/>
                  </a:lnTo>
                  <a:lnTo>
                    <a:pt x="0" y="10800"/>
                  </a:lnTo>
                  <a:lnTo>
                    <a:pt x="6451" y="17080"/>
                  </a:lnTo>
                  <a:lnTo>
                    <a:pt x="9114" y="17080"/>
                  </a:lnTo>
                  <a:lnTo>
                    <a:pt x="10409" y="19303"/>
                  </a:lnTo>
                  <a:lnTo>
                    <a:pt x="19254" y="21600"/>
                  </a:lnTo>
                  <a:lnTo>
                    <a:pt x="21600" y="13023"/>
                  </a:lnTo>
                  <a:lnTo>
                    <a:pt x="20256" y="10800"/>
                  </a:lnTo>
                  <a:lnTo>
                    <a:pt x="21600" y="8576"/>
                  </a:lnTo>
                  <a:lnTo>
                    <a:pt x="19254"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0" name="Google Shape;80;p6"/>
            <p:cNvSpPr/>
            <p:nvPr/>
          </p:nvSpPr>
          <p:spPr>
            <a:xfrm>
              <a:off x="137019" y="25254"/>
              <a:ext cx="30292" cy="35129"/>
            </a:xfrm>
            <a:custGeom>
              <a:rect b="b" l="l" r="r" t="t"/>
              <a:pathLst>
                <a:path extrusionOk="0" h="21600" w="21600">
                  <a:moveTo>
                    <a:pt x="13180" y="0"/>
                  </a:moveTo>
                  <a:cubicBezTo>
                    <a:pt x="9869" y="0"/>
                    <a:pt x="7591" y="1191"/>
                    <a:pt x="5934" y="3453"/>
                  </a:cubicBezTo>
                  <a:lnTo>
                    <a:pt x="5797" y="3453"/>
                  </a:lnTo>
                  <a:lnTo>
                    <a:pt x="5797" y="536"/>
                  </a:lnTo>
                  <a:lnTo>
                    <a:pt x="0" y="536"/>
                  </a:lnTo>
                  <a:lnTo>
                    <a:pt x="0" y="21600"/>
                  </a:lnTo>
                  <a:lnTo>
                    <a:pt x="5934" y="21600"/>
                  </a:lnTo>
                  <a:lnTo>
                    <a:pt x="5934" y="9639"/>
                  </a:lnTo>
                  <a:cubicBezTo>
                    <a:pt x="5934" y="6784"/>
                    <a:pt x="8004" y="4820"/>
                    <a:pt x="10904" y="4820"/>
                  </a:cubicBezTo>
                  <a:cubicBezTo>
                    <a:pt x="13594" y="4820"/>
                    <a:pt x="15595" y="6188"/>
                    <a:pt x="15595" y="8689"/>
                  </a:cubicBezTo>
                  <a:lnTo>
                    <a:pt x="15595" y="21600"/>
                  </a:lnTo>
                  <a:lnTo>
                    <a:pt x="21600" y="21600"/>
                  </a:lnTo>
                  <a:lnTo>
                    <a:pt x="21600" y="7856"/>
                  </a:lnTo>
                  <a:cubicBezTo>
                    <a:pt x="21600" y="3273"/>
                    <a:pt x="18217" y="0"/>
                    <a:pt x="1318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1" name="Google Shape;81;p6"/>
            <p:cNvSpPr/>
            <p:nvPr/>
          </p:nvSpPr>
          <p:spPr>
            <a:xfrm>
              <a:off x="102669" y="26126"/>
              <a:ext cx="29998" cy="35129"/>
            </a:xfrm>
            <a:custGeom>
              <a:rect b="b" l="l" r="r" t="t"/>
              <a:pathLst>
                <a:path extrusionOk="0" h="21600" w="21600">
                  <a:moveTo>
                    <a:pt x="0" y="0"/>
                  </a:moveTo>
                  <a:lnTo>
                    <a:pt x="0" y="14043"/>
                  </a:lnTo>
                  <a:cubicBezTo>
                    <a:pt x="0" y="18625"/>
                    <a:pt x="3066" y="21600"/>
                    <a:pt x="8570" y="21600"/>
                  </a:cubicBezTo>
                  <a:cubicBezTo>
                    <a:pt x="12054" y="21600"/>
                    <a:pt x="13935" y="20528"/>
                    <a:pt x="15608" y="18565"/>
                  </a:cubicBezTo>
                  <a:lnTo>
                    <a:pt x="15748" y="18565"/>
                  </a:lnTo>
                  <a:lnTo>
                    <a:pt x="15748" y="21064"/>
                  </a:lnTo>
                  <a:lnTo>
                    <a:pt x="21600" y="21064"/>
                  </a:lnTo>
                  <a:lnTo>
                    <a:pt x="21600" y="0"/>
                  </a:lnTo>
                  <a:lnTo>
                    <a:pt x="15538" y="0"/>
                  </a:lnTo>
                  <a:lnTo>
                    <a:pt x="15538" y="12140"/>
                  </a:lnTo>
                  <a:cubicBezTo>
                    <a:pt x="15538" y="14935"/>
                    <a:pt x="13657" y="16900"/>
                    <a:pt x="10591" y="16900"/>
                  </a:cubicBezTo>
                  <a:cubicBezTo>
                    <a:pt x="7803" y="16900"/>
                    <a:pt x="6062" y="15531"/>
                    <a:pt x="6062" y="13090"/>
                  </a:cubicBezTo>
                  <a:lnTo>
                    <a:pt x="6062"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2" name="Google Shape;82;p6"/>
            <p:cNvSpPr/>
            <p:nvPr/>
          </p:nvSpPr>
          <p:spPr>
            <a:xfrm>
              <a:off x="169521" y="26126"/>
              <a:ext cx="12702" cy="34257"/>
            </a:xfrm>
            <a:prstGeom prst="rect">
              <a:avLst/>
            </a:pr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3" name="Google Shape;83;p6"/>
            <p:cNvSpPr/>
            <p:nvPr/>
          </p:nvSpPr>
          <p:spPr>
            <a:xfrm>
              <a:off x="169521" y="12568"/>
              <a:ext cx="12702" cy="12702"/>
            </a:xfrm>
            <a:prstGeom prst="rect">
              <a:avLst/>
            </a:pr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4" name="Google Shape;84;p6"/>
            <p:cNvSpPr/>
            <p:nvPr/>
          </p:nvSpPr>
          <p:spPr>
            <a:xfrm>
              <a:off x="203402" y="26126"/>
              <a:ext cx="32900" cy="45482"/>
            </a:xfrm>
            <a:custGeom>
              <a:rect b="b" l="l" r="r" t="t"/>
              <a:pathLst>
                <a:path extrusionOk="0" h="21600" w="21600">
                  <a:moveTo>
                    <a:pt x="0" y="0"/>
                  </a:moveTo>
                  <a:lnTo>
                    <a:pt x="6036" y="11582"/>
                  </a:lnTo>
                  <a:cubicBezTo>
                    <a:pt x="7306" y="14064"/>
                    <a:pt x="7750" y="15075"/>
                    <a:pt x="7750" y="15994"/>
                  </a:cubicBezTo>
                  <a:cubicBezTo>
                    <a:pt x="7750" y="17326"/>
                    <a:pt x="6797" y="18199"/>
                    <a:pt x="4446" y="18199"/>
                  </a:cubicBezTo>
                  <a:lnTo>
                    <a:pt x="2351" y="18199"/>
                  </a:lnTo>
                  <a:lnTo>
                    <a:pt x="2351" y="21600"/>
                  </a:lnTo>
                  <a:lnTo>
                    <a:pt x="5844" y="21600"/>
                  </a:lnTo>
                  <a:cubicBezTo>
                    <a:pt x="10418" y="21600"/>
                    <a:pt x="12007" y="20313"/>
                    <a:pt x="13722" y="16683"/>
                  </a:cubicBezTo>
                  <a:lnTo>
                    <a:pt x="21600" y="0"/>
                  </a:lnTo>
                  <a:lnTo>
                    <a:pt x="15756" y="0"/>
                  </a:lnTo>
                  <a:lnTo>
                    <a:pt x="12516" y="7353"/>
                  </a:lnTo>
                  <a:cubicBezTo>
                    <a:pt x="11816" y="8824"/>
                    <a:pt x="11182" y="10892"/>
                    <a:pt x="11182" y="10892"/>
                  </a:cubicBezTo>
                  <a:lnTo>
                    <a:pt x="11054" y="10892"/>
                  </a:lnTo>
                  <a:cubicBezTo>
                    <a:pt x="11054" y="10892"/>
                    <a:pt x="10293" y="8824"/>
                    <a:pt x="9593" y="7353"/>
                  </a:cubicBezTo>
                  <a:lnTo>
                    <a:pt x="5908"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5" name="Google Shape;85;p6"/>
            <p:cNvSpPr/>
            <p:nvPr/>
          </p:nvSpPr>
          <p:spPr>
            <a:xfrm>
              <a:off x="182597" y="15481"/>
              <a:ext cx="18581" cy="44999"/>
            </a:xfrm>
            <a:custGeom>
              <a:rect b="b" l="l" r="r" t="t"/>
              <a:pathLst>
                <a:path extrusionOk="0" h="21600" w="21600">
                  <a:moveTo>
                    <a:pt x="5511" y="0"/>
                  </a:moveTo>
                  <a:lnTo>
                    <a:pt x="5511" y="5110"/>
                  </a:lnTo>
                  <a:lnTo>
                    <a:pt x="0" y="5110"/>
                  </a:lnTo>
                  <a:lnTo>
                    <a:pt x="0" y="7990"/>
                  </a:lnTo>
                  <a:lnTo>
                    <a:pt x="5511" y="7990"/>
                  </a:lnTo>
                  <a:lnTo>
                    <a:pt x="5511" y="17652"/>
                  </a:lnTo>
                  <a:cubicBezTo>
                    <a:pt x="5511" y="20763"/>
                    <a:pt x="11139" y="21600"/>
                    <a:pt x="16311" y="21600"/>
                  </a:cubicBezTo>
                  <a:cubicBezTo>
                    <a:pt x="20474" y="21600"/>
                    <a:pt x="21600" y="21507"/>
                    <a:pt x="21600" y="21507"/>
                  </a:cubicBezTo>
                  <a:lnTo>
                    <a:pt x="21600" y="18348"/>
                  </a:lnTo>
                  <a:lnTo>
                    <a:pt x="19125" y="18348"/>
                  </a:lnTo>
                  <a:cubicBezTo>
                    <a:pt x="16876" y="18348"/>
                    <a:pt x="15188" y="17931"/>
                    <a:pt x="15188" y="16722"/>
                  </a:cubicBezTo>
                  <a:lnTo>
                    <a:pt x="15188" y="7990"/>
                  </a:lnTo>
                  <a:lnTo>
                    <a:pt x="21374" y="7990"/>
                  </a:lnTo>
                  <a:lnTo>
                    <a:pt x="21374" y="5110"/>
                  </a:lnTo>
                  <a:lnTo>
                    <a:pt x="15188" y="5110"/>
                  </a:lnTo>
                  <a:lnTo>
                    <a:pt x="15188"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6" name="Google Shape;86;p6"/>
            <p:cNvSpPr/>
            <p:nvPr/>
          </p:nvSpPr>
          <p:spPr>
            <a:xfrm>
              <a:off x="9966" y="171178"/>
              <a:ext cx="99863" cy="121637"/>
            </a:xfrm>
            <a:custGeom>
              <a:rect b="b" l="l" r="r" t="t"/>
              <a:pathLst>
                <a:path extrusionOk="0" h="21600" w="21600">
                  <a:moveTo>
                    <a:pt x="0" y="0"/>
                  </a:moveTo>
                  <a:lnTo>
                    <a:pt x="0" y="13730"/>
                  </a:lnTo>
                  <a:cubicBezTo>
                    <a:pt x="0" y="18696"/>
                    <a:pt x="3600" y="21600"/>
                    <a:pt x="10842" y="21600"/>
                  </a:cubicBezTo>
                  <a:cubicBezTo>
                    <a:pt x="18021" y="21600"/>
                    <a:pt x="21600" y="18627"/>
                    <a:pt x="21600" y="13730"/>
                  </a:cubicBezTo>
                  <a:lnTo>
                    <a:pt x="21600" y="0"/>
                  </a:lnTo>
                  <a:lnTo>
                    <a:pt x="15216" y="0"/>
                  </a:lnTo>
                  <a:lnTo>
                    <a:pt x="15216" y="13833"/>
                  </a:lnTo>
                  <a:cubicBezTo>
                    <a:pt x="15216" y="15895"/>
                    <a:pt x="13793" y="17390"/>
                    <a:pt x="10842" y="17390"/>
                  </a:cubicBezTo>
                  <a:cubicBezTo>
                    <a:pt x="7702" y="17390"/>
                    <a:pt x="6384" y="15998"/>
                    <a:pt x="6384" y="13919"/>
                  </a:cubicBezTo>
                  <a:lnTo>
                    <a:pt x="6384"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7" name="Google Shape;87;p6"/>
            <p:cNvSpPr/>
            <p:nvPr/>
          </p:nvSpPr>
          <p:spPr>
            <a:xfrm>
              <a:off x="123764" y="202530"/>
              <a:ext cx="82832" cy="88156"/>
            </a:xfrm>
            <a:custGeom>
              <a:rect b="b" l="l" r="r" t="t"/>
              <a:pathLst>
                <a:path extrusionOk="0" h="21600" w="21600">
                  <a:moveTo>
                    <a:pt x="13853" y="0"/>
                  </a:moveTo>
                  <a:cubicBezTo>
                    <a:pt x="10750" y="0"/>
                    <a:pt x="8630" y="1233"/>
                    <a:pt x="6964" y="3485"/>
                  </a:cubicBezTo>
                  <a:lnTo>
                    <a:pt x="6838" y="3485"/>
                  </a:lnTo>
                  <a:lnTo>
                    <a:pt x="6838" y="617"/>
                  </a:lnTo>
                  <a:lnTo>
                    <a:pt x="0" y="617"/>
                  </a:lnTo>
                  <a:lnTo>
                    <a:pt x="0" y="21600"/>
                  </a:lnTo>
                  <a:lnTo>
                    <a:pt x="7091" y="21600"/>
                  </a:lnTo>
                  <a:lnTo>
                    <a:pt x="7091" y="10006"/>
                  </a:lnTo>
                  <a:cubicBezTo>
                    <a:pt x="7091" y="7422"/>
                    <a:pt x="8655" y="5572"/>
                    <a:pt x="11027" y="5572"/>
                  </a:cubicBezTo>
                  <a:cubicBezTo>
                    <a:pt x="13323" y="5572"/>
                    <a:pt x="14510" y="7090"/>
                    <a:pt x="14510" y="9295"/>
                  </a:cubicBezTo>
                  <a:lnTo>
                    <a:pt x="14510" y="21600"/>
                  </a:lnTo>
                  <a:lnTo>
                    <a:pt x="21600" y="21600"/>
                  </a:lnTo>
                  <a:lnTo>
                    <a:pt x="21600" y="7943"/>
                  </a:lnTo>
                  <a:cubicBezTo>
                    <a:pt x="21600" y="3296"/>
                    <a:pt x="18724" y="0"/>
                    <a:pt x="13853"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8" name="Google Shape;88;p6"/>
            <p:cNvSpPr/>
            <p:nvPr/>
          </p:nvSpPr>
          <p:spPr>
            <a:xfrm>
              <a:off x="218981" y="171178"/>
              <a:ext cx="27288" cy="119508"/>
            </a:xfrm>
            <a:custGeom>
              <a:rect b="b" l="l" r="r" t="t"/>
              <a:pathLst>
                <a:path extrusionOk="0" h="21600" w="21600">
                  <a:moveTo>
                    <a:pt x="0" y="0"/>
                  </a:moveTo>
                  <a:lnTo>
                    <a:pt x="0" y="3988"/>
                  </a:lnTo>
                  <a:lnTo>
                    <a:pt x="21600" y="3988"/>
                  </a:lnTo>
                  <a:lnTo>
                    <a:pt x="21600" y="0"/>
                  </a:lnTo>
                  <a:close/>
                  <a:moveTo>
                    <a:pt x="0" y="6122"/>
                  </a:moveTo>
                  <a:lnTo>
                    <a:pt x="0" y="21600"/>
                  </a:lnTo>
                  <a:lnTo>
                    <a:pt x="21600" y="21600"/>
                  </a:lnTo>
                  <a:lnTo>
                    <a:pt x="21600" y="6122"/>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9" name="Google Shape;89;p6"/>
            <p:cNvSpPr/>
            <p:nvPr/>
          </p:nvSpPr>
          <p:spPr>
            <a:xfrm>
              <a:off x="254591" y="178050"/>
              <a:ext cx="53512" cy="113605"/>
            </a:xfrm>
            <a:custGeom>
              <a:rect b="b" l="l" r="r" t="t"/>
              <a:pathLst>
                <a:path extrusionOk="0" h="21600" w="21600">
                  <a:moveTo>
                    <a:pt x="4570" y="0"/>
                  </a:moveTo>
                  <a:lnTo>
                    <a:pt x="4570" y="5133"/>
                  </a:lnTo>
                  <a:lnTo>
                    <a:pt x="0" y="5133"/>
                  </a:lnTo>
                  <a:lnTo>
                    <a:pt x="0" y="8371"/>
                  </a:lnTo>
                  <a:lnTo>
                    <a:pt x="4570" y="8371"/>
                  </a:lnTo>
                  <a:lnTo>
                    <a:pt x="4570" y="17111"/>
                  </a:lnTo>
                  <a:cubicBezTo>
                    <a:pt x="4570" y="20606"/>
                    <a:pt x="9179" y="21600"/>
                    <a:pt x="15585" y="21600"/>
                  </a:cubicBezTo>
                  <a:cubicBezTo>
                    <a:pt x="18554" y="21600"/>
                    <a:pt x="20624" y="21471"/>
                    <a:pt x="21600" y="21342"/>
                  </a:cubicBezTo>
                  <a:lnTo>
                    <a:pt x="21600" y="17571"/>
                  </a:lnTo>
                  <a:cubicBezTo>
                    <a:pt x="21171" y="17571"/>
                    <a:pt x="20117" y="17589"/>
                    <a:pt x="19140" y="17589"/>
                  </a:cubicBezTo>
                  <a:cubicBezTo>
                    <a:pt x="16796" y="17589"/>
                    <a:pt x="15311" y="17276"/>
                    <a:pt x="15311" y="16007"/>
                  </a:cubicBezTo>
                  <a:lnTo>
                    <a:pt x="15311" y="8371"/>
                  </a:lnTo>
                  <a:lnTo>
                    <a:pt x="21600" y="8371"/>
                  </a:lnTo>
                  <a:lnTo>
                    <a:pt x="21600" y="5133"/>
                  </a:lnTo>
                  <a:lnTo>
                    <a:pt x="15311" y="5133"/>
                  </a:lnTo>
                  <a:lnTo>
                    <a:pt x="15311"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0" name="Google Shape;90;p6"/>
            <p:cNvSpPr/>
            <p:nvPr/>
          </p:nvSpPr>
          <p:spPr>
            <a:xfrm>
              <a:off x="313230" y="202530"/>
              <a:ext cx="88259" cy="90577"/>
            </a:xfrm>
            <a:custGeom>
              <a:rect b="b" l="l" r="r" t="t"/>
              <a:pathLst>
                <a:path extrusionOk="0" h="21600" w="21554">
                  <a:moveTo>
                    <a:pt x="10871" y="4639"/>
                  </a:moveTo>
                  <a:cubicBezTo>
                    <a:pt x="13021" y="4639"/>
                    <a:pt x="14581" y="6185"/>
                    <a:pt x="14818" y="8607"/>
                  </a:cubicBezTo>
                  <a:lnTo>
                    <a:pt x="6570" y="8607"/>
                  </a:lnTo>
                  <a:cubicBezTo>
                    <a:pt x="7019" y="6185"/>
                    <a:pt x="8318" y="4639"/>
                    <a:pt x="10871" y="4639"/>
                  </a:cubicBezTo>
                  <a:close/>
                  <a:moveTo>
                    <a:pt x="10729" y="0"/>
                  </a:moveTo>
                  <a:cubicBezTo>
                    <a:pt x="4372" y="0"/>
                    <a:pt x="0" y="4662"/>
                    <a:pt x="0" y="10777"/>
                  </a:cubicBezTo>
                  <a:cubicBezTo>
                    <a:pt x="0" y="16938"/>
                    <a:pt x="4254" y="21600"/>
                    <a:pt x="11155" y="21600"/>
                  </a:cubicBezTo>
                  <a:cubicBezTo>
                    <a:pt x="13801" y="21600"/>
                    <a:pt x="15928" y="20931"/>
                    <a:pt x="17677" y="19731"/>
                  </a:cubicBezTo>
                  <a:cubicBezTo>
                    <a:pt x="19520" y="18508"/>
                    <a:pt x="20726" y="16754"/>
                    <a:pt x="21174" y="14907"/>
                  </a:cubicBezTo>
                  <a:lnTo>
                    <a:pt x="14700" y="14907"/>
                  </a:lnTo>
                  <a:cubicBezTo>
                    <a:pt x="14132" y="16200"/>
                    <a:pt x="12974" y="16938"/>
                    <a:pt x="11226" y="16938"/>
                  </a:cubicBezTo>
                  <a:cubicBezTo>
                    <a:pt x="8484" y="16938"/>
                    <a:pt x="6948" y="15230"/>
                    <a:pt x="6523" y="12485"/>
                  </a:cubicBezTo>
                  <a:lnTo>
                    <a:pt x="21553" y="12485"/>
                  </a:lnTo>
                  <a:cubicBezTo>
                    <a:pt x="21600" y="8331"/>
                    <a:pt x="20371" y="4800"/>
                    <a:pt x="17890" y="2562"/>
                  </a:cubicBezTo>
                  <a:cubicBezTo>
                    <a:pt x="16094" y="969"/>
                    <a:pt x="13707" y="0"/>
                    <a:pt x="10729"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1" name="Google Shape;91;p6"/>
            <p:cNvSpPr/>
            <p:nvPr/>
          </p:nvSpPr>
          <p:spPr>
            <a:xfrm>
              <a:off x="6289" y="478896"/>
              <a:ext cx="88930" cy="116797"/>
            </a:xfrm>
            <a:custGeom>
              <a:rect b="b" l="l" r="r" t="t"/>
              <a:pathLst>
                <a:path extrusionOk="0" h="21600" w="21600">
                  <a:moveTo>
                    <a:pt x="11235" y="0"/>
                  </a:moveTo>
                  <a:cubicBezTo>
                    <a:pt x="6887" y="0"/>
                    <a:pt x="3902" y="1181"/>
                    <a:pt x="2304" y="2917"/>
                  </a:cubicBezTo>
                  <a:cubicBezTo>
                    <a:pt x="964" y="4295"/>
                    <a:pt x="400" y="5816"/>
                    <a:pt x="400" y="8286"/>
                  </a:cubicBezTo>
                  <a:lnTo>
                    <a:pt x="6816" y="8286"/>
                  </a:lnTo>
                  <a:cubicBezTo>
                    <a:pt x="6863" y="6836"/>
                    <a:pt x="7263" y="5870"/>
                    <a:pt x="8062" y="5172"/>
                  </a:cubicBezTo>
                  <a:cubicBezTo>
                    <a:pt x="8767" y="4509"/>
                    <a:pt x="9778" y="4206"/>
                    <a:pt x="11070" y="4206"/>
                  </a:cubicBezTo>
                  <a:cubicBezTo>
                    <a:pt x="13420" y="4206"/>
                    <a:pt x="14690" y="5315"/>
                    <a:pt x="14690" y="6961"/>
                  </a:cubicBezTo>
                  <a:cubicBezTo>
                    <a:pt x="14690" y="7999"/>
                    <a:pt x="14008" y="8805"/>
                    <a:pt x="12857" y="9592"/>
                  </a:cubicBezTo>
                  <a:cubicBezTo>
                    <a:pt x="10671" y="11060"/>
                    <a:pt x="7427" y="12617"/>
                    <a:pt x="4913" y="14245"/>
                  </a:cubicBezTo>
                  <a:cubicBezTo>
                    <a:pt x="2139" y="16017"/>
                    <a:pt x="71" y="18057"/>
                    <a:pt x="0" y="21600"/>
                  </a:cubicBezTo>
                  <a:lnTo>
                    <a:pt x="21600" y="21600"/>
                  </a:lnTo>
                  <a:lnTo>
                    <a:pt x="21600" y="17305"/>
                  </a:lnTo>
                  <a:lnTo>
                    <a:pt x="9496" y="17305"/>
                  </a:lnTo>
                  <a:lnTo>
                    <a:pt x="9496" y="17287"/>
                  </a:lnTo>
                  <a:cubicBezTo>
                    <a:pt x="11447" y="15712"/>
                    <a:pt x="14455" y="14406"/>
                    <a:pt x="16923" y="12867"/>
                  </a:cubicBezTo>
                  <a:cubicBezTo>
                    <a:pt x="19391" y="11400"/>
                    <a:pt x="21553" y="9699"/>
                    <a:pt x="21553" y="6764"/>
                  </a:cubicBezTo>
                  <a:cubicBezTo>
                    <a:pt x="21553" y="3024"/>
                    <a:pt x="17933" y="0"/>
                    <a:pt x="11235"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2" name="Google Shape;92;p6"/>
            <p:cNvSpPr/>
            <p:nvPr/>
          </p:nvSpPr>
          <p:spPr>
            <a:xfrm>
              <a:off x="104507" y="478702"/>
              <a:ext cx="101314" cy="119704"/>
            </a:xfrm>
            <a:custGeom>
              <a:rect b="b" l="l" r="r" t="t"/>
              <a:pathLst>
                <a:path extrusionOk="0" h="21600" w="21600">
                  <a:moveTo>
                    <a:pt x="10790" y="3964"/>
                  </a:moveTo>
                  <a:cubicBezTo>
                    <a:pt x="14070" y="3964"/>
                    <a:pt x="15390" y="6792"/>
                    <a:pt x="15390" y="10809"/>
                  </a:cubicBezTo>
                  <a:cubicBezTo>
                    <a:pt x="15390" y="14877"/>
                    <a:pt x="14111" y="17619"/>
                    <a:pt x="10790" y="17619"/>
                  </a:cubicBezTo>
                  <a:cubicBezTo>
                    <a:pt x="7530" y="17619"/>
                    <a:pt x="6168" y="14842"/>
                    <a:pt x="6168" y="10809"/>
                  </a:cubicBezTo>
                  <a:cubicBezTo>
                    <a:pt x="6168" y="6757"/>
                    <a:pt x="7530" y="3964"/>
                    <a:pt x="10790" y="3964"/>
                  </a:cubicBezTo>
                  <a:close/>
                  <a:moveTo>
                    <a:pt x="10790" y="0"/>
                  </a:moveTo>
                  <a:cubicBezTo>
                    <a:pt x="4394" y="0"/>
                    <a:pt x="0" y="4226"/>
                    <a:pt x="0" y="10809"/>
                  </a:cubicBezTo>
                  <a:cubicBezTo>
                    <a:pt x="0" y="17374"/>
                    <a:pt x="4415" y="21600"/>
                    <a:pt x="10769" y="21600"/>
                  </a:cubicBezTo>
                  <a:cubicBezTo>
                    <a:pt x="17247" y="21600"/>
                    <a:pt x="21600" y="17374"/>
                    <a:pt x="21600" y="10809"/>
                  </a:cubicBezTo>
                  <a:cubicBezTo>
                    <a:pt x="21600" y="4226"/>
                    <a:pt x="17350" y="0"/>
                    <a:pt x="1079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3" name="Google Shape;93;p6"/>
            <p:cNvSpPr/>
            <p:nvPr/>
          </p:nvSpPr>
          <p:spPr>
            <a:xfrm>
              <a:off x="213175" y="480251"/>
              <a:ext cx="52740" cy="115442"/>
            </a:xfrm>
            <a:custGeom>
              <a:rect b="b" l="l" r="r" t="t"/>
              <a:pathLst>
                <a:path extrusionOk="0" h="21600" w="21600">
                  <a:moveTo>
                    <a:pt x="12444" y="0"/>
                  </a:moveTo>
                  <a:cubicBezTo>
                    <a:pt x="11295" y="2915"/>
                    <a:pt x="6223" y="4255"/>
                    <a:pt x="0" y="4345"/>
                  </a:cubicBezTo>
                  <a:lnTo>
                    <a:pt x="0" y="7912"/>
                  </a:lnTo>
                  <a:lnTo>
                    <a:pt x="10028" y="7912"/>
                  </a:lnTo>
                  <a:lnTo>
                    <a:pt x="10028" y="21600"/>
                  </a:lnTo>
                  <a:lnTo>
                    <a:pt x="21600" y="21600"/>
                  </a:lnTo>
                  <a:lnTo>
                    <a:pt x="21600"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4" name="Google Shape;94;p6"/>
            <p:cNvSpPr/>
            <p:nvPr/>
          </p:nvSpPr>
          <p:spPr>
            <a:xfrm>
              <a:off x="280137" y="478896"/>
              <a:ext cx="95606" cy="119509"/>
            </a:xfrm>
            <a:custGeom>
              <a:rect b="b" l="l" r="r" t="t"/>
              <a:pathLst>
                <a:path extrusionOk="0" h="21600" w="21600">
                  <a:moveTo>
                    <a:pt x="10581" y="3777"/>
                  </a:moveTo>
                  <a:cubicBezTo>
                    <a:pt x="13248" y="3777"/>
                    <a:pt x="15172" y="5282"/>
                    <a:pt x="15172" y="7380"/>
                  </a:cubicBezTo>
                  <a:cubicBezTo>
                    <a:pt x="15172" y="9462"/>
                    <a:pt x="13227" y="10931"/>
                    <a:pt x="10581" y="10931"/>
                  </a:cubicBezTo>
                  <a:cubicBezTo>
                    <a:pt x="7783" y="10931"/>
                    <a:pt x="6034" y="9392"/>
                    <a:pt x="6034" y="7345"/>
                  </a:cubicBezTo>
                  <a:cubicBezTo>
                    <a:pt x="6034" y="5317"/>
                    <a:pt x="7893" y="3777"/>
                    <a:pt x="10581" y="3777"/>
                  </a:cubicBezTo>
                  <a:close/>
                  <a:moveTo>
                    <a:pt x="10428" y="0"/>
                  </a:moveTo>
                  <a:cubicBezTo>
                    <a:pt x="4373" y="0"/>
                    <a:pt x="0" y="2956"/>
                    <a:pt x="0" y="7380"/>
                  </a:cubicBezTo>
                  <a:cubicBezTo>
                    <a:pt x="0" y="11806"/>
                    <a:pt x="4220" y="14674"/>
                    <a:pt x="9445" y="14674"/>
                  </a:cubicBezTo>
                  <a:cubicBezTo>
                    <a:pt x="12112" y="14674"/>
                    <a:pt x="13904" y="13799"/>
                    <a:pt x="15216" y="12662"/>
                  </a:cubicBezTo>
                  <a:lnTo>
                    <a:pt x="15303" y="12662"/>
                  </a:lnTo>
                  <a:cubicBezTo>
                    <a:pt x="15216" y="14499"/>
                    <a:pt x="14735" y="15898"/>
                    <a:pt x="13817" y="16773"/>
                  </a:cubicBezTo>
                  <a:cubicBezTo>
                    <a:pt x="13030" y="17577"/>
                    <a:pt x="11893" y="17944"/>
                    <a:pt x="10450" y="17944"/>
                  </a:cubicBezTo>
                  <a:cubicBezTo>
                    <a:pt x="8308" y="17944"/>
                    <a:pt x="7215" y="17000"/>
                    <a:pt x="6843" y="15985"/>
                  </a:cubicBezTo>
                  <a:lnTo>
                    <a:pt x="787" y="15985"/>
                  </a:lnTo>
                  <a:cubicBezTo>
                    <a:pt x="1508" y="19308"/>
                    <a:pt x="5028" y="21600"/>
                    <a:pt x="10603" y="21600"/>
                  </a:cubicBezTo>
                  <a:cubicBezTo>
                    <a:pt x="14385" y="21600"/>
                    <a:pt x="17074" y="20568"/>
                    <a:pt x="18911" y="18661"/>
                  </a:cubicBezTo>
                  <a:cubicBezTo>
                    <a:pt x="20769" y="16737"/>
                    <a:pt x="21600" y="13834"/>
                    <a:pt x="21600" y="10634"/>
                  </a:cubicBezTo>
                  <a:cubicBezTo>
                    <a:pt x="21600" y="6856"/>
                    <a:pt x="20507" y="4110"/>
                    <a:pt x="18190" y="2326"/>
                  </a:cubicBezTo>
                  <a:cubicBezTo>
                    <a:pt x="16397" y="857"/>
                    <a:pt x="13642" y="0"/>
                    <a:pt x="10428"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5" name="Google Shape;95;p6"/>
            <p:cNvSpPr/>
            <p:nvPr/>
          </p:nvSpPr>
          <p:spPr>
            <a:xfrm>
              <a:off x="5129" y="319328"/>
              <a:ext cx="102283" cy="124540"/>
            </a:xfrm>
            <a:custGeom>
              <a:rect b="b" l="l" r="r" t="t"/>
              <a:pathLst>
                <a:path extrusionOk="0" h="21600" w="21600">
                  <a:moveTo>
                    <a:pt x="10790" y="0"/>
                  </a:moveTo>
                  <a:cubicBezTo>
                    <a:pt x="5149" y="0"/>
                    <a:pt x="777" y="1947"/>
                    <a:pt x="777" y="6377"/>
                  </a:cubicBezTo>
                  <a:cubicBezTo>
                    <a:pt x="777" y="10724"/>
                    <a:pt x="5395" y="11832"/>
                    <a:pt x="9768" y="12671"/>
                  </a:cubicBezTo>
                  <a:cubicBezTo>
                    <a:pt x="13222" y="13376"/>
                    <a:pt x="15265" y="13712"/>
                    <a:pt x="15265" y="15373"/>
                  </a:cubicBezTo>
                  <a:cubicBezTo>
                    <a:pt x="15265" y="16934"/>
                    <a:pt x="13262" y="17539"/>
                    <a:pt x="11219" y="17539"/>
                  </a:cubicBezTo>
                  <a:cubicBezTo>
                    <a:pt x="8215" y="17539"/>
                    <a:pt x="6560" y="16683"/>
                    <a:pt x="6273" y="14585"/>
                  </a:cubicBezTo>
                  <a:lnTo>
                    <a:pt x="0" y="14585"/>
                  </a:lnTo>
                  <a:cubicBezTo>
                    <a:pt x="143" y="19167"/>
                    <a:pt x="4537" y="21600"/>
                    <a:pt x="11260" y="21600"/>
                  </a:cubicBezTo>
                  <a:cubicBezTo>
                    <a:pt x="17084" y="21600"/>
                    <a:pt x="21600" y="19200"/>
                    <a:pt x="21600" y="14853"/>
                  </a:cubicBezTo>
                  <a:cubicBezTo>
                    <a:pt x="21600" y="10406"/>
                    <a:pt x="17349" y="9231"/>
                    <a:pt x="12669" y="8324"/>
                  </a:cubicBezTo>
                  <a:cubicBezTo>
                    <a:pt x="8889" y="7636"/>
                    <a:pt x="6948" y="7284"/>
                    <a:pt x="6948" y="5841"/>
                  </a:cubicBezTo>
                  <a:cubicBezTo>
                    <a:pt x="6948" y="4682"/>
                    <a:pt x="8399" y="3893"/>
                    <a:pt x="10585" y="3893"/>
                  </a:cubicBezTo>
                  <a:cubicBezTo>
                    <a:pt x="12915" y="3893"/>
                    <a:pt x="14386" y="4783"/>
                    <a:pt x="14631" y="6377"/>
                  </a:cubicBezTo>
                  <a:lnTo>
                    <a:pt x="20742" y="6377"/>
                  </a:lnTo>
                  <a:cubicBezTo>
                    <a:pt x="20496" y="2031"/>
                    <a:pt x="16266" y="0"/>
                    <a:pt x="1079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6" name="Google Shape;96;p6"/>
            <p:cNvSpPr/>
            <p:nvPr/>
          </p:nvSpPr>
          <p:spPr>
            <a:xfrm>
              <a:off x="117763" y="321554"/>
              <a:ext cx="82835" cy="119508"/>
            </a:xfrm>
            <a:custGeom>
              <a:rect b="b" l="l" r="r" t="t"/>
              <a:pathLst>
                <a:path extrusionOk="0" h="21600" w="21600">
                  <a:moveTo>
                    <a:pt x="0" y="0"/>
                  </a:moveTo>
                  <a:lnTo>
                    <a:pt x="0" y="21600"/>
                  </a:lnTo>
                  <a:lnTo>
                    <a:pt x="7091" y="21600"/>
                  </a:lnTo>
                  <a:lnTo>
                    <a:pt x="7091" y="13047"/>
                  </a:lnTo>
                  <a:cubicBezTo>
                    <a:pt x="7091" y="11141"/>
                    <a:pt x="8655" y="9777"/>
                    <a:pt x="11027" y="9777"/>
                  </a:cubicBezTo>
                  <a:cubicBezTo>
                    <a:pt x="13323" y="9777"/>
                    <a:pt x="14509" y="10896"/>
                    <a:pt x="14509" y="12540"/>
                  </a:cubicBezTo>
                  <a:lnTo>
                    <a:pt x="14509" y="21600"/>
                  </a:lnTo>
                  <a:lnTo>
                    <a:pt x="21600" y="21600"/>
                  </a:lnTo>
                  <a:lnTo>
                    <a:pt x="21600" y="11543"/>
                  </a:lnTo>
                  <a:cubicBezTo>
                    <a:pt x="21600" y="8098"/>
                    <a:pt x="18723" y="5684"/>
                    <a:pt x="13854" y="5684"/>
                  </a:cubicBezTo>
                  <a:cubicBezTo>
                    <a:pt x="10749" y="5684"/>
                    <a:pt x="8832" y="6559"/>
                    <a:pt x="7217" y="8028"/>
                  </a:cubicBezTo>
                  <a:lnTo>
                    <a:pt x="7091" y="8028"/>
                  </a:lnTo>
                  <a:lnTo>
                    <a:pt x="7091"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7" name="Google Shape;97;p6"/>
            <p:cNvSpPr/>
            <p:nvPr/>
          </p:nvSpPr>
          <p:spPr>
            <a:xfrm>
              <a:off x="208917" y="353098"/>
              <a:ext cx="84284" cy="90093"/>
            </a:xfrm>
            <a:custGeom>
              <a:rect b="b" l="l" r="r" t="t"/>
              <a:pathLst>
                <a:path extrusionOk="0" h="21600" w="21600">
                  <a:moveTo>
                    <a:pt x="14135" y="11299"/>
                  </a:moveTo>
                  <a:lnTo>
                    <a:pt x="14135" y="13758"/>
                  </a:lnTo>
                  <a:cubicBezTo>
                    <a:pt x="14135" y="15962"/>
                    <a:pt x="12350" y="17447"/>
                    <a:pt x="9722" y="17447"/>
                  </a:cubicBezTo>
                  <a:cubicBezTo>
                    <a:pt x="8010" y="17447"/>
                    <a:pt x="6745" y="16797"/>
                    <a:pt x="6745" y="15150"/>
                  </a:cubicBezTo>
                  <a:cubicBezTo>
                    <a:pt x="6745" y="13596"/>
                    <a:pt x="7837" y="12946"/>
                    <a:pt x="10540" y="12389"/>
                  </a:cubicBezTo>
                  <a:cubicBezTo>
                    <a:pt x="11953" y="12065"/>
                    <a:pt x="13243" y="11740"/>
                    <a:pt x="14135" y="11299"/>
                  </a:cubicBezTo>
                  <a:close/>
                  <a:moveTo>
                    <a:pt x="10937" y="0"/>
                  </a:moveTo>
                  <a:cubicBezTo>
                    <a:pt x="4290" y="0"/>
                    <a:pt x="1166" y="3248"/>
                    <a:pt x="992" y="7053"/>
                  </a:cubicBezTo>
                  <a:lnTo>
                    <a:pt x="7415" y="7053"/>
                  </a:lnTo>
                  <a:cubicBezTo>
                    <a:pt x="7638" y="5336"/>
                    <a:pt x="8754" y="4409"/>
                    <a:pt x="10986" y="4409"/>
                  </a:cubicBezTo>
                  <a:cubicBezTo>
                    <a:pt x="13069" y="4409"/>
                    <a:pt x="13962" y="5290"/>
                    <a:pt x="13962" y="6613"/>
                  </a:cubicBezTo>
                  <a:cubicBezTo>
                    <a:pt x="13962" y="8027"/>
                    <a:pt x="12524" y="8422"/>
                    <a:pt x="8407" y="8909"/>
                  </a:cubicBezTo>
                  <a:cubicBezTo>
                    <a:pt x="3869" y="9466"/>
                    <a:pt x="0" y="10835"/>
                    <a:pt x="0" y="15359"/>
                  </a:cubicBezTo>
                  <a:cubicBezTo>
                    <a:pt x="0" y="19396"/>
                    <a:pt x="3150" y="21600"/>
                    <a:pt x="7514" y="21600"/>
                  </a:cubicBezTo>
                  <a:cubicBezTo>
                    <a:pt x="10813" y="21600"/>
                    <a:pt x="12722" y="20533"/>
                    <a:pt x="14012" y="18792"/>
                  </a:cubicBezTo>
                  <a:lnTo>
                    <a:pt x="14111" y="18792"/>
                  </a:lnTo>
                  <a:cubicBezTo>
                    <a:pt x="14260" y="19837"/>
                    <a:pt x="14483" y="20648"/>
                    <a:pt x="14830" y="21090"/>
                  </a:cubicBezTo>
                  <a:lnTo>
                    <a:pt x="21600" y="21090"/>
                  </a:lnTo>
                  <a:lnTo>
                    <a:pt x="21600" y="20811"/>
                  </a:lnTo>
                  <a:cubicBezTo>
                    <a:pt x="21005" y="20440"/>
                    <a:pt x="20832" y="19512"/>
                    <a:pt x="20832" y="17888"/>
                  </a:cubicBezTo>
                  <a:lnTo>
                    <a:pt x="20832" y="7540"/>
                  </a:lnTo>
                  <a:cubicBezTo>
                    <a:pt x="20832" y="4965"/>
                    <a:pt x="19914" y="2970"/>
                    <a:pt x="18029" y="1694"/>
                  </a:cubicBezTo>
                  <a:cubicBezTo>
                    <a:pt x="16467" y="580"/>
                    <a:pt x="14235" y="0"/>
                    <a:pt x="10937"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8" name="Google Shape;98;p6"/>
            <p:cNvSpPr/>
            <p:nvPr/>
          </p:nvSpPr>
          <p:spPr>
            <a:xfrm>
              <a:off x="303360" y="353003"/>
              <a:ext cx="82930" cy="88059"/>
            </a:xfrm>
            <a:custGeom>
              <a:rect b="b" l="l" r="r" t="t"/>
              <a:pathLst>
                <a:path extrusionOk="0" h="21600" w="21600">
                  <a:moveTo>
                    <a:pt x="13837" y="0"/>
                  </a:moveTo>
                  <a:cubicBezTo>
                    <a:pt x="10762" y="0"/>
                    <a:pt x="8620" y="1211"/>
                    <a:pt x="6957" y="3465"/>
                  </a:cubicBezTo>
                  <a:lnTo>
                    <a:pt x="6830" y="3465"/>
                  </a:lnTo>
                  <a:lnTo>
                    <a:pt x="6830" y="617"/>
                  </a:lnTo>
                  <a:lnTo>
                    <a:pt x="0" y="617"/>
                  </a:lnTo>
                  <a:lnTo>
                    <a:pt x="0" y="21600"/>
                  </a:lnTo>
                  <a:lnTo>
                    <a:pt x="7108" y="21600"/>
                  </a:lnTo>
                  <a:lnTo>
                    <a:pt x="7108" y="9993"/>
                  </a:lnTo>
                  <a:cubicBezTo>
                    <a:pt x="7108" y="7405"/>
                    <a:pt x="8670" y="5554"/>
                    <a:pt x="11015" y="5554"/>
                  </a:cubicBezTo>
                  <a:cubicBezTo>
                    <a:pt x="13333" y="5554"/>
                    <a:pt x="14493" y="7073"/>
                    <a:pt x="14493" y="9304"/>
                  </a:cubicBezTo>
                  <a:lnTo>
                    <a:pt x="14493" y="21600"/>
                  </a:lnTo>
                  <a:lnTo>
                    <a:pt x="21600" y="21600"/>
                  </a:lnTo>
                  <a:lnTo>
                    <a:pt x="21600" y="7951"/>
                  </a:lnTo>
                  <a:cubicBezTo>
                    <a:pt x="21600" y="3275"/>
                    <a:pt x="18727" y="0"/>
                    <a:pt x="13837"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9" name="Google Shape;99;p6"/>
            <p:cNvSpPr/>
            <p:nvPr/>
          </p:nvSpPr>
          <p:spPr>
            <a:xfrm>
              <a:off x="394803" y="353003"/>
              <a:ext cx="86416" cy="117571"/>
            </a:xfrm>
            <a:custGeom>
              <a:rect b="b" l="l" r="r" t="t"/>
              <a:pathLst>
                <a:path extrusionOk="0" h="21600" w="21600">
                  <a:moveTo>
                    <a:pt x="10860" y="3769"/>
                  </a:moveTo>
                  <a:cubicBezTo>
                    <a:pt x="13690" y="3769"/>
                    <a:pt x="15190" y="5546"/>
                    <a:pt x="15190" y="7662"/>
                  </a:cubicBezTo>
                  <a:cubicBezTo>
                    <a:pt x="15190" y="9884"/>
                    <a:pt x="13812" y="11591"/>
                    <a:pt x="10860" y="11591"/>
                  </a:cubicBezTo>
                  <a:cubicBezTo>
                    <a:pt x="8297" y="11591"/>
                    <a:pt x="6628" y="10062"/>
                    <a:pt x="6628" y="7698"/>
                  </a:cubicBezTo>
                  <a:cubicBezTo>
                    <a:pt x="6628" y="5298"/>
                    <a:pt x="8297" y="3769"/>
                    <a:pt x="10860" y="3769"/>
                  </a:cubicBezTo>
                  <a:close/>
                  <a:moveTo>
                    <a:pt x="8974" y="0"/>
                  </a:moveTo>
                  <a:cubicBezTo>
                    <a:pt x="3677" y="0"/>
                    <a:pt x="0" y="3253"/>
                    <a:pt x="0" y="7857"/>
                  </a:cubicBezTo>
                  <a:cubicBezTo>
                    <a:pt x="0" y="12676"/>
                    <a:pt x="4451" y="15306"/>
                    <a:pt x="9264" y="15306"/>
                  </a:cubicBezTo>
                  <a:cubicBezTo>
                    <a:pt x="11852" y="15306"/>
                    <a:pt x="13473" y="14542"/>
                    <a:pt x="14731" y="13493"/>
                  </a:cubicBezTo>
                  <a:lnTo>
                    <a:pt x="14900" y="13493"/>
                  </a:lnTo>
                  <a:lnTo>
                    <a:pt x="14900" y="15075"/>
                  </a:lnTo>
                  <a:cubicBezTo>
                    <a:pt x="14900" y="16978"/>
                    <a:pt x="13690" y="18080"/>
                    <a:pt x="10812" y="18080"/>
                  </a:cubicBezTo>
                  <a:cubicBezTo>
                    <a:pt x="8563" y="18080"/>
                    <a:pt x="7426" y="17369"/>
                    <a:pt x="7063" y="16533"/>
                  </a:cubicBezTo>
                  <a:lnTo>
                    <a:pt x="460" y="16533"/>
                  </a:lnTo>
                  <a:cubicBezTo>
                    <a:pt x="1113" y="19822"/>
                    <a:pt x="5007" y="21600"/>
                    <a:pt x="10885" y="21600"/>
                  </a:cubicBezTo>
                  <a:cubicBezTo>
                    <a:pt x="14077" y="21600"/>
                    <a:pt x="16859" y="21084"/>
                    <a:pt x="18746" y="19858"/>
                  </a:cubicBezTo>
                  <a:cubicBezTo>
                    <a:pt x="20463" y="18720"/>
                    <a:pt x="21600" y="16996"/>
                    <a:pt x="21600" y="14631"/>
                  </a:cubicBezTo>
                  <a:lnTo>
                    <a:pt x="21600" y="462"/>
                  </a:lnTo>
                  <a:lnTo>
                    <a:pt x="15070" y="462"/>
                  </a:lnTo>
                  <a:lnTo>
                    <a:pt x="15070" y="2133"/>
                  </a:lnTo>
                  <a:lnTo>
                    <a:pt x="14997" y="2133"/>
                  </a:lnTo>
                  <a:cubicBezTo>
                    <a:pt x="13739" y="817"/>
                    <a:pt x="11804" y="0"/>
                    <a:pt x="8974"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0" name="Google Shape;100;p6"/>
            <p:cNvSpPr/>
            <p:nvPr/>
          </p:nvSpPr>
          <p:spPr>
            <a:xfrm>
              <a:off x="494184" y="321554"/>
              <a:ext cx="82929" cy="119508"/>
            </a:xfrm>
            <a:custGeom>
              <a:rect b="b" l="l" r="r" t="t"/>
              <a:pathLst>
                <a:path extrusionOk="0" h="21600" w="21600">
                  <a:moveTo>
                    <a:pt x="0" y="0"/>
                  </a:moveTo>
                  <a:lnTo>
                    <a:pt x="0" y="21600"/>
                  </a:lnTo>
                  <a:lnTo>
                    <a:pt x="7107" y="21600"/>
                  </a:lnTo>
                  <a:lnTo>
                    <a:pt x="7107" y="13047"/>
                  </a:lnTo>
                  <a:cubicBezTo>
                    <a:pt x="7107" y="11141"/>
                    <a:pt x="8670" y="9777"/>
                    <a:pt x="11014" y="9777"/>
                  </a:cubicBezTo>
                  <a:cubicBezTo>
                    <a:pt x="13333" y="9777"/>
                    <a:pt x="14492" y="10896"/>
                    <a:pt x="14492" y="12540"/>
                  </a:cubicBezTo>
                  <a:lnTo>
                    <a:pt x="14492" y="21600"/>
                  </a:lnTo>
                  <a:lnTo>
                    <a:pt x="21600" y="21600"/>
                  </a:lnTo>
                  <a:lnTo>
                    <a:pt x="21600" y="11543"/>
                  </a:lnTo>
                  <a:cubicBezTo>
                    <a:pt x="21600" y="8098"/>
                    <a:pt x="18726" y="5684"/>
                    <a:pt x="13837" y="5684"/>
                  </a:cubicBezTo>
                  <a:cubicBezTo>
                    <a:pt x="10762" y="5684"/>
                    <a:pt x="8847" y="6559"/>
                    <a:pt x="7234" y="8028"/>
                  </a:cubicBezTo>
                  <a:lnTo>
                    <a:pt x="7107" y="8028"/>
                  </a:lnTo>
                  <a:lnTo>
                    <a:pt x="7107"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1" name="Google Shape;101;p6"/>
            <p:cNvSpPr/>
            <p:nvPr/>
          </p:nvSpPr>
          <p:spPr>
            <a:xfrm>
              <a:off x="585432" y="353098"/>
              <a:ext cx="84190" cy="90093"/>
            </a:xfrm>
            <a:custGeom>
              <a:rect b="b" l="l" r="r" t="t"/>
              <a:pathLst>
                <a:path extrusionOk="0" h="21600" w="21600">
                  <a:moveTo>
                    <a:pt x="14152" y="11299"/>
                  </a:moveTo>
                  <a:lnTo>
                    <a:pt x="14152" y="13758"/>
                  </a:lnTo>
                  <a:cubicBezTo>
                    <a:pt x="14152" y="15962"/>
                    <a:pt x="12340" y="17447"/>
                    <a:pt x="9733" y="17447"/>
                  </a:cubicBezTo>
                  <a:cubicBezTo>
                    <a:pt x="8019" y="17447"/>
                    <a:pt x="6728" y="16797"/>
                    <a:pt x="6728" y="15150"/>
                  </a:cubicBezTo>
                  <a:cubicBezTo>
                    <a:pt x="6728" y="13596"/>
                    <a:pt x="7845" y="12946"/>
                    <a:pt x="10551" y="12389"/>
                  </a:cubicBezTo>
                  <a:cubicBezTo>
                    <a:pt x="11967" y="12065"/>
                    <a:pt x="13258" y="11740"/>
                    <a:pt x="14152" y="11299"/>
                  </a:cubicBezTo>
                  <a:close/>
                  <a:moveTo>
                    <a:pt x="10924" y="0"/>
                  </a:moveTo>
                  <a:cubicBezTo>
                    <a:pt x="4296" y="0"/>
                    <a:pt x="1167" y="3248"/>
                    <a:pt x="993" y="7053"/>
                  </a:cubicBezTo>
                  <a:lnTo>
                    <a:pt x="7423" y="7053"/>
                  </a:lnTo>
                  <a:cubicBezTo>
                    <a:pt x="7622" y="5336"/>
                    <a:pt x="8739" y="4409"/>
                    <a:pt x="10974" y="4409"/>
                  </a:cubicBezTo>
                  <a:cubicBezTo>
                    <a:pt x="13084" y="4409"/>
                    <a:pt x="13978" y="5290"/>
                    <a:pt x="13978" y="6613"/>
                  </a:cubicBezTo>
                  <a:cubicBezTo>
                    <a:pt x="13978" y="8027"/>
                    <a:pt x="12513" y="8422"/>
                    <a:pt x="8417" y="8909"/>
                  </a:cubicBezTo>
                  <a:cubicBezTo>
                    <a:pt x="3848" y="9466"/>
                    <a:pt x="0" y="10835"/>
                    <a:pt x="0" y="15359"/>
                  </a:cubicBezTo>
                  <a:cubicBezTo>
                    <a:pt x="0" y="19396"/>
                    <a:pt x="3128" y="21600"/>
                    <a:pt x="7498" y="21600"/>
                  </a:cubicBezTo>
                  <a:cubicBezTo>
                    <a:pt x="10800" y="21600"/>
                    <a:pt x="12736" y="20533"/>
                    <a:pt x="14027" y="18792"/>
                  </a:cubicBezTo>
                  <a:lnTo>
                    <a:pt x="14102" y="18792"/>
                  </a:lnTo>
                  <a:cubicBezTo>
                    <a:pt x="14276" y="19837"/>
                    <a:pt x="14499" y="20648"/>
                    <a:pt x="14847" y="21090"/>
                  </a:cubicBezTo>
                  <a:lnTo>
                    <a:pt x="21600" y="21090"/>
                  </a:lnTo>
                  <a:lnTo>
                    <a:pt x="21600" y="20811"/>
                  </a:lnTo>
                  <a:cubicBezTo>
                    <a:pt x="21004" y="20440"/>
                    <a:pt x="20830" y="19512"/>
                    <a:pt x="20830" y="17888"/>
                  </a:cubicBezTo>
                  <a:lnTo>
                    <a:pt x="20830" y="7540"/>
                  </a:lnTo>
                  <a:cubicBezTo>
                    <a:pt x="20830" y="4965"/>
                    <a:pt x="19936" y="2970"/>
                    <a:pt x="18049" y="1694"/>
                  </a:cubicBezTo>
                  <a:cubicBezTo>
                    <a:pt x="16461" y="580"/>
                    <a:pt x="14226" y="0"/>
                    <a:pt x="10924"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2" name="Google Shape;102;p6"/>
            <p:cNvSpPr/>
            <p:nvPr/>
          </p:nvSpPr>
          <p:spPr>
            <a:xfrm>
              <a:off x="679876" y="321554"/>
              <a:ext cx="27194" cy="119508"/>
            </a:xfrm>
            <a:custGeom>
              <a:rect b="b" l="l" r="r" t="t"/>
              <a:pathLst>
                <a:path extrusionOk="0" h="21600" w="21600">
                  <a:moveTo>
                    <a:pt x="0" y="0"/>
                  </a:moveTo>
                  <a:lnTo>
                    <a:pt x="0" y="3988"/>
                  </a:lnTo>
                  <a:lnTo>
                    <a:pt x="21600" y="3988"/>
                  </a:lnTo>
                  <a:lnTo>
                    <a:pt x="21600" y="0"/>
                  </a:lnTo>
                  <a:close/>
                  <a:moveTo>
                    <a:pt x="0" y="6139"/>
                  </a:moveTo>
                  <a:lnTo>
                    <a:pt x="0" y="21600"/>
                  </a:lnTo>
                  <a:lnTo>
                    <a:pt x="21600" y="21600"/>
                  </a:lnTo>
                  <a:lnTo>
                    <a:pt x="21600" y="6139"/>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sp>
        <p:nvSpPr>
          <p:cNvPr id="103" name="Google Shape;103;p6"/>
          <p:cNvSpPr txBox="1"/>
          <p:nvPr>
            <p:ph idx="12" type="sldNum"/>
          </p:nvPr>
        </p:nvSpPr>
        <p:spPr>
          <a:xfrm>
            <a:off x="4508524" y="4759512"/>
            <a:ext cx="127001" cy="127001"/>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1pPr>
            <a:lvl2pPr indent="0" lvl="1"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2pPr>
            <a:lvl3pPr indent="0" lvl="2"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3pPr>
            <a:lvl4pPr indent="0" lvl="3"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4pPr>
            <a:lvl5pPr indent="0" lvl="4"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5pPr>
            <a:lvl6pPr indent="0" lvl="5"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6pPr>
            <a:lvl7pPr indent="0" lvl="6"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7pPr>
            <a:lvl8pPr indent="0" lvl="7"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8pPr>
            <a:lvl9pPr indent="0" lvl="8"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5">
  <p:cSld name="CUSTOM_5">
    <p:spTree>
      <p:nvGrpSpPr>
        <p:cNvPr id="104" name="Shape 104"/>
        <p:cNvGrpSpPr/>
        <p:nvPr/>
      </p:nvGrpSpPr>
      <p:grpSpPr>
        <a:xfrm>
          <a:off x="0" y="0"/>
          <a:ext cx="0" cy="0"/>
          <a:chOff x="0" y="0"/>
          <a:chExt cx="0" cy="0"/>
        </a:xfrm>
      </p:grpSpPr>
      <p:sp>
        <p:nvSpPr>
          <p:cNvPr id="105" name="Google Shape;105;p7"/>
          <p:cNvSpPr txBox="1"/>
          <p:nvPr>
            <p:ph idx="1" type="body"/>
          </p:nvPr>
        </p:nvSpPr>
        <p:spPr>
          <a:xfrm>
            <a:off x="476125" y="1500474"/>
            <a:ext cx="6381900" cy="3000901"/>
          </a:xfrm>
          <a:prstGeom prst="rect">
            <a:avLst/>
          </a:prstGeom>
          <a:noFill/>
          <a:ln>
            <a:noFill/>
          </a:ln>
        </p:spPr>
        <p:txBody>
          <a:bodyPr anchorCtr="0" anchor="t" bIns="0" lIns="0" spcFirstLastPara="1" rIns="0" wrap="square" tIns="0"/>
          <a:lstStyle>
            <a:lvl1pPr indent="-336550" lvl="0" marL="457200" algn="l">
              <a:lnSpc>
                <a:spcPct val="200000"/>
              </a:lnSpc>
              <a:spcBef>
                <a:spcPts val="0"/>
              </a:spcBef>
              <a:spcAft>
                <a:spcPts val="0"/>
              </a:spcAft>
              <a:buSzPts val="1700"/>
              <a:buChar char="—"/>
              <a:defRPr/>
            </a:lvl1pPr>
            <a:lvl2pPr indent="-228600" lvl="1" marL="914400" algn="l">
              <a:lnSpc>
                <a:spcPct val="200000"/>
              </a:lnSpc>
              <a:spcBef>
                <a:spcPts val="0"/>
              </a:spcBef>
              <a:spcAft>
                <a:spcPts val="0"/>
              </a:spcAft>
              <a:buSzPts val="1800"/>
              <a:buNone/>
              <a:defRPr/>
            </a:lvl2pPr>
            <a:lvl3pPr indent="-228600" lvl="2" marL="1371600" algn="l">
              <a:lnSpc>
                <a:spcPct val="200000"/>
              </a:lnSpc>
              <a:spcBef>
                <a:spcPts val="0"/>
              </a:spcBef>
              <a:spcAft>
                <a:spcPts val="0"/>
              </a:spcAft>
              <a:buSzPts val="1800"/>
              <a:buNone/>
              <a:defRPr/>
            </a:lvl3pPr>
            <a:lvl4pPr indent="-228600" lvl="3" marL="1828800" algn="l">
              <a:lnSpc>
                <a:spcPct val="200000"/>
              </a:lnSpc>
              <a:spcBef>
                <a:spcPts val="0"/>
              </a:spcBef>
              <a:spcAft>
                <a:spcPts val="0"/>
              </a:spcAft>
              <a:buSzPts val="1800"/>
              <a:buNone/>
              <a:defRPr/>
            </a:lvl4pPr>
            <a:lvl5pPr indent="-228600" lvl="4" marL="2286000" algn="l">
              <a:lnSpc>
                <a:spcPct val="200000"/>
              </a:lnSpc>
              <a:spcBef>
                <a:spcPts val="0"/>
              </a:spcBef>
              <a:spcAft>
                <a:spcPts val="0"/>
              </a:spcAft>
              <a:buSzPts val="1800"/>
              <a:buNone/>
              <a:defRPr/>
            </a:lvl5pPr>
            <a:lvl6pPr indent="-228600" lvl="5" marL="2743200" algn="l">
              <a:lnSpc>
                <a:spcPct val="200000"/>
              </a:lnSpc>
              <a:spcBef>
                <a:spcPts val="0"/>
              </a:spcBef>
              <a:spcAft>
                <a:spcPts val="0"/>
              </a:spcAft>
              <a:buSzPts val="1800"/>
              <a:buNone/>
              <a:defRPr/>
            </a:lvl6pPr>
            <a:lvl7pPr indent="-228600" lvl="6" marL="3200400" algn="l">
              <a:lnSpc>
                <a:spcPct val="200000"/>
              </a:lnSpc>
              <a:spcBef>
                <a:spcPts val="0"/>
              </a:spcBef>
              <a:spcAft>
                <a:spcPts val="0"/>
              </a:spcAft>
              <a:buSzPts val="1800"/>
              <a:buNone/>
              <a:defRPr/>
            </a:lvl7pPr>
            <a:lvl8pPr indent="-228600" lvl="7" marL="3657600" algn="l">
              <a:lnSpc>
                <a:spcPct val="200000"/>
              </a:lnSpc>
              <a:spcBef>
                <a:spcPts val="0"/>
              </a:spcBef>
              <a:spcAft>
                <a:spcPts val="0"/>
              </a:spcAft>
              <a:buSzPts val="1800"/>
              <a:buNone/>
              <a:defRPr/>
            </a:lvl8pPr>
            <a:lvl9pPr indent="-228600" lvl="8" marL="4114800" algn="l">
              <a:lnSpc>
                <a:spcPct val="200000"/>
              </a:lnSpc>
              <a:spcBef>
                <a:spcPts val="0"/>
              </a:spcBef>
              <a:spcAft>
                <a:spcPts val="0"/>
              </a:spcAft>
              <a:buSzPts val="1800"/>
              <a:buNone/>
              <a:defRPr/>
            </a:lvl9pPr>
          </a:lstStyle>
          <a:p/>
        </p:txBody>
      </p:sp>
      <p:sp>
        <p:nvSpPr>
          <p:cNvPr id="106" name="Google Shape;106;p7"/>
          <p:cNvSpPr txBox="1"/>
          <p:nvPr>
            <p:ph type="title"/>
          </p:nvPr>
        </p:nvSpPr>
        <p:spPr>
          <a:xfrm>
            <a:off x="476250" y="321300"/>
            <a:ext cx="7143902" cy="536100"/>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07" name="Google Shape;107;p7"/>
          <p:cNvSpPr txBox="1"/>
          <p:nvPr>
            <p:ph idx="12" type="sldNum"/>
          </p:nvPr>
        </p:nvSpPr>
        <p:spPr>
          <a:xfrm>
            <a:off x="4508524" y="4759512"/>
            <a:ext cx="127001" cy="127001"/>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1pPr>
            <a:lvl2pPr indent="0" lvl="1"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2pPr>
            <a:lvl3pPr indent="0" lvl="2"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3pPr>
            <a:lvl4pPr indent="0" lvl="3"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4pPr>
            <a:lvl5pPr indent="0" lvl="4"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5pPr>
            <a:lvl6pPr indent="0" lvl="5"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6pPr>
            <a:lvl7pPr indent="0" lvl="6"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7pPr>
            <a:lvl8pPr indent="0" lvl="7"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8pPr>
            <a:lvl9pPr indent="0" lvl="8"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6">
  <p:cSld name="CUSTOM_6">
    <p:spTree>
      <p:nvGrpSpPr>
        <p:cNvPr id="108" name="Shape 108"/>
        <p:cNvGrpSpPr/>
        <p:nvPr/>
      </p:nvGrpSpPr>
      <p:grpSpPr>
        <a:xfrm>
          <a:off x="0" y="0"/>
          <a:ext cx="0" cy="0"/>
          <a:chOff x="0" y="0"/>
          <a:chExt cx="0" cy="0"/>
        </a:xfrm>
      </p:grpSpPr>
      <p:sp>
        <p:nvSpPr>
          <p:cNvPr id="109" name="Google Shape;109;p8"/>
          <p:cNvSpPr txBox="1"/>
          <p:nvPr>
            <p:ph idx="12" type="sldNum"/>
          </p:nvPr>
        </p:nvSpPr>
        <p:spPr>
          <a:xfrm>
            <a:off x="4508524" y="4759512"/>
            <a:ext cx="127001" cy="127001"/>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1pPr>
            <a:lvl2pPr indent="0" lvl="1"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2pPr>
            <a:lvl3pPr indent="0" lvl="2"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3pPr>
            <a:lvl4pPr indent="0" lvl="3"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4pPr>
            <a:lvl5pPr indent="0" lvl="4"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5pPr>
            <a:lvl6pPr indent="0" lvl="5"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6pPr>
            <a:lvl7pPr indent="0" lvl="6"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7pPr>
            <a:lvl8pPr indent="0" lvl="7"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8pPr>
            <a:lvl9pPr indent="0" lvl="8"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7_1_1_1">
  <p:cSld name="CUSTOM_7_1_1_1">
    <p:spTree>
      <p:nvGrpSpPr>
        <p:cNvPr id="110" name="Shape 110"/>
        <p:cNvGrpSpPr/>
        <p:nvPr/>
      </p:nvGrpSpPr>
      <p:grpSpPr>
        <a:xfrm>
          <a:off x="0" y="0"/>
          <a:ext cx="0" cy="0"/>
          <a:chOff x="0" y="0"/>
          <a:chExt cx="0" cy="0"/>
        </a:xfrm>
      </p:grpSpPr>
      <p:sp>
        <p:nvSpPr>
          <p:cNvPr id="111" name="Google Shape;111;p9"/>
          <p:cNvSpPr txBox="1"/>
          <p:nvPr>
            <p:ph idx="1" type="body"/>
          </p:nvPr>
        </p:nvSpPr>
        <p:spPr>
          <a:xfrm>
            <a:off x="6186637" y="1609375"/>
            <a:ext cx="2476502" cy="2892002"/>
          </a:xfrm>
          <a:prstGeom prst="rect">
            <a:avLst/>
          </a:prstGeom>
          <a:noFill/>
          <a:ln>
            <a:noFill/>
          </a:ln>
        </p:spPr>
        <p:txBody>
          <a:bodyPr anchorCtr="0" anchor="t" bIns="0" lIns="0" spcFirstLastPara="1" rIns="0" wrap="square" tIns="0"/>
          <a:lstStyle>
            <a:lvl1pPr indent="-336550" lvl="0" marL="457200" algn="l">
              <a:lnSpc>
                <a:spcPct val="200000"/>
              </a:lnSpc>
              <a:spcBef>
                <a:spcPts val="0"/>
              </a:spcBef>
              <a:spcAft>
                <a:spcPts val="0"/>
              </a:spcAft>
              <a:buSzPts val="1700"/>
              <a:buChar char="—"/>
              <a:defRPr/>
            </a:lvl1pPr>
            <a:lvl2pPr indent="-228600" lvl="1" marL="914400" algn="l">
              <a:lnSpc>
                <a:spcPct val="200000"/>
              </a:lnSpc>
              <a:spcBef>
                <a:spcPts val="0"/>
              </a:spcBef>
              <a:spcAft>
                <a:spcPts val="0"/>
              </a:spcAft>
              <a:buSzPts val="1800"/>
              <a:buNone/>
              <a:defRPr/>
            </a:lvl2pPr>
            <a:lvl3pPr indent="-228600" lvl="2" marL="1371600" algn="l">
              <a:lnSpc>
                <a:spcPct val="200000"/>
              </a:lnSpc>
              <a:spcBef>
                <a:spcPts val="0"/>
              </a:spcBef>
              <a:spcAft>
                <a:spcPts val="0"/>
              </a:spcAft>
              <a:buSzPts val="1800"/>
              <a:buNone/>
              <a:defRPr/>
            </a:lvl3pPr>
            <a:lvl4pPr indent="-228600" lvl="3" marL="1828800" algn="l">
              <a:lnSpc>
                <a:spcPct val="200000"/>
              </a:lnSpc>
              <a:spcBef>
                <a:spcPts val="0"/>
              </a:spcBef>
              <a:spcAft>
                <a:spcPts val="0"/>
              </a:spcAft>
              <a:buSzPts val="1800"/>
              <a:buNone/>
              <a:defRPr/>
            </a:lvl4pPr>
            <a:lvl5pPr indent="-228600" lvl="4" marL="2286000" algn="l">
              <a:lnSpc>
                <a:spcPct val="200000"/>
              </a:lnSpc>
              <a:spcBef>
                <a:spcPts val="0"/>
              </a:spcBef>
              <a:spcAft>
                <a:spcPts val="0"/>
              </a:spcAft>
              <a:buSzPts val="1800"/>
              <a:buNone/>
              <a:defRPr/>
            </a:lvl5pPr>
            <a:lvl6pPr indent="-228600" lvl="5" marL="2743200" algn="l">
              <a:lnSpc>
                <a:spcPct val="200000"/>
              </a:lnSpc>
              <a:spcBef>
                <a:spcPts val="0"/>
              </a:spcBef>
              <a:spcAft>
                <a:spcPts val="0"/>
              </a:spcAft>
              <a:buSzPts val="1800"/>
              <a:buNone/>
              <a:defRPr/>
            </a:lvl6pPr>
            <a:lvl7pPr indent="-228600" lvl="6" marL="3200400" algn="l">
              <a:lnSpc>
                <a:spcPct val="200000"/>
              </a:lnSpc>
              <a:spcBef>
                <a:spcPts val="0"/>
              </a:spcBef>
              <a:spcAft>
                <a:spcPts val="0"/>
              </a:spcAft>
              <a:buSzPts val="1800"/>
              <a:buNone/>
              <a:defRPr/>
            </a:lvl7pPr>
            <a:lvl8pPr indent="-228600" lvl="7" marL="3657600" algn="l">
              <a:lnSpc>
                <a:spcPct val="200000"/>
              </a:lnSpc>
              <a:spcBef>
                <a:spcPts val="0"/>
              </a:spcBef>
              <a:spcAft>
                <a:spcPts val="0"/>
              </a:spcAft>
              <a:buSzPts val="1800"/>
              <a:buNone/>
              <a:defRPr/>
            </a:lvl8pPr>
            <a:lvl9pPr indent="-228600" lvl="8" marL="4114800" algn="l">
              <a:lnSpc>
                <a:spcPct val="200000"/>
              </a:lnSpc>
              <a:spcBef>
                <a:spcPts val="0"/>
              </a:spcBef>
              <a:spcAft>
                <a:spcPts val="0"/>
              </a:spcAft>
              <a:buSzPts val="1800"/>
              <a:buNone/>
              <a:defRPr/>
            </a:lvl9pPr>
          </a:lstStyle>
          <a:p/>
        </p:txBody>
      </p:sp>
      <p:sp>
        <p:nvSpPr>
          <p:cNvPr id="112" name="Google Shape;112;p9"/>
          <p:cNvSpPr txBox="1"/>
          <p:nvPr>
            <p:ph idx="2" type="body"/>
          </p:nvPr>
        </p:nvSpPr>
        <p:spPr>
          <a:xfrm>
            <a:off x="3331438" y="1609375"/>
            <a:ext cx="2476502" cy="2892002"/>
          </a:xfrm>
          <a:prstGeom prst="rect">
            <a:avLst/>
          </a:prstGeom>
          <a:noFill/>
          <a:ln>
            <a:noFill/>
          </a:ln>
        </p:spPr>
        <p:txBody>
          <a:bodyPr anchorCtr="0" anchor="t" bIns="0" lIns="0" spcFirstLastPara="1" rIns="0" wrap="square" tIns="0"/>
          <a:lstStyle>
            <a:lvl1pPr indent="-336550" lvl="0" marL="457200" algn="l">
              <a:lnSpc>
                <a:spcPct val="200000"/>
              </a:lnSpc>
              <a:spcBef>
                <a:spcPts val="0"/>
              </a:spcBef>
              <a:spcAft>
                <a:spcPts val="0"/>
              </a:spcAft>
              <a:buSzPts val="1700"/>
              <a:buChar char="—"/>
              <a:defRPr/>
            </a:lvl1pPr>
            <a:lvl2pPr indent="-228600" lvl="1" marL="914400" algn="l">
              <a:lnSpc>
                <a:spcPct val="200000"/>
              </a:lnSpc>
              <a:spcBef>
                <a:spcPts val="0"/>
              </a:spcBef>
              <a:spcAft>
                <a:spcPts val="0"/>
              </a:spcAft>
              <a:buSzPts val="1800"/>
              <a:buNone/>
              <a:defRPr/>
            </a:lvl2pPr>
            <a:lvl3pPr indent="-228600" lvl="2" marL="1371600" algn="l">
              <a:lnSpc>
                <a:spcPct val="200000"/>
              </a:lnSpc>
              <a:spcBef>
                <a:spcPts val="0"/>
              </a:spcBef>
              <a:spcAft>
                <a:spcPts val="0"/>
              </a:spcAft>
              <a:buSzPts val="1800"/>
              <a:buNone/>
              <a:defRPr/>
            </a:lvl3pPr>
            <a:lvl4pPr indent="-228600" lvl="3" marL="1828800" algn="l">
              <a:lnSpc>
                <a:spcPct val="200000"/>
              </a:lnSpc>
              <a:spcBef>
                <a:spcPts val="0"/>
              </a:spcBef>
              <a:spcAft>
                <a:spcPts val="0"/>
              </a:spcAft>
              <a:buSzPts val="1800"/>
              <a:buNone/>
              <a:defRPr/>
            </a:lvl4pPr>
            <a:lvl5pPr indent="-228600" lvl="4" marL="2286000" algn="l">
              <a:lnSpc>
                <a:spcPct val="200000"/>
              </a:lnSpc>
              <a:spcBef>
                <a:spcPts val="0"/>
              </a:spcBef>
              <a:spcAft>
                <a:spcPts val="0"/>
              </a:spcAft>
              <a:buSzPts val="1800"/>
              <a:buNone/>
              <a:defRPr/>
            </a:lvl5pPr>
            <a:lvl6pPr indent="-228600" lvl="5" marL="2743200" algn="l">
              <a:lnSpc>
                <a:spcPct val="200000"/>
              </a:lnSpc>
              <a:spcBef>
                <a:spcPts val="0"/>
              </a:spcBef>
              <a:spcAft>
                <a:spcPts val="0"/>
              </a:spcAft>
              <a:buSzPts val="1800"/>
              <a:buNone/>
              <a:defRPr/>
            </a:lvl6pPr>
            <a:lvl7pPr indent="-228600" lvl="6" marL="3200400" algn="l">
              <a:lnSpc>
                <a:spcPct val="200000"/>
              </a:lnSpc>
              <a:spcBef>
                <a:spcPts val="0"/>
              </a:spcBef>
              <a:spcAft>
                <a:spcPts val="0"/>
              </a:spcAft>
              <a:buSzPts val="1800"/>
              <a:buNone/>
              <a:defRPr/>
            </a:lvl7pPr>
            <a:lvl8pPr indent="-228600" lvl="7" marL="3657600" algn="l">
              <a:lnSpc>
                <a:spcPct val="200000"/>
              </a:lnSpc>
              <a:spcBef>
                <a:spcPts val="0"/>
              </a:spcBef>
              <a:spcAft>
                <a:spcPts val="0"/>
              </a:spcAft>
              <a:buSzPts val="1800"/>
              <a:buNone/>
              <a:defRPr/>
            </a:lvl8pPr>
            <a:lvl9pPr indent="-228600" lvl="8" marL="4114800" algn="l">
              <a:lnSpc>
                <a:spcPct val="200000"/>
              </a:lnSpc>
              <a:spcBef>
                <a:spcPts val="0"/>
              </a:spcBef>
              <a:spcAft>
                <a:spcPts val="0"/>
              </a:spcAft>
              <a:buSzPts val="1800"/>
              <a:buNone/>
              <a:defRPr/>
            </a:lvl9pPr>
          </a:lstStyle>
          <a:p/>
        </p:txBody>
      </p:sp>
      <p:sp>
        <p:nvSpPr>
          <p:cNvPr id="113" name="Google Shape;113;p9"/>
          <p:cNvSpPr txBox="1"/>
          <p:nvPr>
            <p:ph idx="3" type="body"/>
          </p:nvPr>
        </p:nvSpPr>
        <p:spPr>
          <a:xfrm>
            <a:off x="476250" y="1609375"/>
            <a:ext cx="2476500" cy="2892002"/>
          </a:xfrm>
          <a:prstGeom prst="rect">
            <a:avLst/>
          </a:prstGeom>
          <a:noFill/>
          <a:ln>
            <a:noFill/>
          </a:ln>
        </p:spPr>
        <p:txBody>
          <a:bodyPr anchorCtr="0" anchor="t" bIns="0" lIns="0" spcFirstLastPara="1" rIns="0" wrap="square" tIns="0"/>
          <a:lstStyle>
            <a:lvl1pPr indent="-336550" lvl="0" marL="457200" algn="l">
              <a:lnSpc>
                <a:spcPct val="200000"/>
              </a:lnSpc>
              <a:spcBef>
                <a:spcPts val="0"/>
              </a:spcBef>
              <a:spcAft>
                <a:spcPts val="0"/>
              </a:spcAft>
              <a:buSzPts val="1700"/>
              <a:buChar char="—"/>
              <a:defRPr/>
            </a:lvl1pPr>
            <a:lvl2pPr indent="-228600" lvl="1" marL="914400" algn="l">
              <a:lnSpc>
                <a:spcPct val="200000"/>
              </a:lnSpc>
              <a:spcBef>
                <a:spcPts val="0"/>
              </a:spcBef>
              <a:spcAft>
                <a:spcPts val="0"/>
              </a:spcAft>
              <a:buSzPts val="1800"/>
              <a:buNone/>
              <a:defRPr/>
            </a:lvl2pPr>
            <a:lvl3pPr indent="-228600" lvl="2" marL="1371600" algn="l">
              <a:lnSpc>
                <a:spcPct val="200000"/>
              </a:lnSpc>
              <a:spcBef>
                <a:spcPts val="0"/>
              </a:spcBef>
              <a:spcAft>
                <a:spcPts val="0"/>
              </a:spcAft>
              <a:buSzPts val="1800"/>
              <a:buNone/>
              <a:defRPr/>
            </a:lvl3pPr>
            <a:lvl4pPr indent="-228600" lvl="3" marL="1828800" algn="l">
              <a:lnSpc>
                <a:spcPct val="200000"/>
              </a:lnSpc>
              <a:spcBef>
                <a:spcPts val="0"/>
              </a:spcBef>
              <a:spcAft>
                <a:spcPts val="0"/>
              </a:spcAft>
              <a:buSzPts val="1800"/>
              <a:buNone/>
              <a:defRPr/>
            </a:lvl4pPr>
            <a:lvl5pPr indent="-228600" lvl="4" marL="2286000" algn="l">
              <a:lnSpc>
                <a:spcPct val="200000"/>
              </a:lnSpc>
              <a:spcBef>
                <a:spcPts val="0"/>
              </a:spcBef>
              <a:spcAft>
                <a:spcPts val="0"/>
              </a:spcAft>
              <a:buSzPts val="1800"/>
              <a:buNone/>
              <a:defRPr/>
            </a:lvl5pPr>
            <a:lvl6pPr indent="-228600" lvl="5" marL="2743200" algn="l">
              <a:lnSpc>
                <a:spcPct val="200000"/>
              </a:lnSpc>
              <a:spcBef>
                <a:spcPts val="0"/>
              </a:spcBef>
              <a:spcAft>
                <a:spcPts val="0"/>
              </a:spcAft>
              <a:buSzPts val="1800"/>
              <a:buNone/>
              <a:defRPr/>
            </a:lvl6pPr>
            <a:lvl7pPr indent="-228600" lvl="6" marL="3200400" algn="l">
              <a:lnSpc>
                <a:spcPct val="200000"/>
              </a:lnSpc>
              <a:spcBef>
                <a:spcPts val="0"/>
              </a:spcBef>
              <a:spcAft>
                <a:spcPts val="0"/>
              </a:spcAft>
              <a:buSzPts val="1800"/>
              <a:buNone/>
              <a:defRPr/>
            </a:lvl7pPr>
            <a:lvl8pPr indent="-228600" lvl="7" marL="3657600" algn="l">
              <a:lnSpc>
                <a:spcPct val="200000"/>
              </a:lnSpc>
              <a:spcBef>
                <a:spcPts val="0"/>
              </a:spcBef>
              <a:spcAft>
                <a:spcPts val="0"/>
              </a:spcAft>
              <a:buSzPts val="1800"/>
              <a:buNone/>
              <a:defRPr/>
            </a:lvl8pPr>
            <a:lvl9pPr indent="-228600" lvl="8" marL="4114800" algn="l">
              <a:lnSpc>
                <a:spcPct val="200000"/>
              </a:lnSpc>
              <a:spcBef>
                <a:spcPts val="0"/>
              </a:spcBef>
              <a:spcAft>
                <a:spcPts val="0"/>
              </a:spcAft>
              <a:buSzPts val="1800"/>
              <a:buNone/>
              <a:defRPr/>
            </a:lvl9pPr>
          </a:lstStyle>
          <a:p/>
        </p:txBody>
      </p:sp>
      <p:sp>
        <p:nvSpPr>
          <p:cNvPr id="114" name="Google Shape;114;p9"/>
          <p:cNvSpPr txBox="1"/>
          <p:nvPr>
            <p:ph type="title"/>
          </p:nvPr>
        </p:nvSpPr>
        <p:spPr>
          <a:xfrm>
            <a:off x="476250" y="321300"/>
            <a:ext cx="7524902" cy="585902"/>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15" name="Google Shape;115;p9"/>
          <p:cNvSpPr txBox="1"/>
          <p:nvPr>
            <p:ph idx="12" type="sldNum"/>
          </p:nvPr>
        </p:nvSpPr>
        <p:spPr>
          <a:xfrm>
            <a:off x="4508524" y="4759512"/>
            <a:ext cx="127001" cy="127001"/>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1pPr>
            <a:lvl2pPr indent="0" lvl="1"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2pPr>
            <a:lvl3pPr indent="0" lvl="2"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3pPr>
            <a:lvl4pPr indent="0" lvl="3"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4pPr>
            <a:lvl5pPr indent="0" lvl="4"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5pPr>
            <a:lvl6pPr indent="0" lvl="5"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6pPr>
            <a:lvl7pPr indent="0" lvl="6"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7pPr>
            <a:lvl8pPr indent="0" lvl="7"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8pPr>
            <a:lvl9pPr indent="0" lvl="8"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_2_1_2">
  <p:cSld name="TITLE_1_2_1_2">
    <p:spTree>
      <p:nvGrpSpPr>
        <p:cNvPr id="116" name="Shape 116"/>
        <p:cNvGrpSpPr/>
        <p:nvPr/>
      </p:nvGrpSpPr>
      <p:grpSpPr>
        <a:xfrm>
          <a:off x="0" y="0"/>
          <a:ext cx="0" cy="0"/>
          <a:chOff x="0" y="0"/>
          <a:chExt cx="0" cy="0"/>
        </a:xfrm>
      </p:grpSpPr>
      <p:pic>
        <p:nvPicPr>
          <p:cNvPr descr="Google Shape;124;p13" id="117" name="Google Shape;117;p1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8" name="Google Shape;118;p10"/>
          <p:cNvSpPr txBox="1"/>
          <p:nvPr>
            <p:ph type="title"/>
          </p:nvPr>
        </p:nvSpPr>
        <p:spPr>
          <a:xfrm>
            <a:off x="571523" y="535949"/>
            <a:ext cx="6286503" cy="2096401"/>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FFFFFF"/>
              </a:buClr>
              <a:buSzPts val="4000"/>
              <a:buFont typeface="Arial"/>
              <a:buNone/>
              <a:defRPr sz="4000">
                <a:latin typeface="Arial"/>
                <a:ea typeface="Arial"/>
                <a:cs typeface="Arial"/>
                <a:sym typeface="Aria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grpSp>
        <p:nvGrpSpPr>
          <p:cNvPr id="119" name="Google Shape;119;p10"/>
          <p:cNvGrpSpPr/>
          <p:nvPr/>
        </p:nvGrpSpPr>
        <p:grpSpPr>
          <a:xfrm>
            <a:off x="8056009" y="4332092"/>
            <a:ext cx="707072" cy="598409"/>
            <a:chOff x="0" y="-2"/>
            <a:chExt cx="707070" cy="598408"/>
          </a:xfrm>
        </p:grpSpPr>
        <p:sp>
          <p:nvSpPr>
            <p:cNvPr id="120" name="Google Shape;120;p10"/>
            <p:cNvSpPr/>
            <p:nvPr/>
          </p:nvSpPr>
          <p:spPr>
            <a:xfrm>
              <a:off x="0" y="-2"/>
              <a:ext cx="85544" cy="85546"/>
            </a:xfrm>
            <a:custGeom>
              <a:rect b="b" l="l" r="r" t="t"/>
              <a:pathLst>
                <a:path extrusionOk="0" h="21600" w="21600">
                  <a:moveTo>
                    <a:pt x="16077" y="3225"/>
                  </a:moveTo>
                  <a:lnTo>
                    <a:pt x="12193" y="9749"/>
                  </a:lnTo>
                  <a:lnTo>
                    <a:pt x="4447" y="9749"/>
                  </a:lnTo>
                  <a:lnTo>
                    <a:pt x="9334" y="4912"/>
                  </a:lnTo>
                  <a:lnTo>
                    <a:pt x="16077" y="3225"/>
                  </a:lnTo>
                  <a:close/>
                  <a:moveTo>
                    <a:pt x="17959" y="4276"/>
                  </a:moveTo>
                  <a:lnTo>
                    <a:pt x="19840" y="10800"/>
                  </a:lnTo>
                  <a:lnTo>
                    <a:pt x="17959" y="17324"/>
                  </a:lnTo>
                  <a:lnTo>
                    <a:pt x="14098" y="10800"/>
                  </a:lnTo>
                  <a:lnTo>
                    <a:pt x="17959" y="4276"/>
                  </a:lnTo>
                  <a:close/>
                  <a:moveTo>
                    <a:pt x="12193" y="11875"/>
                  </a:moveTo>
                  <a:lnTo>
                    <a:pt x="16077" y="18399"/>
                  </a:lnTo>
                  <a:lnTo>
                    <a:pt x="9334" y="16713"/>
                  </a:lnTo>
                  <a:lnTo>
                    <a:pt x="4447" y="11875"/>
                  </a:lnTo>
                  <a:close/>
                  <a:moveTo>
                    <a:pt x="19254" y="0"/>
                  </a:moveTo>
                  <a:lnTo>
                    <a:pt x="10409" y="2297"/>
                  </a:lnTo>
                  <a:lnTo>
                    <a:pt x="9114" y="4545"/>
                  </a:lnTo>
                  <a:lnTo>
                    <a:pt x="6451" y="4520"/>
                  </a:lnTo>
                  <a:lnTo>
                    <a:pt x="0" y="10800"/>
                  </a:lnTo>
                  <a:lnTo>
                    <a:pt x="6451" y="17080"/>
                  </a:lnTo>
                  <a:lnTo>
                    <a:pt x="9114" y="17080"/>
                  </a:lnTo>
                  <a:lnTo>
                    <a:pt x="10409" y="19303"/>
                  </a:lnTo>
                  <a:lnTo>
                    <a:pt x="19254" y="21600"/>
                  </a:lnTo>
                  <a:lnTo>
                    <a:pt x="21600" y="13023"/>
                  </a:lnTo>
                  <a:lnTo>
                    <a:pt x="20256" y="10800"/>
                  </a:lnTo>
                  <a:lnTo>
                    <a:pt x="21600" y="8576"/>
                  </a:lnTo>
                  <a:lnTo>
                    <a:pt x="19254"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1" name="Google Shape;121;p10"/>
            <p:cNvSpPr/>
            <p:nvPr/>
          </p:nvSpPr>
          <p:spPr>
            <a:xfrm>
              <a:off x="137019" y="25254"/>
              <a:ext cx="30292" cy="35129"/>
            </a:xfrm>
            <a:custGeom>
              <a:rect b="b" l="l" r="r" t="t"/>
              <a:pathLst>
                <a:path extrusionOk="0" h="21600" w="21600">
                  <a:moveTo>
                    <a:pt x="13180" y="0"/>
                  </a:moveTo>
                  <a:cubicBezTo>
                    <a:pt x="9869" y="0"/>
                    <a:pt x="7591" y="1191"/>
                    <a:pt x="5934" y="3453"/>
                  </a:cubicBezTo>
                  <a:lnTo>
                    <a:pt x="5797" y="3453"/>
                  </a:lnTo>
                  <a:lnTo>
                    <a:pt x="5797" y="536"/>
                  </a:lnTo>
                  <a:lnTo>
                    <a:pt x="0" y="536"/>
                  </a:lnTo>
                  <a:lnTo>
                    <a:pt x="0" y="21600"/>
                  </a:lnTo>
                  <a:lnTo>
                    <a:pt x="5934" y="21600"/>
                  </a:lnTo>
                  <a:lnTo>
                    <a:pt x="5934" y="9639"/>
                  </a:lnTo>
                  <a:cubicBezTo>
                    <a:pt x="5934" y="6784"/>
                    <a:pt x="8004" y="4820"/>
                    <a:pt x="10904" y="4820"/>
                  </a:cubicBezTo>
                  <a:cubicBezTo>
                    <a:pt x="13594" y="4820"/>
                    <a:pt x="15595" y="6188"/>
                    <a:pt x="15595" y="8689"/>
                  </a:cubicBezTo>
                  <a:lnTo>
                    <a:pt x="15595" y="21600"/>
                  </a:lnTo>
                  <a:lnTo>
                    <a:pt x="21600" y="21600"/>
                  </a:lnTo>
                  <a:lnTo>
                    <a:pt x="21600" y="7856"/>
                  </a:lnTo>
                  <a:cubicBezTo>
                    <a:pt x="21600" y="3273"/>
                    <a:pt x="18217" y="0"/>
                    <a:pt x="1318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2" name="Google Shape;122;p10"/>
            <p:cNvSpPr/>
            <p:nvPr/>
          </p:nvSpPr>
          <p:spPr>
            <a:xfrm>
              <a:off x="102669" y="26126"/>
              <a:ext cx="29998" cy="35129"/>
            </a:xfrm>
            <a:custGeom>
              <a:rect b="b" l="l" r="r" t="t"/>
              <a:pathLst>
                <a:path extrusionOk="0" h="21600" w="21600">
                  <a:moveTo>
                    <a:pt x="0" y="0"/>
                  </a:moveTo>
                  <a:lnTo>
                    <a:pt x="0" y="14043"/>
                  </a:lnTo>
                  <a:cubicBezTo>
                    <a:pt x="0" y="18625"/>
                    <a:pt x="3066" y="21600"/>
                    <a:pt x="8570" y="21600"/>
                  </a:cubicBezTo>
                  <a:cubicBezTo>
                    <a:pt x="12054" y="21600"/>
                    <a:pt x="13935" y="20528"/>
                    <a:pt x="15608" y="18565"/>
                  </a:cubicBezTo>
                  <a:lnTo>
                    <a:pt x="15748" y="18565"/>
                  </a:lnTo>
                  <a:lnTo>
                    <a:pt x="15748" y="21064"/>
                  </a:lnTo>
                  <a:lnTo>
                    <a:pt x="21600" y="21064"/>
                  </a:lnTo>
                  <a:lnTo>
                    <a:pt x="21600" y="0"/>
                  </a:lnTo>
                  <a:lnTo>
                    <a:pt x="15538" y="0"/>
                  </a:lnTo>
                  <a:lnTo>
                    <a:pt x="15538" y="12140"/>
                  </a:lnTo>
                  <a:cubicBezTo>
                    <a:pt x="15538" y="14935"/>
                    <a:pt x="13657" y="16900"/>
                    <a:pt x="10591" y="16900"/>
                  </a:cubicBezTo>
                  <a:cubicBezTo>
                    <a:pt x="7803" y="16900"/>
                    <a:pt x="6062" y="15531"/>
                    <a:pt x="6062" y="13090"/>
                  </a:cubicBezTo>
                  <a:lnTo>
                    <a:pt x="6062"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3" name="Google Shape;123;p10"/>
            <p:cNvSpPr/>
            <p:nvPr/>
          </p:nvSpPr>
          <p:spPr>
            <a:xfrm>
              <a:off x="169521" y="26126"/>
              <a:ext cx="12702" cy="34257"/>
            </a:xfrm>
            <a:prstGeom prst="rect">
              <a:avLst/>
            </a:pr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4" name="Google Shape;124;p10"/>
            <p:cNvSpPr/>
            <p:nvPr/>
          </p:nvSpPr>
          <p:spPr>
            <a:xfrm>
              <a:off x="169521" y="12568"/>
              <a:ext cx="12702" cy="12702"/>
            </a:xfrm>
            <a:prstGeom prst="rect">
              <a:avLst/>
            </a:pr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5" name="Google Shape;125;p10"/>
            <p:cNvSpPr/>
            <p:nvPr/>
          </p:nvSpPr>
          <p:spPr>
            <a:xfrm>
              <a:off x="203402" y="26126"/>
              <a:ext cx="32900" cy="45482"/>
            </a:xfrm>
            <a:custGeom>
              <a:rect b="b" l="l" r="r" t="t"/>
              <a:pathLst>
                <a:path extrusionOk="0" h="21600" w="21600">
                  <a:moveTo>
                    <a:pt x="0" y="0"/>
                  </a:moveTo>
                  <a:lnTo>
                    <a:pt x="6036" y="11582"/>
                  </a:lnTo>
                  <a:cubicBezTo>
                    <a:pt x="7306" y="14064"/>
                    <a:pt x="7750" y="15075"/>
                    <a:pt x="7750" y="15994"/>
                  </a:cubicBezTo>
                  <a:cubicBezTo>
                    <a:pt x="7750" y="17326"/>
                    <a:pt x="6797" y="18199"/>
                    <a:pt x="4446" y="18199"/>
                  </a:cubicBezTo>
                  <a:lnTo>
                    <a:pt x="2351" y="18199"/>
                  </a:lnTo>
                  <a:lnTo>
                    <a:pt x="2351" y="21600"/>
                  </a:lnTo>
                  <a:lnTo>
                    <a:pt x="5844" y="21600"/>
                  </a:lnTo>
                  <a:cubicBezTo>
                    <a:pt x="10418" y="21600"/>
                    <a:pt x="12007" y="20313"/>
                    <a:pt x="13722" y="16683"/>
                  </a:cubicBezTo>
                  <a:lnTo>
                    <a:pt x="21600" y="0"/>
                  </a:lnTo>
                  <a:lnTo>
                    <a:pt x="15756" y="0"/>
                  </a:lnTo>
                  <a:lnTo>
                    <a:pt x="12516" y="7353"/>
                  </a:lnTo>
                  <a:cubicBezTo>
                    <a:pt x="11816" y="8824"/>
                    <a:pt x="11182" y="10892"/>
                    <a:pt x="11182" y="10892"/>
                  </a:cubicBezTo>
                  <a:lnTo>
                    <a:pt x="11054" y="10892"/>
                  </a:lnTo>
                  <a:cubicBezTo>
                    <a:pt x="11054" y="10892"/>
                    <a:pt x="10293" y="8824"/>
                    <a:pt x="9593" y="7353"/>
                  </a:cubicBezTo>
                  <a:lnTo>
                    <a:pt x="5908"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6" name="Google Shape;126;p10"/>
            <p:cNvSpPr/>
            <p:nvPr/>
          </p:nvSpPr>
          <p:spPr>
            <a:xfrm>
              <a:off x="182597" y="15481"/>
              <a:ext cx="18581" cy="44999"/>
            </a:xfrm>
            <a:custGeom>
              <a:rect b="b" l="l" r="r" t="t"/>
              <a:pathLst>
                <a:path extrusionOk="0" h="21600" w="21600">
                  <a:moveTo>
                    <a:pt x="5511" y="0"/>
                  </a:moveTo>
                  <a:lnTo>
                    <a:pt x="5511" y="5110"/>
                  </a:lnTo>
                  <a:lnTo>
                    <a:pt x="0" y="5110"/>
                  </a:lnTo>
                  <a:lnTo>
                    <a:pt x="0" y="7990"/>
                  </a:lnTo>
                  <a:lnTo>
                    <a:pt x="5511" y="7990"/>
                  </a:lnTo>
                  <a:lnTo>
                    <a:pt x="5511" y="17652"/>
                  </a:lnTo>
                  <a:cubicBezTo>
                    <a:pt x="5511" y="20763"/>
                    <a:pt x="11139" y="21600"/>
                    <a:pt x="16311" y="21600"/>
                  </a:cubicBezTo>
                  <a:cubicBezTo>
                    <a:pt x="20474" y="21600"/>
                    <a:pt x="21600" y="21507"/>
                    <a:pt x="21600" y="21507"/>
                  </a:cubicBezTo>
                  <a:lnTo>
                    <a:pt x="21600" y="18348"/>
                  </a:lnTo>
                  <a:lnTo>
                    <a:pt x="19125" y="18348"/>
                  </a:lnTo>
                  <a:cubicBezTo>
                    <a:pt x="16876" y="18348"/>
                    <a:pt x="15188" y="17931"/>
                    <a:pt x="15188" y="16722"/>
                  </a:cubicBezTo>
                  <a:lnTo>
                    <a:pt x="15188" y="7990"/>
                  </a:lnTo>
                  <a:lnTo>
                    <a:pt x="21374" y="7990"/>
                  </a:lnTo>
                  <a:lnTo>
                    <a:pt x="21374" y="5110"/>
                  </a:lnTo>
                  <a:lnTo>
                    <a:pt x="15188" y="5110"/>
                  </a:lnTo>
                  <a:lnTo>
                    <a:pt x="15188"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7" name="Google Shape;127;p10"/>
            <p:cNvSpPr/>
            <p:nvPr/>
          </p:nvSpPr>
          <p:spPr>
            <a:xfrm>
              <a:off x="9966" y="171178"/>
              <a:ext cx="99863" cy="121637"/>
            </a:xfrm>
            <a:custGeom>
              <a:rect b="b" l="l" r="r" t="t"/>
              <a:pathLst>
                <a:path extrusionOk="0" h="21600" w="21600">
                  <a:moveTo>
                    <a:pt x="0" y="0"/>
                  </a:moveTo>
                  <a:lnTo>
                    <a:pt x="0" y="13730"/>
                  </a:lnTo>
                  <a:cubicBezTo>
                    <a:pt x="0" y="18696"/>
                    <a:pt x="3600" y="21600"/>
                    <a:pt x="10842" y="21600"/>
                  </a:cubicBezTo>
                  <a:cubicBezTo>
                    <a:pt x="18021" y="21600"/>
                    <a:pt x="21600" y="18627"/>
                    <a:pt x="21600" y="13730"/>
                  </a:cubicBezTo>
                  <a:lnTo>
                    <a:pt x="21600" y="0"/>
                  </a:lnTo>
                  <a:lnTo>
                    <a:pt x="15216" y="0"/>
                  </a:lnTo>
                  <a:lnTo>
                    <a:pt x="15216" y="13833"/>
                  </a:lnTo>
                  <a:cubicBezTo>
                    <a:pt x="15216" y="15895"/>
                    <a:pt x="13793" y="17390"/>
                    <a:pt x="10842" y="17390"/>
                  </a:cubicBezTo>
                  <a:cubicBezTo>
                    <a:pt x="7702" y="17390"/>
                    <a:pt x="6384" y="15998"/>
                    <a:pt x="6384" y="13919"/>
                  </a:cubicBezTo>
                  <a:lnTo>
                    <a:pt x="6384"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8" name="Google Shape;128;p10"/>
            <p:cNvSpPr/>
            <p:nvPr/>
          </p:nvSpPr>
          <p:spPr>
            <a:xfrm>
              <a:off x="123764" y="202530"/>
              <a:ext cx="82832" cy="88156"/>
            </a:xfrm>
            <a:custGeom>
              <a:rect b="b" l="l" r="r" t="t"/>
              <a:pathLst>
                <a:path extrusionOk="0" h="21600" w="21600">
                  <a:moveTo>
                    <a:pt x="13853" y="0"/>
                  </a:moveTo>
                  <a:cubicBezTo>
                    <a:pt x="10750" y="0"/>
                    <a:pt x="8630" y="1233"/>
                    <a:pt x="6964" y="3485"/>
                  </a:cubicBezTo>
                  <a:lnTo>
                    <a:pt x="6838" y="3485"/>
                  </a:lnTo>
                  <a:lnTo>
                    <a:pt x="6838" y="617"/>
                  </a:lnTo>
                  <a:lnTo>
                    <a:pt x="0" y="617"/>
                  </a:lnTo>
                  <a:lnTo>
                    <a:pt x="0" y="21600"/>
                  </a:lnTo>
                  <a:lnTo>
                    <a:pt x="7091" y="21600"/>
                  </a:lnTo>
                  <a:lnTo>
                    <a:pt x="7091" y="10006"/>
                  </a:lnTo>
                  <a:cubicBezTo>
                    <a:pt x="7091" y="7422"/>
                    <a:pt x="8655" y="5572"/>
                    <a:pt x="11027" y="5572"/>
                  </a:cubicBezTo>
                  <a:cubicBezTo>
                    <a:pt x="13323" y="5572"/>
                    <a:pt x="14510" y="7090"/>
                    <a:pt x="14510" y="9295"/>
                  </a:cubicBezTo>
                  <a:lnTo>
                    <a:pt x="14510" y="21600"/>
                  </a:lnTo>
                  <a:lnTo>
                    <a:pt x="21600" y="21600"/>
                  </a:lnTo>
                  <a:lnTo>
                    <a:pt x="21600" y="7943"/>
                  </a:lnTo>
                  <a:cubicBezTo>
                    <a:pt x="21600" y="3296"/>
                    <a:pt x="18724" y="0"/>
                    <a:pt x="13853"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9" name="Google Shape;129;p10"/>
            <p:cNvSpPr/>
            <p:nvPr/>
          </p:nvSpPr>
          <p:spPr>
            <a:xfrm>
              <a:off x="218981" y="171178"/>
              <a:ext cx="27288" cy="119508"/>
            </a:xfrm>
            <a:custGeom>
              <a:rect b="b" l="l" r="r" t="t"/>
              <a:pathLst>
                <a:path extrusionOk="0" h="21600" w="21600">
                  <a:moveTo>
                    <a:pt x="0" y="0"/>
                  </a:moveTo>
                  <a:lnTo>
                    <a:pt x="0" y="3988"/>
                  </a:lnTo>
                  <a:lnTo>
                    <a:pt x="21600" y="3988"/>
                  </a:lnTo>
                  <a:lnTo>
                    <a:pt x="21600" y="0"/>
                  </a:lnTo>
                  <a:close/>
                  <a:moveTo>
                    <a:pt x="0" y="6122"/>
                  </a:moveTo>
                  <a:lnTo>
                    <a:pt x="0" y="21600"/>
                  </a:lnTo>
                  <a:lnTo>
                    <a:pt x="21600" y="21600"/>
                  </a:lnTo>
                  <a:lnTo>
                    <a:pt x="21600" y="6122"/>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0" name="Google Shape;130;p10"/>
            <p:cNvSpPr/>
            <p:nvPr/>
          </p:nvSpPr>
          <p:spPr>
            <a:xfrm>
              <a:off x="254591" y="178050"/>
              <a:ext cx="53512" cy="113605"/>
            </a:xfrm>
            <a:custGeom>
              <a:rect b="b" l="l" r="r" t="t"/>
              <a:pathLst>
                <a:path extrusionOk="0" h="21600" w="21600">
                  <a:moveTo>
                    <a:pt x="4570" y="0"/>
                  </a:moveTo>
                  <a:lnTo>
                    <a:pt x="4570" y="5133"/>
                  </a:lnTo>
                  <a:lnTo>
                    <a:pt x="0" y="5133"/>
                  </a:lnTo>
                  <a:lnTo>
                    <a:pt x="0" y="8371"/>
                  </a:lnTo>
                  <a:lnTo>
                    <a:pt x="4570" y="8371"/>
                  </a:lnTo>
                  <a:lnTo>
                    <a:pt x="4570" y="17111"/>
                  </a:lnTo>
                  <a:cubicBezTo>
                    <a:pt x="4570" y="20606"/>
                    <a:pt x="9179" y="21600"/>
                    <a:pt x="15585" y="21600"/>
                  </a:cubicBezTo>
                  <a:cubicBezTo>
                    <a:pt x="18554" y="21600"/>
                    <a:pt x="20624" y="21471"/>
                    <a:pt x="21600" y="21342"/>
                  </a:cubicBezTo>
                  <a:lnTo>
                    <a:pt x="21600" y="17571"/>
                  </a:lnTo>
                  <a:cubicBezTo>
                    <a:pt x="21171" y="17571"/>
                    <a:pt x="20117" y="17589"/>
                    <a:pt x="19140" y="17589"/>
                  </a:cubicBezTo>
                  <a:cubicBezTo>
                    <a:pt x="16796" y="17589"/>
                    <a:pt x="15311" y="17276"/>
                    <a:pt x="15311" y="16007"/>
                  </a:cubicBezTo>
                  <a:lnTo>
                    <a:pt x="15311" y="8371"/>
                  </a:lnTo>
                  <a:lnTo>
                    <a:pt x="21600" y="8371"/>
                  </a:lnTo>
                  <a:lnTo>
                    <a:pt x="21600" y="5133"/>
                  </a:lnTo>
                  <a:lnTo>
                    <a:pt x="15311" y="5133"/>
                  </a:lnTo>
                  <a:lnTo>
                    <a:pt x="15311"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1" name="Google Shape;131;p10"/>
            <p:cNvSpPr/>
            <p:nvPr/>
          </p:nvSpPr>
          <p:spPr>
            <a:xfrm>
              <a:off x="313230" y="202530"/>
              <a:ext cx="88259" cy="90577"/>
            </a:xfrm>
            <a:custGeom>
              <a:rect b="b" l="l" r="r" t="t"/>
              <a:pathLst>
                <a:path extrusionOk="0" h="21600" w="21554">
                  <a:moveTo>
                    <a:pt x="10871" y="4639"/>
                  </a:moveTo>
                  <a:cubicBezTo>
                    <a:pt x="13021" y="4639"/>
                    <a:pt x="14581" y="6185"/>
                    <a:pt x="14818" y="8607"/>
                  </a:cubicBezTo>
                  <a:lnTo>
                    <a:pt x="6570" y="8607"/>
                  </a:lnTo>
                  <a:cubicBezTo>
                    <a:pt x="7019" y="6185"/>
                    <a:pt x="8318" y="4639"/>
                    <a:pt x="10871" y="4639"/>
                  </a:cubicBezTo>
                  <a:close/>
                  <a:moveTo>
                    <a:pt x="10729" y="0"/>
                  </a:moveTo>
                  <a:cubicBezTo>
                    <a:pt x="4372" y="0"/>
                    <a:pt x="0" y="4662"/>
                    <a:pt x="0" y="10777"/>
                  </a:cubicBezTo>
                  <a:cubicBezTo>
                    <a:pt x="0" y="16938"/>
                    <a:pt x="4254" y="21600"/>
                    <a:pt x="11155" y="21600"/>
                  </a:cubicBezTo>
                  <a:cubicBezTo>
                    <a:pt x="13801" y="21600"/>
                    <a:pt x="15928" y="20931"/>
                    <a:pt x="17677" y="19731"/>
                  </a:cubicBezTo>
                  <a:cubicBezTo>
                    <a:pt x="19520" y="18508"/>
                    <a:pt x="20726" y="16754"/>
                    <a:pt x="21174" y="14907"/>
                  </a:cubicBezTo>
                  <a:lnTo>
                    <a:pt x="14700" y="14907"/>
                  </a:lnTo>
                  <a:cubicBezTo>
                    <a:pt x="14132" y="16200"/>
                    <a:pt x="12974" y="16938"/>
                    <a:pt x="11226" y="16938"/>
                  </a:cubicBezTo>
                  <a:cubicBezTo>
                    <a:pt x="8484" y="16938"/>
                    <a:pt x="6948" y="15230"/>
                    <a:pt x="6523" y="12485"/>
                  </a:cubicBezTo>
                  <a:lnTo>
                    <a:pt x="21553" y="12485"/>
                  </a:lnTo>
                  <a:cubicBezTo>
                    <a:pt x="21600" y="8331"/>
                    <a:pt x="20371" y="4800"/>
                    <a:pt x="17890" y="2562"/>
                  </a:cubicBezTo>
                  <a:cubicBezTo>
                    <a:pt x="16094" y="969"/>
                    <a:pt x="13707" y="0"/>
                    <a:pt x="10729"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2" name="Google Shape;132;p10"/>
            <p:cNvSpPr/>
            <p:nvPr/>
          </p:nvSpPr>
          <p:spPr>
            <a:xfrm>
              <a:off x="6289" y="478896"/>
              <a:ext cx="88930" cy="116797"/>
            </a:xfrm>
            <a:custGeom>
              <a:rect b="b" l="l" r="r" t="t"/>
              <a:pathLst>
                <a:path extrusionOk="0" h="21600" w="21600">
                  <a:moveTo>
                    <a:pt x="11235" y="0"/>
                  </a:moveTo>
                  <a:cubicBezTo>
                    <a:pt x="6887" y="0"/>
                    <a:pt x="3902" y="1181"/>
                    <a:pt x="2304" y="2917"/>
                  </a:cubicBezTo>
                  <a:cubicBezTo>
                    <a:pt x="964" y="4295"/>
                    <a:pt x="400" y="5816"/>
                    <a:pt x="400" y="8286"/>
                  </a:cubicBezTo>
                  <a:lnTo>
                    <a:pt x="6816" y="8286"/>
                  </a:lnTo>
                  <a:cubicBezTo>
                    <a:pt x="6863" y="6836"/>
                    <a:pt x="7263" y="5870"/>
                    <a:pt x="8062" y="5172"/>
                  </a:cubicBezTo>
                  <a:cubicBezTo>
                    <a:pt x="8767" y="4509"/>
                    <a:pt x="9778" y="4206"/>
                    <a:pt x="11070" y="4206"/>
                  </a:cubicBezTo>
                  <a:cubicBezTo>
                    <a:pt x="13420" y="4206"/>
                    <a:pt x="14690" y="5315"/>
                    <a:pt x="14690" y="6961"/>
                  </a:cubicBezTo>
                  <a:cubicBezTo>
                    <a:pt x="14690" y="7999"/>
                    <a:pt x="14008" y="8805"/>
                    <a:pt x="12857" y="9592"/>
                  </a:cubicBezTo>
                  <a:cubicBezTo>
                    <a:pt x="10671" y="11060"/>
                    <a:pt x="7427" y="12617"/>
                    <a:pt x="4913" y="14245"/>
                  </a:cubicBezTo>
                  <a:cubicBezTo>
                    <a:pt x="2139" y="16017"/>
                    <a:pt x="71" y="18057"/>
                    <a:pt x="0" y="21600"/>
                  </a:cubicBezTo>
                  <a:lnTo>
                    <a:pt x="21600" y="21600"/>
                  </a:lnTo>
                  <a:lnTo>
                    <a:pt x="21600" y="17305"/>
                  </a:lnTo>
                  <a:lnTo>
                    <a:pt x="9496" y="17305"/>
                  </a:lnTo>
                  <a:lnTo>
                    <a:pt x="9496" y="17287"/>
                  </a:lnTo>
                  <a:cubicBezTo>
                    <a:pt x="11447" y="15712"/>
                    <a:pt x="14455" y="14406"/>
                    <a:pt x="16923" y="12867"/>
                  </a:cubicBezTo>
                  <a:cubicBezTo>
                    <a:pt x="19391" y="11400"/>
                    <a:pt x="21553" y="9699"/>
                    <a:pt x="21553" y="6764"/>
                  </a:cubicBezTo>
                  <a:cubicBezTo>
                    <a:pt x="21553" y="3024"/>
                    <a:pt x="17933" y="0"/>
                    <a:pt x="11235"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3" name="Google Shape;133;p10"/>
            <p:cNvSpPr/>
            <p:nvPr/>
          </p:nvSpPr>
          <p:spPr>
            <a:xfrm>
              <a:off x="104507" y="478702"/>
              <a:ext cx="101314" cy="119704"/>
            </a:xfrm>
            <a:custGeom>
              <a:rect b="b" l="l" r="r" t="t"/>
              <a:pathLst>
                <a:path extrusionOk="0" h="21600" w="21600">
                  <a:moveTo>
                    <a:pt x="10790" y="3964"/>
                  </a:moveTo>
                  <a:cubicBezTo>
                    <a:pt x="14070" y="3964"/>
                    <a:pt x="15390" y="6792"/>
                    <a:pt x="15390" y="10809"/>
                  </a:cubicBezTo>
                  <a:cubicBezTo>
                    <a:pt x="15390" y="14877"/>
                    <a:pt x="14111" y="17619"/>
                    <a:pt x="10790" y="17619"/>
                  </a:cubicBezTo>
                  <a:cubicBezTo>
                    <a:pt x="7530" y="17619"/>
                    <a:pt x="6168" y="14842"/>
                    <a:pt x="6168" y="10809"/>
                  </a:cubicBezTo>
                  <a:cubicBezTo>
                    <a:pt x="6168" y="6757"/>
                    <a:pt x="7530" y="3964"/>
                    <a:pt x="10790" y="3964"/>
                  </a:cubicBezTo>
                  <a:close/>
                  <a:moveTo>
                    <a:pt x="10790" y="0"/>
                  </a:moveTo>
                  <a:cubicBezTo>
                    <a:pt x="4394" y="0"/>
                    <a:pt x="0" y="4226"/>
                    <a:pt x="0" y="10809"/>
                  </a:cubicBezTo>
                  <a:cubicBezTo>
                    <a:pt x="0" y="17374"/>
                    <a:pt x="4415" y="21600"/>
                    <a:pt x="10769" y="21600"/>
                  </a:cubicBezTo>
                  <a:cubicBezTo>
                    <a:pt x="17247" y="21600"/>
                    <a:pt x="21600" y="17374"/>
                    <a:pt x="21600" y="10809"/>
                  </a:cubicBezTo>
                  <a:cubicBezTo>
                    <a:pt x="21600" y="4226"/>
                    <a:pt x="17350" y="0"/>
                    <a:pt x="1079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4" name="Google Shape;134;p10"/>
            <p:cNvSpPr/>
            <p:nvPr/>
          </p:nvSpPr>
          <p:spPr>
            <a:xfrm>
              <a:off x="213175" y="480251"/>
              <a:ext cx="52740" cy="115442"/>
            </a:xfrm>
            <a:custGeom>
              <a:rect b="b" l="l" r="r" t="t"/>
              <a:pathLst>
                <a:path extrusionOk="0" h="21600" w="21600">
                  <a:moveTo>
                    <a:pt x="12444" y="0"/>
                  </a:moveTo>
                  <a:cubicBezTo>
                    <a:pt x="11295" y="2915"/>
                    <a:pt x="6223" y="4255"/>
                    <a:pt x="0" y="4345"/>
                  </a:cubicBezTo>
                  <a:lnTo>
                    <a:pt x="0" y="7912"/>
                  </a:lnTo>
                  <a:lnTo>
                    <a:pt x="10028" y="7912"/>
                  </a:lnTo>
                  <a:lnTo>
                    <a:pt x="10028" y="21600"/>
                  </a:lnTo>
                  <a:lnTo>
                    <a:pt x="21600" y="21600"/>
                  </a:lnTo>
                  <a:lnTo>
                    <a:pt x="21600"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5" name="Google Shape;135;p10"/>
            <p:cNvSpPr/>
            <p:nvPr/>
          </p:nvSpPr>
          <p:spPr>
            <a:xfrm>
              <a:off x="280137" y="478896"/>
              <a:ext cx="95606" cy="119509"/>
            </a:xfrm>
            <a:custGeom>
              <a:rect b="b" l="l" r="r" t="t"/>
              <a:pathLst>
                <a:path extrusionOk="0" h="21600" w="21600">
                  <a:moveTo>
                    <a:pt x="10581" y="3777"/>
                  </a:moveTo>
                  <a:cubicBezTo>
                    <a:pt x="13248" y="3777"/>
                    <a:pt x="15172" y="5282"/>
                    <a:pt x="15172" y="7380"/>
                  </a:cubicBezTo>
                  <a:cubicBezTo>
                    <a:pt x="15172" y="9462"/>
                    <a:pt x="13227" y="10931"/>
                    <a:pt x="10581" y="10931"/>
                  </a:cubicBezTo>
                  <a:cubicBezTo>
                    <a:pt x="7783" y="10931"/>
                    <a:pt x="6034" y="9392"/>
                    <a:pt x="6034" y="7345"/>
                  </a:cubicBezTo>
                  <a:cubicBezTo>
                    <a:pt x="6034" y="5317"/>
                    <a:pt x="7893" y="3777"/>
                    <a:pt x="10581" y="3777"/>
                  </a:cubicBezTo>
                  <a:close/>
                  <a:moveTo>
                    <a:pt x="10428" y="0"/>
                  </a:moveTo>
                  <a:cubicBezTo>
                    <a:pt x="4373" y="0"/>
                    <a:pt x="0" y="2956"/>
                    <a:pt x="0" y="7380"/>
                  </a:cubicBezTo>
                  <a:cubicBezTo>
                    <a:pt x="0" y="11806"/>
                    <a:pt x="4220" y="14674"/>
                    <a:pt x="9445" y="14674"/>
                  </a:cubicBezTo>
                  <a:cubicBezTo>
                    <a:pt x="12112" y="14674"/>
                    <a:pt x="13904" y="13799"/>
                    <a:pt x="15216" y="12662"/>
                  </a:cubicBezTo>
                  <a:lnTo>
                    <a:pt x="15303" y="12662"/>
                  </a:lnTo>
                  <a:cubicBezTo>
                    <a:pt x="15216" y="14499"/>
                    <a:pt x="14735" y="15898"/>
                    <a:pt x="13817" y="16773"/>
                  </a:cubicBezTo>
                  <a:cubicBezTo>
                    <a:pt x="13030" y="17577"/>
                    <a:pt x="11893" y="17944"/>
                    <a:pt x="10450" y="17944"/>
                  </a:cubicBezTo>
                  <a:cubicBezTo>
                    <a:pt x="8308" y="17944"/>
                    <a:pt x="7215" y="17000"/>
                    <a:pt x="6843" y="15985"/>
                  </a:cubicBezTo>
                  <a:lnTo>
                    <a:pt x="787" y="15985"/>
                  </a:lnTo>
                  <a:cubicBezTo>
                    <a:pt x="1508" y="19308"/>
                    <a:pt x="5028" y="21600"/>
                    <a:pt x="10603" y="21600"/>
                  </a:cubicBezTo>
                  <a:cubicBezTo>
                    <a:pt x="14385" y="21600"/>
                    <a:pt x="17074" y="20568"/>
                    <a:pt x="18911" y="18661"/>
                  </a:cubicBezTo>
                  <a:cubicBezTo>
                    <a:pt x="20769" y="16737"/>
                    <a:pt x="21600" y="13834"/>
                    <a:pt x="21600" y="10634"/>
                  </a:cubicBezTo>
                  <a:cubicBezTo>
                    <a:pt x="21600" y="6856"/>
                    <a:pt x="20507" y="4110"/>
                    <a:pt x="18190" y="2326"/>
                  </a:cubicBezTo>
                  <a:cubicBezTo>
                    <a:pt x="16397" y="857"/>
                    <a:pt x="13642" y="0"/>
                    <a:pt x="10428"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6" name="Google Shape;136;p10"/>
            <p:cNvSpPr/>
            <p:nvPr/>
          </p:nvSpPr>
          <p:spPr>
            <a:xfrm>
              <a:off x="5129" y="319328"/>
              <a:ext cx="102283" cy="124540"/>
            </a:xfrm>
            <a:custGeom>
              <a:rect b="b" l="l" r="r" t="t"/>
              <a:pathLst>
                <a:path extrusionOk="0" h="21600" w="21600">
                  <a:moveTo>
                    <a:pt x="10790" y="0"/>
                  </a:moveTo>
                  <a:cubicBezTo>
                    <a:pt x="5149" y="0"/>
                    <a:pt x="777" y="1947"/>
                    <a:pt x="777" y="6377"/>
                  </a:cubicBezTo>
                  <a:cubicBezTo>
                    <a:pt x="777" y="10724"/>
                    <a:pt x="5395" y="11832"/>
                    <a:pt x="9768" y="12671"/>
                  </a:cubicBezTo>
                  <a:cubicBezTo>
                    <a:pt x="13222" y="13376"/>
                    <a:pt x="15265" y="13712"/>
                    <a:pt x="15265" y="15373"/>
                  </a:cubicBezTo>
                  <a:cubicBezTo>
                    <a:pt x="15265" y="16934"/>
                    <a:pt x="13262" y="17539"/>
                    <a:pt x="11219" y="17539"/>
                  </a:cubicBezTo>
                  <a:cubicBezTo>
                    <a:pt x="8215" y="17539"/>
                    <a:pt x="6560" y="16683"/>
                    <a:pt x="6273" y="14585"/>
                  </a:cubicBezTo>
                  <a:lnTo>
                    <a:pt x="0" y="14585"/>
                  </a:lnTo>
                  <a:cubicBezTo>
                    <a:pt x="143" y="19167"/>
                    <a:pt x="4537" y="21600"/>
                    <a:pt x="11260" y="21600"/>
                  </a:cubicBezTo>
                  <a:cubicBezTo>
                    <a:pt x="17084" y="21600"/>
                    <a:pt x="21600" y="19200"/>
                    <a:pt x="21600" y="14853"/>
                  </a:cubicBezTo>
                  <a:cubicBezTo>
                    <a:pt x="21600" y="10406"/>
                    <a:pt x="17349" y="9231"/>
                    <a:pt x="12669" y="8324"/>
                  </a:cubicBezTo>
                  <a:cubicBezTo>
                    <a:pt x="8889" y="7636"/>
                    <a:pt x="6948" y="7284"/>
                    <a:pt x="6948" y="5841"/>
                  </a:cubicBezTo>
                  <a:cubicBezTo>
                    <a:pt x="6948" y="4682"/>
                    <a:pt x="8399" y="3893"/>
                    <a:pt x="10585" y="3893"/>
                  </a:cubicBezTo>
                  <a:cubicBezTo>
                    <a:pt x="12915" y="3893"/>
                    <a:pt x="14386" y="4783"/>
                    <a:pt x="14631" y="6377"/>
                  </a:cubicBezTo>
                  <a:lnTo>
                    <a:pt x="20742" y="6377"/>
                  </a:lnTo>
                  <a:cubicBezTo>
                    <a:pt x="20496" y="2031"/>
                    <a:pt x="16266" y="0"/>
                    <a:pt x="10790"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7" name="Google Shape;137;p10"/>
            <p:cNvSpPr/>
            <p:nvPr/>
          </p:nvSpPr>
          <p:spPr>
            <a:xfrm>
              <a:off x="117763" y="321554"/>
              <a:ext cx="82835" cy="119508"/>
            </a:xfrm>
            <a:custGeom>
              <a:rect b="b" l="l" r="r" t="t"/>
              <a:pathLst>
                <a:path extrusionOk="0" h="21600" w="21600">
                  <a:moveTo>
                    <a:pt x="0" y="0"/>
                  </a:moveTo>
                  <a:lnTo>
                    <a:pt x="0" y="21600"/>
                  </a:lnTo>
                  <a:lnTo>
                    <a:pt x="7091" y="21600"/>
                  </a:lnTo>
                  <a:lnTo>
                    <a:pt x="7091" y="13047"/>
                  </a:lnTo>
                  <a:cubicBezTo>
                    <a:pt x="7091" y="11141"/>
                    <a:pt x="8655" y="9777"/>
                    <a:pt x="11027" y="9777"/>
                  </a:cubicBezTo>
                  <a:cubicBezTo>
                    <a:pt x="13323" y="9777"/>
                    <a:pt x="14509" y="10896"/>
                    <a:pt x="14509" y="12540"/>
                  </a:cubicBezTo>
                  <a:lnTo>
                    <a:pt x="14509" y="21600"/>
                  </a:lnTo>
                  <a:lnTo>
                    <a:pt x="21600" y="21600"/>
                  </a:lnTo>
                  <a:lnTo>
                    <a:pt x="21600" y="11543"/>
                  </a:lnTo>
                  <a:cubicBezTo>
                    <a:pt x="21600" y="8098"/>
                    <a:pt x="18723" y="5684"/>
                    <a:pt x="13854" y="5684"/>
                  </a:cubicBezTo>
                  <a:cubicBezTo>
                    <a:pt x="10749" y="5684"/>
                    <a:pt x="8832" y="6559"/>
                    <a:pt x="7217" y="8028"/>
                  </a:cubicBezTo>
                  <a:lnTo>
                    <a:pt x="7091" y="8028"/>
                  </a:lnTo>
                  <a:lnTo>
                    <a:pt x="7091"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8" name="Google Shape;138;p10"/>
            <p:cNvSpPr/>
            <p:nvPr/>
          </p:nvSpPr>
          <p:spPr>
            <a:xfrm>
              <a:off x="208917" y="353098"/>
              <a:ext cx="84284" cy="90093"/>
            </a:xfrm>
            <a:custGeom>
              <a:rect b="b" l="l" r="r" t="t"/>
              <a:pathLst>
                <a:path extrusionOk="0" h="21600" w="21600">
                  <a:moveTo>
                    <a:pt x="14135" y="11299"/>
                  </a:moveTo>
                  <a:lnTo>
                    <a:pt x="14135" y="13758"/>
                  </a:lnTo>
                  <a:cubicBezTo>
                    <a:pt x="14135" y="15962"/>
                    <a:pt x="12350" y="17447"/>
                    <a:pt x="9722" y="17447"/>
                  </a:cubicBezTo>
                  <a:cubicBezTo>
                    <a:pt x="8010" y="17447"/>
                    <a:pt x="6745" y="16797"/>
                    <a:pt x="6745" y="15150"/>
                  </a:cubicBezTo>
                  <a:cubicBezTo>
                    <a:pt x="6745" y="13596"/>
                    <a:pt x="7837" y="12946"/>
                    <a:pt x="10540" y="12389"/>
                  </a:cubicBezTo>
                  <a:cubicBezTo>
                    <a:pt x="11953" y="12065"/>
                    <a:pt x="13243" y="11740"/>
                    <a:pt x="14135" y="11299"/>
                  </a:cubicBezTo>
                  <a:close/>
                  <a:moveTo>
                    <a:pt x="10937" y="0"/>
                  </a:moveTo>
                  <a:cubicBezTo>
                    <a:pt x="4290" y="0"/>
                    <a:pt x="1166" y="3248"/>
                    <a:pt x="992" y="7053"/>
                  </a:cubicBezTo>
                  <a:lnTo>
                    <a:pt x="7415" y="7053"/>
                  </a:lnTo>
                  <a:cubicBezTo>
                    <a:pt x="7638" y="5336"/>
                    <a:pt x="8754" y="4409"/>
                    <a:pt x="10986" y="4409"/>
                  </a:cubicBezTo>
                  <a:cubicBezTo>
                    <a:pt x="13069" y="4409"/>
                    <a:pt x="13962" y="5290"/>
                    <a:pt x="13962" y="6613"/>
                  </a:cubicBezTo>
                  <a:cubicBezTo>
                    <a:pt x="13962" y="8027"/>
                    <a:pt x="12524" y="8422"/>
                    <a:pt x="8407" y="8909"/>
                  </a:cubicBezTo>
                  <a:cubicBezTo>
                    <a:pt x="3869" y="9466"/>
                    <a:pt x="0" y="10835"/>
                    <a:pt x="0" y="15359"/>
                  </a:cubicBezTo>
                  <a:cubicBezTo>
                    <a:pt x="0" y="19396"/>
                    <a:pt x="3150" y="21600"/>
                    <a:pt x="7514" y="21600"/>
                  </a:cubicBezTo>
                  <a:cubicBezTo>
                    <a:pt x="10813" y="21600"/>
                    <a:pt x="12722" y="20533"/>
                    <a:pt x="14012" y="18792"/>
                  </a:cubicBezTo>
                  <a:lnTo>
                    <a:pt x="14111" y="18792"/>
                  </a:lnTo>
                  <a:cubicBezTo>
                    <a:pt x="14260" y="19837"/>
                    <a:pt x="14483" y="20648"/>
                    <a:pt x="14830" y="21090"/>
                  </a:cubicBezTo>
                  <a:lnTo>
                    <a:pt x="21600" y="21090"/>
                  </a:lnTo>
                  <a:lnTo>
                    <a:pt x="21600" y="20811"/>
                  </a:lnTo>
                  <a:cubicBezTo>
                    <a:pt x="21005" y="20440"/>
                    <a:pt x="20832" y="19512"/>
                    <a:pt x="20832" y="17888"/>
                  </a:cubicBezTo>
                  <a:lnTo>
                    <a:pt x="20832" y="7540"/>
                  </a:lnTo>
                  <a:cubicBezTo>
                    <a:pt x="20832" y="4965"/>
                    <a:pt x="19914" y="2970"/>
                    <a:pt x="18029" y="1694"/>
                  </a:cubicBezTo>
                  <a:cubicBezTo>
                    <a:pt x="16467" y="580"/>
                    <a:pt x="14235" y="0"/>
                    <a:pt x="10937"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9" name="Google Shape;139;p10"/>
            <p:cNvSpPr/>
            <p:nvPr/>
          </p:nvSpPr>
          <p:spPr>
            <a:xfrm>
              <a:off x="303360" y="353003"/>
              <a:ext cx="82930" cy="88059"/>
            </a:xfrm>
            <a:custGeom>
              <a:rect b="b" l="l" r="r" t="t"/>
              <a:pathLst>
                <a:path extrusionOk="0" h="21600" w="21600">
                  <a:moveTo>
                    <a:pt x="13837" y="0"/>
                  </a:moveTo>
                  <a:cubicBezTo>
                    <a:pt x="10762" y="0"/>
                    <a:pt x="8620" y="1211"/>
                    <a:pt x="6957" y="3465"/>
                  </a:cubicBezTo>
                  <a:lnTo>
                    <a:pt x="6830" y="3465"/>
                  </a:lnTo>
                  <a:lnTo>
                    <a:pt x="6830" y="617"/>
                  </a:lnTo>
                  <a:lnTo>
                    <a:pt x="0" y="617"/>
                  </a:lnTo>
                  <a:lnTo>
                    <a:pt x="0" y="21600"/>
                  </a:lnTo>
                  <a:lnTo>
                    <a:pt x="7108" y="21600"/>
                  </a:lnTo>
                  <a:lnTo>
                    <a:pt x="7108" y="9993"/>
                  </a:lnTo>
                  <a:cubicBezTo>
                    <a:pt x="7108" y="7405"/>
                    <a:pt x="8670" y="5554"/>
                    <a:pt x="11015" y="5554"/>
                  </a:cubicBezTo>
                  <a:cubicBezTo>
                    <a:pt x="13333" y="5554"/>
                    <a:pt x="14493" y="7073"/>
                    <a:pt x="14493" y="9304"/>
                  </a:cubicBezTo>
                  <a:lnTo>
                    <a:pt x="14493" y="21600"/>
                  </a:lnTo>
                  <a:lnTo>
                    <a:pt x="21600" y="21600"/>
                  </a:lnTo>
                  <a:lnTo>
                    <a:pt x="21600" y="7951"/>
                  </a:lnTo>
                  <a:cubicBezTo>
                    <a:pt x="21600" y="3275"/>
                    <a:pt x="18727" y="0"/>
                    <a:pt x="13837"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40" name="Google Shape;140;p10"/>
            <p:cNvSpPr/>
            <p:nvPr/>
          </p:nvSpPr>
          <p:spPr>
            <a:xfrm>
              <a:off x="394803" y="353003"/>
              <a:ext cx="86416" cy="117571"/>
            </a:xfrm>
            <a:custGeom>
              <a:rect b="b" l="l" r="r" t="t"/>
              <a:pathLst>
                <a:path extrusionOk="0" h="21600" w="21600">
                  <a:moveTo>
                    <a:pt x="10860" y="3769"/>
                  </a:moveTo>
                  <a:cubicBezTo>
                    <a:pt x="13690" y="3769"/>
                    <a:pt x="15190" y="5546"/>
                    <a:pt x="15190" y="7662"/>
                  </a:cubicBezTo>
                  <a:cubicBezTo>
                    <a:pt x="15190" y="9884"/>
                    <a:pt x="13812" y="11591"/>
                    <a:pt x="10860" y="11591"/>
                  </a:cubicBezTo>
                  <a:cubicBezTo>
                    <a:pt x="8297" y="11591"/>
                    <a:pt x="6628" y="10062"/>
                    <a:pt x="6628" y="7698"/>
                  </a:cubicBezTo>
                  <a:cubicBezTo>
                    <a:pt x="6628" y="5298"/>
                    <a:pt x="8297" y="3769"/>
                    <a:pt x="10860" y="3769"/>
                  </a:cubicBezTo>
                  <a:close/>
                  <a:moveTo>
                    <a:pt x="8974" y="0"/>
                  </a:moveTo>
                  <a:cubicBezTo>
                    <a:pt x="3677" y="0"/>
                    <a:pt x="0" y="3253"/>
                    <a:pt x="0" y="7857"/>
                  </a:cubicBezTo>
                  <a:cubicBezTo>
                    <a:pt x="0" y="12676"/>
                    <a:pt x="4451" y="15306"/>
                    <a:pt x="9264" y="15306"/>
                  </a:cubicBezTo>
                  <a:cubicBezTo>
                    <a:pt x="11852" y="15306"/>
                    <a:pt x="13473" y="14542"/>
                    <a:pt x="14731" y="13493"/>
                  </a:cubicBezTo>
                  <a:lnTo>
                    <a:pt x="14900" y="13493"/>
                  </a:lnTo>
                  <a:lnTo>
                    <a:pt x="14900" y="15075"/>
                  </a:lnTo>
                  <a:cubicBezTo>
                    <a:pt x="14900" y="16978"/>
                    <a:pt x="13690" y="18080"/>
                    <a:pt x="10812" y="18080"/>
                  </a:cubicBezTo>
                  <a:cubicBezTo>
                    <a:pt x="8563" y="18080"/>
                    <a:pt x="7426" y="17369"/>
                    <a:pt x="7063" y="16533"/>
                  </a:cubicBezTo>
                  <a:lnTo>
                    <a:pt x="460" y="16533"/>
                  </a:lnTo>
                  <a:cubicBezTo>
                    <a:pt x="1113" y="19822"/>
                    <a:pt x="5007" y="21600"/>
                    <a:pt x="10885" y="21600"/>
                  </a:cubicBezTo>
                  <a:cubicBezTo>
                    <a:pt x="14077" y="21600"/>
                    <a:pt x="16859" y="21084"/>
                    <a:pt x="18746" y="19858"/>
                  </a:cubicBezTo>
                  <a:cubicBezTo>
                    <a:pt x="20463" y="18720"/>
                    <a:pt x="21600" y="16996"/>
                    <a:pt x="21600" y="14631"/>
                  </a:cubicBezTo>
                  <a:lnTo>
                    <a:pt x="21600" y="462"/>
                  </a:lnTo>
                  <a:lnTo>
                    <a:pt x="15070" y="462"/>
                  </a:lnTo>
                  <a:lnTo>
                    <a:pt x="15070" y="2133"/>
                  </a:lnTo>
                  <a:lnTo>
                    <a:pt x="14997" y="2133"/>
                  </a:lnTo>
                  <a:cubicBezTo>
                    <a:pt x="13739" y="817"/>
                    <a:pt x="11804" y="0"/>
                    <a:pt x="8974"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41" name="Google Shape;141;p10"/>
            <p:cNvSpPr/>
            <p:nvPr/>
          </p:nvSpPr>
          <p:spPr>
            <a:xfrm>
              <a:off x="494184" y="321554"/>
              <a:ext cx="82929" cy="119508"/>
            </a:xfrm>
            <a:custGeom>
              <a:rect b="b" l="l" r="r" t="t"/>
              <a:pathLst>
                <a:path extrusionOk="0" h="21600" w="21600">
                  <a:moveTo>
                    <a:pt x="0" y="0"/>
                  </a:moveTo>
                  <a:lnTo>
                    <a:pt x="0" y="21600"/>
                  </a:lnTo>
                  <a:lnTo>
                    <a:pt x="7107" y="21600"/>
                  </a:lnTo>
                  <a:lnTo>
                    <a:pt x="7107" y="13047"/>
                  </a:lnTo>
                  <a:cubicBezTo>
                    <a:pt x="7107" y="11141"/>
                    <a:pt x="8670" y="9777"/>
                    <a:pt x="11014" y="9777"/>
                  </a:cubicBezTo>
                  <a:cubicBezTo>
                    <a:pt x="13333" y="9777"/>
                    <a:pt x="14492" y="10896"/>
                    <a:pt x="14492" y="12540"/>
                  </a:cubicBezTo>
                  <a:lnTo>
                    <a:pt x="14492" y="21600"/>
                  </a:lnTo>
                  <a:lnTo>
                    <a:pt x="21600" y="21600"/>
                  </a:lnTo>
                  <a:lnTo>
                    <a:pt x="21600" y="11543"/>
                  </a:lnTo>
                  <a:cubicBezTo>
                    <a:pt x="21600" y="8098"/>
                    <a:pt x="18726" y="5684"/>
                    <a:pt x="13837" y="5684"/>
                  </a:cubicBezTo>
                  <a:cubicBezTo>
                    <a:pt x="10762" y="5684"/>
                    <a:pt x="8847" y="6559"/>
                    <a:pt x="7234" y="8028"/>
                  </a:cubicBezTo>
                  <a:lnTo>
                    <a:pt x="7107" y="8028"/>
                  </a:lnTo>
                  <a:lnTo>
                    <a:pt x="7107" y="0"/>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42" name="Google Shape;142;p10"/>
            <p:cNvSpPr/>
            <p:nvPr/>
          </p:nvSpPr>
          <p:spPr>
            <a:xfrm>
              <a:off x="585432" y="353098"/>
              <a:ext cx="84190" cy="90093"/>
            </a:xfrm>
            <a:custGeom>
              <a:rect b="b" l="l" r="r" t="t"/>
              <a:pathLst>
                <a:path extrusionOk="0" h="21600" w="21600">
                  <a:moveTo>
                    <a:pt x="14152" y="11299"/>
                  </a:moveTo>
                  <a:lnTo>
                    <a:pt x="14152" y="13758"/>
                  </a:lnTo>
                  <a:cubicBezTo>
                    <a:pt x="14152" y="15962"/>
                    <a:pt x="12340" y="17447"/>
                    <a:pt x="9733" y="17447"/>
                  </a:cubicBezTo>
                  <a:cubicBezTo>
                    <a:pt x="8019" y="17447"/>
                    <a:pt x="6728" y="16797"/>
                    <a:pt x="6728" y="15150"/>
                  </a:cubicBezTo>
                  <a:cubicBezTo>
                    <a:pt x="6728" y="13596"/>
                    <a:pt x="7845" y="12946"/>
                    <a:pt x="10551" y="12389"/>
                  </a:cubicBezTo>
                  <a:cubicBezTo>
                    <a:pt x="11967" y="12065"/>
                    <a:pt x="13258" y="11740"/>
                    <a:pt x="14152" y="11299"/>
                  </a:cubicBezTo>
                  <a:close/>
                  <a:moveTo>
                    <a:pt x="10924" y="0"/>
                  </a:moveTo>
                  <a:cubicBezTo>
                    <a:pt x="4296" y="0"/>
                    <a:pt x="1167" y="3248"/>
                    <a:pt x="993" y="7053"/>
                  </a:cubicBezTo>
                  <a:lnTo>
                    <a:pt x="7423" y="7053"/>
                  </a:lnTo>
                  <a:cubicBezTo>
                    <a:pt x="7622" y="5336"/>
                    <a:pt x="8739" y="4409"/>
                    <a:pt x="10974" y="4409"/>
                  </a:cubicBezTo>
                  <a:cubicBezTo>
                    <a:pt x="13084" y="4409"/>
                    <a:pt x="13978" y="5290"/>
                    <a:pt x="13978" y="6613"/>
                  </a:cubicBezTo>
                  <a:cubicBezTo>
                    <a:pt x="13978" y="8027"/>
                    <a:pt x="12513" y="8422"/>
                    <a:pt x="8417" y="8909"/>
                  </a:cubicBezTo>
                  <a:cubicBezTo>
                    <a:pt x="3848" y="9466"/>
                    <a:pt x="0" y="10835"/>
                    <a:pt x="0" y="15359"/>
                  </a:cubicBezTo>
                  <a:cubicBezTo>
                    <a:pt x="0" y="19396"/>
                    <a:pt x="3128" y="21600"/>
                    <a:pt x="7498" y="21600"/>
                  </a:cubicBezTo>
                  <a:cubicBezTo>
                    <a:pt x="10800" y="21600"/>
                    <a:pt x="12736" y="20533"/>
                    <a:pt x="14027" y="18792"/>
                  </a:cubicBezTo>
                  <a:lnTo>
                    <a:pt x="14102" y="18792"/>
                  </a:lnTo>
                  <a:cubicBezTo>
                    <a:pt x="14276" y="19837"/>
                    <a:pt x="14499" y="20648"/>
                    <a:pt x="14847" y="21090"/>
                  </a:cubicBezTo>
                  <a:lnTo>
                    <a:pt x="21600" y="21090"/>
                  </a:lnTo>
                  <a:lnTo>
                    <a:pt x="21600" y="20811"/>
                  </a:lnTo>
                  <a:cubicBezTo>
                    <a:pt x="21004" y="20440"/>
                    <a:pt x="20830" y="19512"/>
                    <a:pt x="20830" y="17888"/>
                  </a:cubicBezTo>
                  <a:lnTo>
                    <a:pt x="20830" y="7540"/>
                  </a:lnTo>
                  <a:cubicBezTo>
                    <a:pt x="20830" y="4965"/>
                    <a:pt x="19936" y="2970"/>
                    <a:pt x="18049" y="1694"/>
                  </a:cubicBezTo>
                  <a:cubicBezTo>
                    <a:pt x="16461" y="580"/>
                    <a:pt x="14226" y="0"/>
                    <a:pt x="10924" y="0"/>
                  </a:cubicBez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43" name="Google Shape;143;p10"/>
            <p:cNvSpPr/>
            <p:nvPr/>
          </p:nvSpPr>
          <p:spPr>
            <a:xfrm>
              <a:off x="679876" y="321554"/>
              <a:ext cx="27194" cy="119508"/>
            </a:xfrm>
            <a:custGeom>
              <a:rect b="b" l="l" r="r" t="t"/>
              <a:pathLst>
                <a:path extrusionOk="0" h="21600" w="21600">
                  <a:moveTo>
                    <a:pt x="0" y="0"/>
                  </a:moveTo>
                  <a:lnTo>
                    <a:pt x="0" y="3988"/>
                  </a:lnTo>
                  <a:lnTo>
                    <a:pt x="21600" y="3988"/>
                  </a:lnTo>
                  <a:lnTo>
                    <a:pt x="21600" y="0"/>
                  </a:lnTo>
                  <a:close/>
                  <a:moveTo>
                    <a:pt x="0" y="6139"/>
                  </a:moveTo>
                  <a:lnTo>
                    <a:pt x="0" y="21600"/>
                  </a:lnTo>
                  <a:lnTo>
                    <a:pt x="21600" y="21600"/>
                  </a:lnTo>
                  <a:lnTo>
                    <a:pt x="21600" y="6139"/>
                  </a:lnTo>
                  <a:close/>
                </a:path>
              </a:pathLst>
            </a:custGeom>
            <a:solidFill>
              <a:srgbClr val="6666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sp>
        <p:nvSpPr>
          <p:cNvPr id="144" name="Google Shape;144;p10"/>
          <p:cNvSpPr txBox="1"/>
          <p:nvPr>
            <p:ph idx="12" type="sldNum"/>
          </p:nvPr>
        </p:nvSpPr>
        <p:spPr>
          <a:xfrm>
            <a:off x="4508524" y="4759512"/>
            <a:ext cx="127001" cy="127001"/>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1pPr>
            <a:lvl2pPr indent="0" lvl="1"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2pPr>
            <a:lvl3pPr indent="0" lvl="2"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3pPr>
            <a:lvl4pPr indent="0" lvl="3"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4pPr>
            <a:lvl5pPr indent="0" lvl="4"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5pPr>
            <a:lvl6pPr indent="0" lvl="5"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6pPr>
            <a:lvl7pPr indent="0" lvl="6"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7pPr>
            <a:lvl8pPr indent="0" lvl="7"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8pPr>
            <a:lvl9pPr indent="0" lvl="8" marL="0" algn="ctr">
              <a:lnSpc>
                <a:spcPct val="100000"/>
              </a:lnSpc>
              <a:spcBef>
                <a:spcPts val="0"/>
              </a:spcBef>
              <a:spcAft>
                <a:spcPts val="0"/>
              </a:spcAft>
              <a:buClr>
                <a:srgbClr val="666666"/>
              </a:buClr>
              <a:buSzPts val="500"/>
              <a:buFont typeface="Arial"/>
              <a:buNone/>
              <a:defRPr sz="500">
                <a:solidFill>
                  <a:srgbClr val="66666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70012" y="1028700"/>
            <a:ext cx="7315201" cy="800100"/>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rgbClr val="FFFFFF"/>
              </a:buClr>
              <a:buSzPts val="2800"/>
              <a:buFont typeface="Arial"/>
              <a:buNone/>
              <a:defRPr b="0" i="0" sz="28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FFFFFF"/>
              </a:buClr>
              <a:buSzPts val="2800"/>
              <a:buFont typeface="Arial"/>
              <a:buNone/>
              <a:defRPr b="0" i="0" sz="28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FFFFFF"/>
              </a:buClr>
              <a:buSzPts val="2800"/>
              <a:buFont typeface="Arial"/>
              <a:buNone/>
              <a:defRPr b="0" i="0" sz="28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FFFFFF"/>
              </a:buClr>
              <a:buSzPts val="2800"/>
              <a:buFont typeface="Arial"/>
              <a:buNone/>
              <a:defRPr b="0" i="0" sz="28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FFFFFF"/>
              </a:buClr>
              <a:buSzPts val="2800"/>
              <a:buFont typeface="Arial"/>
              <a:buNone/>
              <a:defRPr b="0" i="0" sz="28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FFFFFF"/>
              </a:buClr>
              <a:buSzPts val="2800"/>
              <a:buFont typeface="Arial"/>
              <a:buNone/>
              <a:defRPr b="0" i="0" sz="28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FFFFFF"/>
              </a:buClr>
              <a:buSzPts val="2800"/>
              <a:buFont typeface="Arial"/>
              <a:buNone/>
              <a:defRPr b="0" i="0" sz="28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FFFFFF"/>
              </a:buClr>
              <a:buSzPts val="2800"/>
              <a:buFont typeface="Arial"/>
              <a:buNone/>
              <a:defRPr b="0" i="0" sz="28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FFFFFF"/>
              </a:buClr>
              <a:buSzPts val="2800"/>
              <a:buFont typeface="Arial"/>
              <a:buNone/>
              <a:defRPr b="0" i="0" sz="2800" u="none" cap="none" strike="noStrike">
                <a:solidFill>
                  <a:srgbClr val="FFFFFF"/>
                </a:solidFill>
                <a:latin typeface="Arial"/>
                <a:ea typeface="Arial"/>
                <a:cs typeface="Arial"/>
                <a:sym typeface="Arial"/>
              </a:defRPr>
            </a:lvl9pPr>
          </a:lstStyle>
          <a:p/>
        </p:txBody>
      </p:sp>
      <p:sp>
        <p:nvSpPr>
          <p:cNvPr id="7" name="Google Shape;7;p1"/>
          <p:cNvSpPr txBox="1"/>
          <p:nvPr>
            <p:ph idx="1" type="body"/>
          </p:nvPr>
        </p:nvSpPr>
        <p:spPr>
          <a:xfrm>
            <a:off x="5103812" y="1828800"/>
            <a:ext cx="3581401" cy="3314700"/>
          </a:xfrm>
          <a:prstGeom prst="rect">
            <a:avLst/>
          </a:prstGeom>
          <a:noFill/>
          <a:ln>
            <a:noFill/>
          </a:ln>
        </p:spPr>
        <p:txBody>
          <a:bodyPr anchorCtr="0" anchor="t" bIns="0" lIns="0" spcFirstLastPara="1" rIns="0" wrap="square" tIns="0"/>
          <a:lstStyle>
            <a:lvl1pPr indent="-336550" lvl="0" marL="457200" marR="0" rtl="0" algn="l">
              <a:lnSpc>
                <a:spcPct val="200000"/>
              </a:lnSpc>
              <a:spcBef>
                <a:spcPts val="0"/>
              </a:spcBef>
              <a:spcAft>
                <a:spcPts val="0"/>
              </a:spcAft>
              <a:buClr>
                <a:srgbClr val="EFEFEF"/>
              </a:buClr>
              <a:buSzPts val="1700"/>
              <a:buFont typeface="Helvetica Neue"/>
              <a:buChar char="—"/>
              <a:defRPr b="0" i="0" sz="1700" u="none" cap="none" strike="noStrike">
                <a:solidFill>
                  <a:srgbClr val="EFEFEF"/>
                </a:solidFill>
                <a:latin typeface="Arial"/>
                <a:ea typeface="Arial"/>
                <a:cs typeface="Arial"/>
                <a:sym typeface="Arial"/>
              </a:defRPr>
            </a:lvl1pPr>
            <a:lvl2pPr indent="-228600" lvl="1" marL="914400" marR="0" rtl="0" algn="l">
              <a:lnSpc>
                <a:spcPct val="200000"/>
              </a:lnSpc>
              <a:spcBef>
                <a:spcPts val="0"/>
              </a:spcBef>
              <a:spcAft>
                <a:spcPts val="0"/>
              </a:spcAft>
              <a:buClr>
                <a:srgbClr val="EFEFEF"/>
              </a:buClr>
              <a:buSzPts val="1700"/>
              <a:buFont typeface="Helvetica Neue"/>
              <a:buNone/>
              <a:defRPr b="0" i="0" sz="1700" u="none" cap="none" strike="noStrike">
                <a:solidFill>
                  <a:srgbClr val="EFEFEF"/>
                </a:solidFill>
                <a:latin typeface="Arial"/>
                <a:ea typeface="Arial"/>
                <a:cs typeface="Arial"/>
                <a:sym typeface="Arial"/>
              </a:defRPr>
            </a:lvl2pPr>
            <a:lvl3pPr indent="-228600" lvl="2" marL="1371600" marR="0" rtl="0" algn="l">
              <a:lnSpc>
                <a:spcPct val="200000"/>
              </a:lnSpc>
              <a:spcBef>
                <a:spcPts val="0"/>
              </a:spcBef>
              <a:spcAft>
                <a:spcPts val="0"/>
              </a:spcAft>
              <a:buClr>
                <a:srgbClr val="EFEFEF"/>
              </a:buClr>
              <a:buSzPts val="1700"/>
              <a:buFont typeface="Helvetica Neue"/>
              <a:buNone/>
              <a:defRPr b="0" i="0" sz="1700" u="none" cap="none" strike="noStrike">
                <a:solidFill>
                  <a:srgbClr val="EFEFEF"/>
                </a:solidFill>
                <a:latin typeface="Arial"/>
                <a:ea typeface="Arial"/>
                <a:cs typeface="Arial"/>
                <a:sym typeface="Arial"/>
              </a:defRPr>
            </a:lvl3pPr>
            <a:lvl4pPr indent="-228600" lvl="3" marL="1828800" marR="0" rtl="0" algn="l">
              <a:lnSpc>
                <a:spcPct val="200000"/>
              </a:lnSpc>
              <a:spcBef>
                <a:spcPts val="0"/>
              </a:spcBef>
              <a:spcAft>
                <a:spcPts val="0"/>
              </a:spcAft>
              <a:buClr>
                <a:srgbClr val="EFEFEF"/>
              </a:buClr>
              <a:buSzPts val="1700"/>
              <a:buFont typeface="Helvetica Neue"/>
              <a:buNone/>
              <a:defRPr b="0" i="0" sz="1700" u="none" cap="none" strike="noStrike">
                <a:solidFill>
                  <a:srgbClr val="EFEFEF"/>
                </a:solidFill>
                <a:latin typeface="Arial"/>
                <a:ea typeface="Arial"/>
                <a:cs typeface="Arial"/>
                <a:sym typeface="Arial"/>
              </a:defRPr>
            </a:lvl4pPr>
            <a:lvl5pPr indent="-228600" lvl="4" marL="2286000" marR="0" rtl="0" algn="l">
              <a:lnSpc>
                <a:spcPct val="200000"/>
              </a:lnSpc>
              <a:spcBef>
                <a:spcPts val="0"/>
              </a:spcBef>
              <a:spcAft>
                <a:spcPts val="0"/>
              </a:spcAft>
              <a:buClr>
                <a:srgbClr val="EFEFEF"/>
              </a:buClr>
              <a:buSzPts val="1700"/>
              <a:buFont typeface="Helvetica Neue"/>
              <a:buNone/>
              <a:defRPr b="0" i="0" sz="1700" u="none" cap="none" strike="noStrike">
                <a:solidFill>
                  <a:srgbClr val="EFEFEF"/>
                </a:solidFill>
                <a:latin typeface="Arial"/>
                <a:ea typeface="Arial"/>
                <a:cs typeface="Arial"/>
                <a:sym typeface="Arial"/>
              </a:defRPr>
            </a:lvl5pPr>
            <a:lvl6pPr indent="-228600" lvl="5" marL="2743200" marR="0" rtl="0" algn="l">
              <a:lnSpc>
                <a:spcPct val="200000"/>
              </a:lnSpc>
              <a:spcBef>
                <a:spcPts val="0"/>
              </a:spcBef>
              <a:spcAft>
                <a:spcPts val="0"/>
              </a:spcAft>
              <a:buClr>
                <a:srgbClr val="EFEFEF"/>
              </a:buClr>
              <a:buSzPts val="1700"/>
              <a:buFont typeface="Helvetica Neue"/>
              <a:buNone/>
              <a:defRPr b="0" i="0" sz="1700" u="none" cap="none" strike="noStrike">
                <a:solidFill>
                  <a:srgbClr val="EFEFEF"/>
                </a:solidFill>
                <a:latin typeface="Arial"/>
                <a:ea typeface="Arial"/>
                <a:cs typeface="Arial"/>
                <a:sym typeface="Arial"/>
              </a:defRPr>
            </a:lvl6pPr>
            <a:lvl7pPr indent="-228600" lvl="6" marL="3200400" marR="0" rtl="0" algn="l">
              <a:lnSpc>
                <a:spcPct val="200000"/>
              </a:lnSpc>
              <a:spcBef>
                <a:spcPts val="0"/>
              </a:spcBef>
              <a:spcAft>
                <a:spcPts val="0"/>
              </a:spcAft>
              <a:buClr>
                <a:srgbClr val="EFEFEF"/>
              </a:buClr>
              <a:buSzPts val="1700"/>
              <a:buFont typeface="Helvetica Neue"/>
              <a:buNone/>
              <a:defRPr b="0" i="0" sz="1700" u="none" cap="none" strike="noStrike">
                <a:solidFill>
                  <a:srgbClr val="EFEFEF"/>
                </a:solidFill>
                <a:latin typeface="Arial"/>
                <a:ea typeface="Arial"/>
                <a:cs typeface="Arial"/>
                <a:sym typeface="Arial"/>
              </a:defRPr>
            </a:lvl7pPr>
            <a:lvl8pPr indent="-228600" lvl="7" marL="3657600" marR="0" rtl="0" algn="l">
              <a:lnSpc>
                <a:spcPct val="200000"/>
              </a:lnSpc>
              <a:spcBef>
                <a:spcPts val="0"/>
              </a:spcBef>
              <a:spcAft>
                <a:spcPts val="0"/>
              </a:spcAft>
              <a:buClr>
                <a:srgbClr val="EFEFEF"/>
              </a:buClr>
              <a:buSzPts val="1700"/>
              <a:buFont typeface="Helvetica Neue"/>
              <a:buNone/>
              <a:defRPr b="0" i="0" sz="1700" u="none" cap="none" strike="noStrike">
                <a:solidFill>
                  <a:srgbClr val="EFEFEF"/>
                </a:solidFill>
                <a:latin typeface="Arial"/>
                <a:ea typeface="Arial"/>
                <a:cs typeface="Arial"/>
                <a:sym typeface="Arial"/>
              </a:defRPr>
            </a:lvl8pPr>
            <a:lvl9pPr indent="-228600" lvl="8" marL="4114800" marR="0" rtl="0" algn="l">
              <a:lnSpc>
                <a:spcPct val="200000"/>
              </a:lnSpc>
              <a:spcBef>
                <a:spcPts val="0"/>
              </a:spcBef>
              <a:spcAft>
                <a:spcPts val="0"/>
              </a:spcAft>
              <a:buClr>
                <a:srgbClr val="EFEFEF"/>
              </a:buClr>
              <a:buSzPts val="1700"/>
              <a:buFont typeface="Helvetica Neue"/>
              <a:buNone/>
              <a:defRPr b="0" i="0" sz="1700" u="none" cap="none" strike="noStrike">
                <a:solidFill>
                  <a:srgbClr val="EFEFEF"/>
                </a:solidFill>
                <a:latin typeface="Arial"/>
                <a:ea typeface="Arial"/>
                <a:cs typeface="Arial"/>
                <a:sym typeface="Arial"/>
              </a:defRPr>
            </a:lvl9pPr>
          </a:lstStyle>
          <a:p/>
        </p:txBody>
      </p:sp>
      <p:sp>
        <p:nvSpPr>
          <p:cNvPr id="8" name="Google Shape;8;p1"/>
          <p:cNvSpPr txBox="1"/>
          <p:nvPr>
            <p:ph idx="12" type="sldNum"/>
          </p:nvPr>
        </p:nvSpPr>
        <p:spPr>
          <a:xfrm>
            <a:off x="4508524" y="4759512"/>
            <a:ext cx="127001" cy="127001"/>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666666"/>
              </a:buClr>
              <a:buSzPts val="500"/>
              <a:buFont typeface="Arial"/>
              <a:buNone/>
              <a:defRPr b="0" i="0" sz="500" u="none" cap="none" strike="noStrike">
                <a:solidFill>
                  <a:srgbClr val="666666"/>
                </a:solidFill>
                <a:latin typeface="Arial"/>
                <a:ea typeface="Arial"/>
                <a:cs typeface="Arial"/>
                <a:sym typeface="Arial"/>
              </a:defRPr>
            </a:lvl1pPr>
            <a:lvl2pPr indent="0" lvl="1" marL="0" marR="0" rtl="0" algn="ctr">
              <a:lnSpc>
                <a:spcPct val="100000"/>
              </a:lnSpc>
              <a:spcBef>
                <a:spcPts val="0"/>
              </a:spcBef>
              <a:spcAft>
                <a:spcPts val="0"/>
              </a:spcAft>
              <a:buClr>
                <a:srgbClr val="666666"/>
              </a:buClr>
              <a:buSzPts val="500"/>
              <a:buFont typeface="Arial"/>
              <a:buNone/>
              <a:defRPr b="0" i="0" sz="500" u="none" cap="none" strike="noStrike">
                <a:solidFill>
                  <a:srgbClr val="666666"/>
                </a:solidFill>
                <a:latin typeface="Arial"/>
                <a:ea typeface="Arial"/>
                <a:cs typeface="Arial"/>
                <a:sym typeface="Arial"/>
              </a:defRPr>
            </a:lvl2pPr>
            <a:lvl3pPr indent="0" lvl="2" marL="0" marR="0" rtl="0" algn="ctr">
              <a:lnSpc>
                <a:spcPct val="100000"/>
              </a:lnSpc>
              <a:spcBef>
                <a:spcPts val="0"/>
              </a:spcBef>
              <a:spcAft>
                <a:spcPts val="0"/>
              </a:spcAft>
              <a:buClr>
                <a:srgbClr val="666666"/>
              </a:buClr>
              <a:buSzPts val="500"/>
              <a:buFont typeface="Arial"/>
              <a:buNone/>
              <a:defRPr b="0" i="0" sz="500" u="none" cap="none" strike="noStrike">
                <a:solidFill>
                  <a:srgbClr val="666666"/>
                </a:solidFill>
                <a:latin typeface="Arial"/>
                <a:ea typeface="Arial"/>
                <a:cs typeface="Arial"/>
                <a:sym typeface="Arial"/>
              </a:defRPr>
            </a:lvl3pPr>
            <a:lvl4pPr indent="0" lvl="3" marL="0" marR="0" rtl="0" algn="ctr">
              <a:lnSpc>
                <a:spcPct val="100000"/>
              </a:lnSpc>
              <a:spcBef>
                <a:spcPts val="0"/>
              </a:spcBef>
              <a:spcAft>
                <a:spcPts val="0"/>
              </a:spcAft>
              <a:buClr>
                <a:srgbClr val="666666"/>
              </a:buClr>
              <a:buSzPts val="500"/>
              <a:buFont typeface="Arial"/>
              <a:buNone/>
              <a:defRPr b="0" i="0" sz="500" u="none" cap="none" strike="noStrike">
                <a:solidFill>
                  <a:srgbClr val="666666"/>
                </a:solidFill>
                <a:latin typeface="Arial"/>
                <a:ea typeface="Arial"/>
                <a:cs typeface="Arial"/>
                <a:sym typeface="Arial"/>
              </a:defRPr>
            </a:lvl4pPr>
            <a:lvl5pPr indent="0" lvl="4" marL="0" marR="0" rtl="0" algn="ctr">
              <a:lnSpc>
                <a:spcPct val="100000"/>
              </a:lnSpc>
              <a:spcBef>
                <a:spcPts val="0"/>
              </a:spcBef>
              <a:spcAft>
                <a:spcPts val="0"/>
              </a:spcAft>
              <a:buClr>
                <a:srgbClr val="666666"/>
              </a:buClr>
              <a:buSzPts val="500"/>
              <a:buFont typeface="Arial"/>
              <a:buNone/>
              <a:defRPr b="0" i="0" sz="500" u="none" cap="none" strike="noStrike">
                <a:solidFill>
                  <a:srgbClr val="666666"/>
                </a:solidFill>
                <a:latin typeface="Arial"/>
                <a:ea typeface="Arial"/>
                <a:cs typeface="Arial"/>
                <a:sym typeface="Arial"/>
              </a:defRPr>
            </a:lvl5pPr>
            <a:lvl6pPr indent="0" lvl="5" marL="0" marR="0" rtl="0" algn="ctr">
              <a:lnSpc>
                <a:spcPct val="100000"/>
              </a:lnSpc>
              <a:spcBef>
                <a:spcPts val="0"/>
              </a:spcBef>
              <a:spcAft>
                <a:spcPts val="0"/>
              </a:spcAft>
              <a:buClr>
                <a:srgbClr val="666666"/>
              </a:buClr>
              <a:buSzPts val="500"/>
              <a:buFont typeface="Arial"/>
              <a:buNone/>
              <a:defRPr b="0" i="0" sz="500" u="none" cap="none" strike="noStrike">
                <a:solidFill>
                  <a:srgbClr val="666666"/>
                </a:solidFill>
                <a:latin typeface="Arial"/>
                <a:ea typeface="Arial"/>
                <a:cs typeface="Arial"/>
                <a:sym typeface="Arial"/>
              </a:defRPr>
            </a:lvl6pPr>
            <a:lvl7pPr indent="0" lvl="6" marL="0" marR="0" rtl="0" algn="ctr">
              <a:lnSpc>
                <a:spcPct val="100000"/>
              </a:lnSpc>
              <a:spcBef>
                <a:spcPts val="0"/>
              </a:spcBef>
              <a:spcAft>
                <a:spcPts val="0"/>
              </a:spcAft>
              <a:buClr>
                <a:srgbClr val="666666"/>
              </a:buClr>
              <a:buSzPts val="500"/>
              <a:buFont typeface="Arial"/>
              <a:buNone/>
              <a:defRPr b="0" i="0" sz="500" u="none" cap="none" strike="noStrike">
                <a:solidFill>
                  <a:srgbClr val="666666"/>
                </a:solidFill>
                <a:latin typeface="Arial"/>
                <a:ea typeface="Arial"/>
                <a:cs typeface="Arial"/>
                <a:sym typeface="Arial"/>
              </a:defRPr>
            </a:lvl7pPr>
            <a:lvl8pPr indent="0" lvl="7" marL="0" marR="0" rtl="0" algn="ctr">
              <a:lnSpc>
                <a:spcPct val="100000"/>
              </a:lnSpc>
              <a:spcBef>
                <a:spcPts val="0"/>
              </a:spcBef>
              <a:spcAft>
                <a:spcPts val="0"/>
              </a:spcAft>
              <a:buClr>
                <a:srgbClr val="666666"/>
              </a:buClr>
              <a:buSzPts val="500"/>
              <a:buFont typeface="Arial"/>
              <a:buNone/>
              <a:defRPr b="0" i="0" sz="500" u="none" cap="none" strike="noStrike">
                <a:solidFill>
                  <a:srgbClr val="666666"/>
                </a:solidFill>
                <a:latin typeface="Arial"/>
                <a:ea typeface="Arial"/>
                <a:cs typeface="Arial"/>
                <a:sym typeface="Arial"/>
              </a:defRPr>
            </a:lvl8pPr>
            <a:lvl9pPr indent="0" lvl="8" marL="0" marR="0" rtl="0" algn="ctr">
              <a:lnSpc>
                <a:spcPct val="100000"/>
              </a:lnSpc>
              <a:spcBef>
                <a:spcPts val="0"/>
              </a:spcBef>
              <a:spcAft>
                <a:spcPts val="0"/>
              </a:spcAft>
              <a:buClr>
                <a:srgbClr val="666666"/>
              </a:buClr>
              <a:buSzPts val="500"/>
              <a:buFont typeface="Arial"/>
              <a:buNone/>
              <a:defRPr b="0" i="0" sz="500" u="none" cap="none" strike="noStrike">
                <a:solidFill>
                  <a:srgbClr val="66666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1"/>
          <p:cNvSpPr txBox="1"/>
          <p:nvPr>
            <p:ph type="title"/>
          </p:nvPr>
        </p:nvSpPr>
        <p:spPr>
          <a:xfrm>
            <a:off x="571524" y="428699"/>
            <a:ext cx="6726898" cy="220380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3800"/>
              <a:buFont typeface="Arial"/>
              <a:buNone/>
            </a:pPr>
            <a:r>
              <a:rPr b="0" i="0" lang="en-US" sz="3800" u="none" cap="none" strike="noStrike">
                <a:solidFill>
                  <a:srgbClr val="FFFFFF"/>
                </a:solidFill>
                <a:latin typeface="Arial"/>
                <a:ea typeface="Arial"/>
                <a:cs typeface="Arial"/>
                <a:sym typeface="Arial"/>
              </a:rPr>
              <a:t>基于Unity的手游基础服务框架研发 </a:t>
            </a:r>
            <a:endParaRPr/>
          </a:p>
        </p:txBody>
      </p:sp>
      <p:sp>
        <p:nvSpPr>
          <p:cNvPr id="271" name="Google Shape;271;p21"/>
          <p:cNvSpPr txBox="1"/>
          <p:nvPr>
            <p:ph idx="1" type="body"/>
          </p:nvPr>
        </p:nvSpPr>
        <p:spPr>
          <a:xfrm>
            <a:off x="571523" y="3000948"/>
            <a:ext cx="5905503" cy="1500603"/>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800"/>
              <a:buNone/>
            </a:pPr>
            <a:r>
              <a:rPr lang="en-US" sz="1800">
                <a:solidFill>
                  <a:srgbClr val="D9D9D9"/>
                </a:solidFill>
              </a:rPr>
              <a:t>郑楚</a:t>
            </a:r>
            <a:endParaRPr/>
          </a:p>
          <a:p>
            <a:pPr indent="0" lvl="0" marL="0" rtl="0" algn="l">
              <a:lnSpc>
                <a:spcPct val="115000"/>
              </a:lnSpc>
              <a:spcBef>
                <a:spcPts val="1000"/>
              </a:spcBef>
              <a:spcAft>
                <a:spcPts val="0"/>
              </a:spcAft>
              <a:buSzPts val="1800"/>
              <a:buNone/>
            </a:pPr>
            <a:r>
              <a:rPr lang="en-US" sz="1800">
                <a:solidFill>
                  <a:srgbClr val="D9D9D9"/>
                </a:solidFill>
              </a:rPr>
              <a:t>椰岛游戏</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0"/>
          <p:cNvSpPr txBox="1"/>
          <p:nvPr>
            <p:ph type="title"/>
          </p:nvPr>
        </p:nvSpPr>
        <p:spPr>
          <a:xfrm>
            <a:off x="476249" y="321300"/>
            <a:ext cx="7524902" cy="58590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框架功能简介</a:t>
            </a:r>
            <a:endParaRPr/>
          </a:p>
        </p:txBody>
      </p:sp>
      <p:sp>
        <p:nvSpPr>
          <p:cNvPr id="330" name="Google Shape;330;p30"/>
          <p:cNvSpPr/>
          <p:nvPr/>
        </p:nvSpPr>
        <p:spPr>
          <a:xfrm>
            <a:off x="476237" y="1171824"/>
            <a:ext cx="228252" cy="228250"/>
          </a:xfrm>
          <a:custGeom>
            <a:rect b="b" l="l" r="r" t="t"/>
            <a:pathLst>
              <a:path extrusionOk="0" h="21600" w="2160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solidFill>
            <a:srgbClr val="EFEFE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Helvetica Neue"/>
              <a:ea typeface="Helvetica Neue"/>
              <a:cs typeface="Helvetica Neue"/>
              <a:sym typeface="Helvetica Neue"/>
            </a:endParaRPr>
          </a:p>
        </p:txBody>
      </p:sp>
      <p:sp>
        <p:nvSpPr>
          <p:cNvPr id="331" name="Google Shape;331;p30"/>
          <p:cNvSpPr/>
          <p:nvPr/>
        </p:nvSpPr>
        <p:spPr>
          <a:xfrm>
            <a:off x="3331362" y="1171824"/>
            <a:ext cx="228252" cy="228250"/>
          </a:xfrm>
          <a:custGeom>
            <a:rect b="b" l="l" r="r" t="t"/>
            <a:pathLst>
              <a:path extrusionOk="0" h="21600" w="2160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solidFill>
            <a:srgbClr val="EFEFE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Helvetica Neue"/>
              <a:ea typeface="Helvetica Neue"/>
              <a:cs typeface="Helvetica Neue"/>
              <a:sym typeface="Helvetica Neue"/>
            </a:endParaRPr>
          </a:p>
        </p:txBody>
      </p:sp>
      <p:sp>
        <p:nvSpPr>
          <p:cNvPr id="332" name="Google Shape;332;p30"/>
          <p:cNvSpPr/>
          <p:nvPr/>
        </p:nvSpPr>
        <p:spPr>
          <a:xfrm>
            <a:off x="6186487" y="1171836"/>
            <a:ext cx="228252" cy="228250"/>
          </a:xfrm>
          <a:custGeom>
            <a:rect b="b" l="l" r="r" t="t"/>
            <a:pathLst>
              <a:path extrusionOk="0" h="21600" w="2160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solidFill>
            <a:srgbClr val="EFEFE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Helvetica Neue"/>
              <a:ea typeface="Helvetica Neue"/>
              <a:cs typeface="Helvetica Neue"/>
              <a:sym typeface="Helvetica Neue"/>
            </a:endParaRPr>
          </a:p>
        </p:txBody>
      </p:sp>
      <p:sp>
        <p:nvSpPr>
          <p:cNvPr id="333" name="Google Shape;333;p30"/>
          <p:cNvSpPr txBox="1"/>
          <p:nvPr>
            <p:ph idx="1" type="body"/>
          </p:nvPr>
        </p:nvSpPr>
        <p:spPr>
          <a:xfrm>
            <a:off x="6186637" y="1609375"/>
            <a:ext cx="2476502" cy="2892002"/>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500"/>
              <a:buNone/>
            </a:pPr>
            <a:r>
              <a:rPr lang="en-US" sz="1500"/>
              <a:t>统一的 C#API</a:t>
            </a:r>
            <a:endParaRPr/>
          </a:p>
          <a:p>
            <a:pPr indent="0" lvl="0" marL="0" rtl="0" algn="l">
              <a:lnSpc>
                <a:spcPct val="115000"/>
              </a:lnSpc>
              <a:spcBef>
                <a:spcPts val="900"/>
              </a:spcBef>
              <a:spcAft>
                <a:spcPts val="0"/>
              </a:spcAft>
              <a:buSzPts val="1500"/>
              <a:buNone/>
            </a:pPr>
            <a:r>
              <a:rPr lang="en-US" sz="1500"/>
              <a:t>使用者不需要涉及iOS与Android开发</a:t>
            </a:r>
            <a:endParaRPr/>
          </a:p>
          <a:p>
            <a:pPr indent="0" lvl="0" marL="0" rtl="0" algn="l">
              <a:lnSpc>
                <a:spcPct val="115000"/>
              </a:lnSpc>
              <a:spcBef>
                <a:spcPts val="900"/>
              </a:spcBef>
              <a:spcAft>
                <a:spcPts val="0"/>
              </a:spcAft>
              <a:buSzPts val="1500"/>
              <a:buNone/>
            </a:pPr>
            <a:r>
              <a:rPr lang="en-US" sz="1500"/>
              <a:t>扩展Unity编译</a:t>
            </a:r>
            <a:endParaRPr/>
          </a:p>
          <a:p>
            <a:pPr indent="0" lvl="0" marL="0" rtl="0" algn="l">
              <a:lnSpc>
                <a:spcPct val="115000"/>
              </a:lnSpc>
              <a:spcBef>
                <a:spcPts val="900"/>
              </a:spcBef>
              <a:spcAft>
                <a:spcPts val="0"/>
              </a:spcAft>
              <a:buSzPts val="1500"/>
              <a:buNone/>
            </a:pPr>
            <a:r>
              <a:rPr lang="en-US" sz="1500"/>
              <a:t>工具修改</a:t>
            </a:r>
            <a:endParaRPr/>
          </a:p>
        </p:txBody>
      </p:sp>
      <p:sp>
        <p:nvSpPr>
          <p:cNvPr id="334" name="Google Shape;334;p30"/>
          <p:cNvSpPr txBox="1"/>
          <p:nvPr>
            <p:ph idx="2" type="body"/>
          </p:nvPr>
        </p:nvSpPr>
        <p:spPr>
          <a:xfrm>
            <a:off x="3331438" y="1609375"/>
            <a:ext cx="2476502" cy="2892002"/>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700"/>
              <a:buNone/>
            </a:pPr>
            <a:r>
              <a:rPr b="0" i="0" lang="en-US" sz="1700" u="none" cap="none" strike="noStrike">
                <a:solidFill>
                  <a:srgbClr val="EFEFEF"/>
                </a:solidFill>
                <a:latin typeface="Arial"/>
                <a:ea typeface="Arial"/>
                <a:cs typeface="Arial"/>
                <a:sym typeface="Arial"/>
              </a:rPr>
              <a:t>多功能</a:t>
            </a:r>
            <a:endParaRPr/>
          </a:p>
          <a:p>
            <a:pPr indent="0" lvl="0" marL="0" rtl="0" algn="l">
              <a:lnSpc>
                <a:spcPct val="115000"/>
              </a:lnSpc>
              <a:spcBef>
                <a:spcPts val="1000"/>
              </a:spcBef>
              <a:spcAft>
                <a:spcPts val="0"/>
              </a:spcAft>
              <a:buSzPts val="1700"/>
              <a:buNone/>
            </a:pPr>
            <a:r>
              <a:rPr b="0" i="0" lang="en-US" sz="1700" u="none" cap="none" strike="noStrike">
                <a:solidFill>
                  <a:srgbClr val="EFEFEF"/>
                </a:solidFill>
                <a:latin typeface="Arial"/>
                <a:ea typeface="Arial"/>
                <a:cs typeface="Arial"/>
                <a:sym typeface="Arial"/>
              </a:rPr>
              <a:t>账号登录、内购、社交分享、Redeem、数据统计、推送服务、远程配置、存档服务、加密与混淆、DevOps集成 ...</a:t>
            </a:r>
            <a:endParaRPr/>
          </a:p>
        </p:txBody>
      </p:sp>
      <p:sp>
        <p:nvSpPr>
          <p:cNvPr id="335" name="Google Shape;335;p30"/>
          <p:cNvSpPr txBox="1"/>
          <p:nvPr>
            <p:ph idx="3" type="body"/>
          </p:nvPr>
        </p:nvSpPr>
        <p:spPr>
          <a:xfrm>
            <a:off x="476250" y="1609375"/>
            <a:ext cx="2476500" cy="2892002"/>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SzPts val="1700"/>
              <a:buNone/>
            </a:pPr>
            <a:r>
              <a:rPr lang="en-US"/>
              <a:t>统一SDK集成</a:t>
            </a:r>
            <a:endParaRPr/>
          </a:p>
          <a:p>
            <a:pPr indent="0" lvl="0" marL="0" rtl="0" algn="l">
              <a:lnSpc>
                <a:spcPct val="114000"/>
              </a:lnSpc>
              <a:spcBef>
                <a:spcPts val="1000"/>
              </a:spcBef>
              <a:spcAft>
                <a:spcPts val="0"/>
              </a:spcAft>
              <a:buSzPts val="1700"/>
              <a:buNone/>
            </a:pPr>
            <a:r>
              <a:rPr lang="en-US"/>
              <a:t>18个广告SDK</a:t>
            </a:r>
            <a:endParaRPr/>
          </a:p>
          <a:p>
            <a:pPr indent="0" lvl="0" marL="0" rtl="0" algn="l">
              <a:lnSpc>
                <a:spcPct val="114000"/>
              </a:lnSpc>
              <a:spcBef>
                <a:spcPts val="1000"/>
              </a:spcBef>
              <a:spcAft>
                <a:spcPts val="0"/>
              </a:spcAft>
              <a:buSzPts val="1700"/>
              <a:buNone/>
            </a:pPr>
            <a:r>
              <a:rPr lang="en-US"/>
              <a:t>支持20个Android渠道</a:t>
            </a:r>
            <a:endParaRPr/>
          </a:p>
          <a:p>
            <a:pPr indent="0" lvl="0" marL="0" rtl="0" algn="l">
              <a:lnSpc>
                <a:spcPct val="114000"/>
              </a:lnSpc>
              <a:spcBef>
                <a:spcPts val="1000"/>
              </a:spcBef>
              <a:spcAft>
                <a:spcPts val="0"/>
              </a:spcAft>
              <a:buSzPts val="1700"/>
              <a:buNone/>
            </a:pPr>
            <a:r>
              <a:rPr lang="en-US"/>
              <a:t>20+其他服务SDK</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1"/>
          <p:cNvSpPr txBox="1"/>
          <p:nvPr>
            <p:ph type="title"/>
          </p:nvPr>
        </p:nvSpPr>
        <p:spPr>
          <a:xfrm>
            <a:off x="571523" y="535950"/>
            <a:ext cx="6286503" cy="2096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4000"/>
              <a:buFont typeface="Arial"/>
              <a:buNone/>
            </a:pPr>
            <a:r>
              <a:rPr lang="en-US" sz="4000">
                <a:latin typeface="Arial"/>
                <a:ea typeface="Arial"/>
                <a:cs typeface="Arial"/>
                <a:sym typeface="Arial"/>
              </a:rPr>
              <a:t>设计理念与框架架构</a:t>
            </a:r>
            <a:endParaRPr/>
          </a:p>
        </p:txBody>
      </p:sp>
      <p:sp>
        <p:nvSpPr>
          <p:cNvPr id="341" name="Google Shape;341;p31"/>
          <p:cNvSpPr txBox="1"/>
          <p:nvPr>
            <p:ph idx="4294967295" type="body"/>
          </p:nvPr>
        </p:nvSpPr>
        <p:spPr>
          <a:xfrm>
            <a:off x="476125" y="1500473"/>
            <a:ext cx="6381900" cy="3000903"/>
          </a:xfrm>
          <a:prstGeom prst="rect">
            <a:avLst/>
          </a:prstGeom>
          <a:noFill/>
          <a:ln>
            <a:noFill/>
          </a:ln>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US"/>
              <a:t>为什么需要基础服务框架</a:t>
            </a:r>
            <a:endParaRPr/>
          </a:p>
          <a:p>
            <a:pPr indent="-336550" lvl="0" marL="457200" rtl="0" algn="l">
              <a:lnSpc>
                <a:spcPct val="115000"/>
              </a:lnSpc>
              <a:spcBef>
                <a:spcPts val="1000"/>
              </a:spcBef>
              <a:spcAft>
                <a:spcPts val="0"/>
              </a:spcAft>
              <a:buSzPts val="1700"/>
              <a:buChar char="—"/>
            </a:pPr>
            <a:r>
              <a:rPr lang="en-US"/>
              <a:t>框架设计理念</a:t>
            </a:r>
            <a:endParaRPr/>
          </a:p>
          <a:p>
            <a:pPr indent="-336550" lvl="0" marL="457200" rtl="0" algn="l">
              <a:lnSpc>
                <a:spcPct val="115000"/>
              </a:lnSpc>
              <a:spcBef>
                <a:spcPts val="1000"/>
              </a:spcBef>
              <a:spcAft>
                <a:spcPts val="0"/>
              </a:spcAft>
              <a:buSzPts val="1700"/>
              <a:buChar char="—"/>
            </a:pPr>
            <a:r>
              <a:rPr lang="en-US"/>
              <a:t>框架架构</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2"/>
          <p:cNvSpPr txBox="1"/>
          <p:nvPr>
            <p:ph type="title"/>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为什么需要基础服务框架</a:t>
            </a:r>
            <a:endParaRPr/>
          </a:p>
        </p:txBody>
      </p:sp>
      <p:sp>
        <p:nvSpPr>
          <p:cNvPr id="347" name="Google Shape;347;p32"/>
          <p:cNvSpPr txBox="1"/>
          <p:nvPr>
            <p:ph idx="1" type="body"/>
          </p:nvPr>
        </p:nvSpPr>
        <p:spPr>
          <a:xfrm>
            <a:off x="476250" y="1071774"/>
            <a:ext cx="6178179" cy="1612604"/>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300"/>
              <a:buNone/>
            </a:pPr>
            <a:r>
              <a:rPr lang="en-US"/>
              <a:t>渠道繁杂</a:t>
            </a:r>
            <a:endParaRPr/>
          </a:p>
          <a:p>
            <a:pPr indent="-274387" lvl="0" marL="393830" rtl="0" algn="l">
              <a:lnSpc>
                <a:spcPct val="115000"/>
              </a:lnSpc>
              <a:spcBef>
                <a:spcPts val="700"/>
              </a:spcBef>
              <a:spcAft>
                <a:spcPts val="0"/>
              </a:spcAft>
              <a:buSzPts val="1300"/>
              <a:buChar char="—"/>
            </a:pPr>
            <a:r>
              <a:rPr lang="en-US"/>
              <a:t>国外开发者：App Store + Google Play</a:t>
            </a:r>
            <a:endParaRPr/>
          </a:p>
          <a:p>
            <a:pPr indent="-274387" lvl="0" marL="393830" rtl="0" algn="l">
              <a:lnSpc>
                <a:spcPct val="115000"/>
              </a:lnSpc>
              <a:spcBef>
                <a:spcPts val="700"/>
              </a:spcBef>
              <a:spcAft>
                <a:spcPts val="0"/>
              </a:spcAft>
              <a:buSzPts val="1300"/>
              <a:buChar char="—"/>
            </a:pPr>
            <a:r>
              <a:rPr lang="en-US"/>
              <a:t>国内开发者：App Store + Google Play + 大量国内Android渠道</a:t>
            </a:r>
            <a:endParaRPr/>
          </a:p>
        </p:txBody>
      </p:sp>
      <p:sp>
        <p:nvSpPr>
          <p:cNvPr id="348" name="Google Shape;348;p32"/>
          <p:cNvSpPr txBox="1"/>
          <p:nvPr/>
        </p:nvSpPr>
        <p:spPr>
          <a:xfrm>
            <a:off x="473023" y="2675153"/>
            <a:ext cx="6381901" cy="1689477"/>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EFEFEF"/>
              </a:buClr>
              <a:buSzPts val="1400"/>
              <a:buFont typeface="Helvetica Neue"/>
              <a:buNone/>
            </a:pPr>
            <a:r>
              <a:rPr b="0" i="0" lang="en-US" sz="1400" u="none" cap="none" strike="noStrike">
                <a:solidFill>
                  <a:srgbClr val="EFEFEF"/>
                </a:solidFill>
                <a:latin typeface="Arial"/>
                <a:ea typeface="Arial"/>
                <a:cs typeface="Arial"/>
                <a:sym typeface="Arial"/>
              </a:rPr>
              <a:t>工作量</a:t>
            </a:r>
            <a:endParaRPr b="0" i="0" sz="1400" u="none" cap="none" strike="noStrike">
              <a:solidFill>
                <a:srgbClr val="000000"/>
              </a:solidFill>
              <a:latin typeface="Helvetica Neue"/>
              <a:ea typeface="Helvetica Neue"/>
              <a:cs typeface="Helvetica Neue"/>
              <a:sym typeface="Helvetica Neue"/>
            </a:endParaRPr>
          </a:p>
          <a:p>
            <a:pPr indent="-277158" lvl="0" marL="397808" marR="0" rtl="0" algn="l">
              <a:lnSpc>
                <a:spcPct val="115000"/>
              </a:lnSpc>
              <a:spcBef>
                <a:spcPts val="800"/>
              </a:spcBef>
              <a:spcAft>
                <a:spcPts val="0"/>
              </a:spcAft>
              <a:buClr>
                <a:srgbClr val="EFEFEF"/>
              </a:buClr>
              <a:buSzPts val="1400"/>
              <a:buFont typeface="Helvetica Neue"/>
              <a:buChar char="—"/>
            </a:pPr>
            <a:r>
              <a:rPr b="0" i="0" lang="en-US" sz="1400" u="none" cap="none" strike="noStrike">
                <a:solidFill>
                  <a:srgbClr val="EFEFEF"/>
                </a:solidFill>
                <a:latin typeface="Arial"/>
                <a:ea typeface="Arial"/>
                <a:cs typeface="Arial"/>
                <a:sym typeface="Arial"/>
              </a:rPr>
              <a:t>部分SDK未提供Unity版本，复杂的集成逻辑与原生开发</a:t>
            </a:r>
            <a:endParaRPr b="0" i="0" sz="1400" u="none" cap="none" strike="noStrike">
              <a:solidFill>
                <a:srgbClr val="000000"/>
              </a:solidFill>
              <a:latin typeface="Helvetica Neue"/>
              <a:ea typeface="Helvetica Neue"/>
              <a:cs typeface="Helvetica Neue"/>
              <a:sym typeface="Helvetica Neue"/>
            </a:endParaRPr>
          </a:p>
          <a:p>
            <a:pPr indent="-277158" lvl="0" marL="397808" marR="0" rtl="0" algn="l">
              <a:lnSpc>
                <a:spcPct val="115000"/>
              </a:lnSpc>
              <a:spcBef>
                <a:spcPts val="800"/>
              </a:spcBef>
              <a:spcAft>
                <a:spcPts val="0"/>
              </a:spcAft>
              <a:buClr>
                <a:srgbClr val="EFEFEF"/>
              </a:buClr>
              <a:buSzPts val="1400"/>
              <a:buFont typeface="Helvetica Neue"/>
              <a:buChar char="—"/>
            </a:pPr>
            <a:r>
              <a:rPr b="0" i="0" lang="en-US" sz="1400" u="none" cap="none" strike="noStrike">
                <a:solidFill>
                  <a:srgbClr val="EFEFEF"/>
                </a:solidFill>
                <a:latin typeface="Arial"/>
                <a:ea typeface="Arial"/>
                <a:cs typeface="Arial"/>
                <a:sym typeface="Arial"/>
              </a:rPr>
              <a:t>独立游戏团队通常技术积累较少，程序人员不足</a:t>
            </a:r>
            <a:endParaRPr b="0" i="0" sz="1400" u="none" cap="none" strike="noStrike">
              <a:solidFill>
                <a:srgbClr val="000000"/>
              </a:solidFill>
              <a:latin typeface="Helvetica Neue"/>
              <a:ea typeface="Helvetica Neue"/>
              <a:cs typeface="Helvetica Neue"/>
              <a:sym typeface="Helvetica Neue"/>
            </a:endParaRPr>
          </a:p>
          <a:p>
            <a:pPr indent="-277158" lvl="0" marL="397808" marR="0" rtl="0" algn="l">
              <a:lnSpc>
                <a:spcPct val="115000"/>
              </a:lnSpc>
              <a:spcBef>
                <a:spcPts val="800"/>
              </a:spcBef>
              <a:spcAft>
                <a:spcPts val="0"/>
              </a:spcAft>
              <a:buClr>
                <a:srgbClr val="EFEFEF"/>
              </a:buClr>
              <a:buSzPts val="1400"/>
              <a:buFont typeface="Helvetica Neue"/>
              <a:buChar char="—"/>
            </a:pPr>
            <a:r>
              <a:rPr b="0" i="0" lang="en-US" sz="1400" u="none" cap="none" strike="noStrike">
                <a:solidFill>
                  <a:srgbClr val="EFEFEF"/>
                </a:solidFill>
                <a:latin typeface="Arial"/>
                <a:ea typeface="Arial"/>
                <a:cs typeface="Arial"/>
                <a:sym typeface="Arial"/>
              </a:rPr>
              <a:t>版本更新巨大的工作量 频繁加班 </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animEffect filter="fade" transition="in">
                                      <p:cBhvr>
                                        <p:cTn dur="500"/>
                                        <p:tgtEl>
                                          <p:spTgt spid="3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animEffect filter="fade" transition="in">
                                      <p:cBhvr>
                                        <p:cTn dur="500"/>
                                        <p:tgtEl>
                                          <p:spTgt spid="3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2" st="2"/>
                                            </p:txEl>
                                          </p:spTgt>
                                        </p:tgtEl>
                                        <p:attrNameLst>
                                          <p:attrName>style.visibility</p:attrName>
                                        </p:attrNameLst>
                                      </p:cBhvr>
                                      <p:to>
                                        <p:strVal val="visible"/>
                                      </p:to>
                                    </p:set>
                                    <p:animEffect filter="fade" transition="in">
                                      <p:cBhvr>
                                        <p:cTn dur="500"/>
                                        <p:tgtEl>
                                          <p:spTgt spid="3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Effect filter="fade" transition="in">
                                      <p:cBhvr>
                                        <p:cTn dur="500"/>
                                        <p:tgtEl>
                                          <p:spTgt spid="3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animEffect filter="fade" transition="in">
                                      <p:cBhvr>
                                        <p:cTn dur="500"/>
                                        <p:tgtEl>
                                          <p:spTgt spid="3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animEffect filter="fade" transition="in">
                                      <p:cBhvr>
                                        <p:cTn dur="500"/>
                                        <p:tgtEl>
                                          <p:spTgt spid="3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3" st="3"/>
                                            </p:txEl>
                                          </p:spTgt>
                                        </p:tgtEl>
                                        <p:attrNameLst>
                                          <p:attrName>style.visibility</p:attrName>
                                        </p:attrNameLst>
                                      </p:cBhvr>
                                      <p:to>
                                        <p:strVal val="visible"/>
                                      </p:to>
                                    </p:set>
                                    <p:animEffect filter="fade" transition="in">
                                      <p:cBhvr>
                                        <p:cTn dur="500"/>
                                        <p:tgtEl>
                                          <p:spTgt spid="34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3"/>
          <p:cNvSpPr txBox="1"/>
          <p:nvPr>
            <p:ph type="title"/>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为什么需要基础服务框架</a:t>
            </a:r>
            <a:endParaRPr/>
          </a:p>
        </p:txBody>
      </p:sp>
      <p:sp>
        <p:nvSpPr>
          <p:cNvPr id="354" name="Google Shape;354;p33"/>
          <p:cNvSpPr txBox="1"/>
          <p:nvPr>
            <p:ph idx="1" type="body"/>
          </p:nvPr>
        </p:nvSpPr>
        <p:spPr>
          <a:xfrm>
            <a:off x="476250" y="1071774"/>
            <a:ext cx="6381900" cy="3429601"/>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700"/>
              <a:buNone/>
            </a:pPr>
            <a:r>
              <a:rPr lang="en-US"/>
              <a:t>使用第三方服务  or 自研框架</a:t>
            </a:r>
            <a:endParaRPr/>
          </a:p>
          <a:p>
            <a:pPr indent="0" lvl="0" marL="0" rtl="0" algn="l">
              <a:lnSpc>
                <a:spcPct val="115000"/>
              </a:lnSpc>
              <a:spcBef>
                <a:spcPts val="0"/>
              </a:spcBef>
              <a:spcAft>
                <a:spcPts val="0"/>
              </a:spcAft>
              <a:buSzPts val="1700"/>
              <a:buNone/>
            </a:pPr>
            <a:r>
              <a:t/>
            </a:r>
            <a:endParaRPr/>
          </a:p>
          <a:p>
            <a:pPr indent="0" lvl="0" marL="0" rtl="0" algn="l">
              <a:lnSpc>
                <a:spcPct val="120000"/>
              </a:lnSpc>
              <a:spcBef>
                <a:spcPts val="0"/>
              </a:spcBef>
              <a:spcAft>
                <a:spcPts val="0"/>
              </a:spcAft>
              <a:buSzPts val="1700"/>
              <a:buNone/>
            </a:pPr>
            <a:r>
              <a:rPr lang="en-US"/>
              <a:t>第三方服务</a:t>
            </a:r>
            <a:endParaRPr/>
          </a:p>
          <a:p>
            <a:pPr indent="-336550" lvl="0" marL="457200" rtl="0" algn="l">
              <a:lnSpc>
                <a:spcPct val="115000"/>
              </a:lnSpc>
              <a:spcBef>
                <a:spcPts val="1000"/>
              </a:spcBef>
              <a:spcAft>
                <a:spcPts val="0"/>
              </a:spcAft>
              <a:buSzPts val="1700"/>
              <a:buChar char="—"/>
            </a:pPr>
            <a:r>
              <a:rPr lang="en-US"/>
              <a:t>SDK版本更新依赖第三方更新</a:t>
            </a:r>
            <a:endParaRPr/>
          </a:p>
          <a:p>
            <a:pPr indent="-336550" lvl="0" marL="457200" rtl="0" algn="l">
              <a:lnSpc>
                <a:spcPct val="115000"/>
              </a:lnSpc>
              <a:spcBef>
                <a:spcPts val="1000"/>
              </a:spcBef>
              <a:spcAft>
                <a:spcPts val="0"/>
              </a:spcAft>
              <a:buSzPts val="1700"/>
              <a:buChar char="—"/>
            </a:pPr>
            <a:r>
              <a:rPr lang="en-US"/>
              <a:t>部分SDK功能缺失</a:t>
            </a:r>
            <a:endParaRPr/>
          </a:p>
          <a:p>
            <a:pPr indent="-336550" lvl="0" marL="457200" rtl="0" algn="l">
              <a:lnSpc>
                <a:spcPct val="115000"/>
              </a:lnSpc>
              <a:spcBef>
                <a:spcPts val="1000"/>
              </a:spcBef>
              <a:spcAft>
                <a:spcPts val="0"/>
              </a:spcAft>
              <a:buSzPts val="1700"/>
              <a:buChar char="—"/>
            </a:pPr>
            <a:r>
              <a:rPr lang="en-US"/>
              <a:t>缺少源码 难以定位问题与调试</a:t>
            </a:r>
            <a:endParaRPr/>
          </a:p>
          <a:p>
            <a:pPr indent="-336550" lvl="0" marL="457200" rtl="0" algn="l">
              <a:lnSpc>
                <a:spcPct val="115000"/>
              </a:lnSpc>
              <a:spcBef>
                <a:spcPts val="1000"/>
              </a:spcBef>
              <a:spcAft>
                <a:spcPts val="0"/>
              </a:spcAft>
              <a:buSzPts val="1700"/>
              <a:buChar char="—"/>
            </a:pPr>
            <a:r>
              <a:rPr lang="en-US"/>
              <a:t>隐性成本较高</a:t>
            </a:r>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4"/>
          <p:cNvSpPr txBox="1"/>
          <p:nvPr>
            <p:ph type="title"/>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为什么需要基础服务框架</a:t>
            </a:r>
            <a:endParaRPr/>
          </a:p>
        </p:txBody>
      </p:sp>
      <p:sp>
        <p:nvSpPr>
          <p:cNvPr id="360" name="Google Shape;360;p34"/>
          <p:cNvSpPr txBox="1"/>
          <p:nvPr>
            <p:ph idx="1" type="body"/>
          </p:nvPr>
        </p:nvSpPr>
        <p:spPr>
          <a:xfrm>
            <a:off x="476249" y="1071774"/>
            <a:ext cx="3333603" cy="3429601"/>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700"/>
              <a:buNone/>
            </a:pPr>
            <a:r>
              <a:rPr b="1" lang="en-US"/>
              <a:t>Previous</a:t>
            </a:r>
            <a:endParaRPr/>
          </a:p>
          <a:p>
            <a:pPr indent="0" lvl="0" marL="0" rtl="0" algn="l">
              <a:lnSpc>
                <a:spcPct val="115000"/>
              </a:lnSpc>
              <a:spcBef>
                <a:spcPts val="1000"/>
              </a:spcBef>
              <a:spcAft>
                <a:spcPts val="0"/>
              </a:spcAft>
              <a:buSzPts val="1700"/>
              <a:buNone/>
            </a:pPr>
            <a:r>
              <a:rPr lang="en-US"/>
              <a:t>每个SDK独立接入</a:t>
            </a:r>
            <a:endParaRPr/>
          </a:p>
          <a:p>
            <a:pPr indent="0" lvl="0" marL="0" rtl="0" algn="l">
              <a:lnSpc>
                <a:spcPct val="115000"/>
              </a:lnSpc>
              <a:spcBef>
                <a:spcPts val="1000"/>
              </a:spcBef>
              <a:spcAft>
                <a:spcPts val="0"/>
              </a:spcAft>
              <a:buSzPts val="1700"/>
              <a:buNone/>
            </a:pPr>
            <a:r>
              <a:rPr lang="en-US"/>
              <a:t>依赖冲突和Manifest冲突手动处理</a:t>
            </a:r>
            <a:endParaRPr/>
          </a:p>
          <a:p>
            <a:pPr indent="0" lvl="0" marL="0" rtl="0" algn="l">
              <a:lnSpc>
                <a:spcPct val="115000"/>
              </a:lnSpc>
              <a:spcBef>
                <a:spcPts val="1000"/>
              </a:spcBef>
              <a:spcAft>
                <a:spcPts val="0"/>
              </a:spcAft>
              <a:buSzPts val="1700"/>
              <a:buNone/>
            </a:pPr>
            <a:r>
              <a:rPr lang="en-US"/>
              <a:t>依赖于Macro的编译</a:t>
            </a:r>
            <a:endParaRPr/>
          </a:p>
          <a:p>
            <a:pPr indent="0" lvl="0" marL="0" rtl="0" algn="l">
              <a:lnSpc>
                <a:spcPct val="115000"/>
              </a:lnSpc>
              <a:spcBef>
                <a:spcPts val="1000"/>
              </a:spcBef>
              <a:spcAft>
                <a:spcPts val="0"/>
              </a:spcAft>
              <a:buSzPts val="1700"/>
              <a:buNone/>
            </a:pPr>
            <a:r>
              <a:rPr lang="en-US"/>
              <a:t>服务端运维工具独立开发</a:t>
            </a:r>
            <a:endParaRPr/>
          </a:p>
          <a:p>
            <a:pPr indent="0" lvl="0" marL="0" rtl="0" algn="l">
              <a:lnSpc>
                <a:spcPct val="115000"/>
              </a:lnSpc>
              <a:spcBef>
                <a:spcPts val="1000"/>
              </a:spcBef>
              <a:spcAft>
                <a:spcPts val="0"/>
              </a:spcAft>
              <a:buSzPts val="1700"/>
              <a:buNone/>
            </a:pPr>
            <a:r>
              <a:rPr lang="en-US"/>
              <a:t>测试工具重复研发</a:t>
            </a:r>
            <a:endParaRPr/>
          </a:p>
          <a:p>
            <a:pPr indent="0" lvl="0" marL="0" rtl="0" algn="l">
              <a:lnSpc>
                <a:spcPct val="115000"/>
              </a:lnSpc>
              <a:spcBef>
                <a:spcPts val="1000"/>
              </a:spcBef>
              <a:spcAft>
                <a:spcPts val="0"/>
              </a:spcAft>
              <a:buSzPts val="1700"/>
              <a:buNone/>
            </a:pPr>
            <a:r>
              <a:rPr lang="en-US"/>
              <a:t>游戏项目组需要平台开发人员</a:t>
            </a:r>
            <a:endParaRPr/>
          </a:p>
        </p:txBody>
      </p:sp>
      <p:sp>
        <p:nvSpPr>
          <p:cNvPr id="361" name="Google Shape;361;p34"/>
          <p:cNvSpPr txBox="1"/>
          <p:nvPr/>
        </p:nvSpPr>
        <p:spPr>
          <a:xfrm>
            <a:off x="4736050" y="1071774"/>
            <a:ext cx="3333602" cy="3429601"/>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EFEFEF"/>
              </a:buClr>
              <a:buSzPts val="1700"/>
              <a:buFont typeface="Arial"/>
              <a:buNone/>
            </a:pPr>
            <a:r>
              <a:rPr b="1" i="0" lang="en-US" sz="1700" u="none" cap="none" strike="noStrike">
                <a:solidFill>
                  <a:srgbClr val="EFEFEF"/>
                </a:solidFill>
                <a:latin typeface="Arial"/>
                <a:ea typeface="Arial"/>
                <a:cs typeface="Arial"/>
                <a:sym typeface="Arial"/>
              </a:rPr>
              <a:t>Current</a:t>
            </a:r>
            <a:endParaRPr/>
          </a:p>
          <a:p>
            <a:pPr indent="0" lvl="0" marL="0" marR="0" rtl="0" algn="l">
              <a:lnSpc>
                <a:spcPct val="115000"/>
              </a:lnSpc>
              <a:spcBef>
                <a:spcPts val="1000"/>
              </a:spcBef>
              <a:spcAft>
                <a:spcPts val="0"/>
              </a:spcAft>
              <a:buClr>
                <a:srgbClr val="EFEFEF"/>
              </a:buClr>
              <a:buSzPts val="1700"/>
              <a:buFont typeface="Arial"/>
              <a:buNone/>
            </a:pPr>
            <a:r>
              <a:rPr b="0" i="0" lang="en-US" sz="1700" u="none" cap="none" strike="noStrike">
                <a:solidFill>
                  <a:srgbClr val="EFEFEF"/>
                </a:solidFill>
                <a:latin typeface="Arial"/>
                <a:ea typeface="Arial"/>
                <a:cs typeface="Arial"/>
                <a:sym typeface="Arial"/>
              </a:rPr>
              <a:t>统一的接入中间层</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1000"/>
              </a:spcBef>
              <a:spcAft>
                <a:spcPts val="0"/>
              </a:spcAft>
              <a:buClr>
                <a:srgbClr val="EFEFEF"/>
              </a:buClr>
              <a:buSzPts val="1700"/>
              <a:buFont typeface="Arial"/>
              <a:buNone/>
            </a:pPr>
            <a:r>
              <a:rPr b="0" i="0" lang="en-US" sz="1700" u="none" cap="none" strike="noStrike">
                <a:solidFill>
                  <a:srgbClr val="EFEFEF"/>
                </a:solidFill>
                <a:latin typeface="Arial"/>
                <a:ea typeface="Arial"/>
                <a:cs typeface="Arial"/>
                <a:sym typeface="Arial"/>
              </a:rPr>
              <a:t>框架统一处理</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1000"/>
              </a:spcBef>
              <a:spcAft>
                <a:spcPts val="0"/>
              </a:spcAft>
              <a:buClr>
                <a:srgbClr val="EFEFEF"/>
              </a:buClr>
              <a:buSzPts val="1700"/>
              <a:buFont typeface="Arial"/>
              <a:buNone/>
            </a:pPr>
            <a:r>
              <a:rPr b="0" i="0" lang="en-US" sz="1700" u="none" cap="none" strike="noStrike">
                <a:solidFill>
                  <a:srgbClr val="EFEFEF"/>
                </a:solidFill>
                <a:latin typeface="Arial"/>
                <a:ea typeface="Arial"/>
                <a:cs typeface="Arial"/>
                <a:sym typeface="Arial"/>
              </a:rPr>
              <a:t>抽象层提供底层渠道实现</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1000"/>
              </a:spcBef>
              <a:spcAft>
                <a:spcPts val="0"/>
              </a:spcAft>
              <a:buClr>
                <a:srgbClr val="EFEFEF"/>
              </a:buClr>
              <a:buSzPts val="1700"/>
              <a:buFont typeface="Arial"/>
              <a:buNone/>
            </a:pPr>
            <a:r>
              <a:rPr b="0" i="0" lang="en-US" sz="1700" u="none" cap="none" strike="noStrike">
                <a:solidFill>
                  <a:srgbClr val="EFEFEF"/>
                </a:solidFill>
                <a:latin typeface="Arial"/>
                <a:ea typeface="Arial"/>
                <a:cs typeface="Arial"/>
                <a:sym typeface="Arial"/>
              </a:rPr>
              <a:t>使用相同的服务端接口</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1000"/>
              </a:spcBef>
              <a:spcAft>
                <a:spcPts val="0"/>
              </a:spcAft>
              <a:buClr>
                <a:srgbClr val="EFEFEF"/>
              </a:buClr>
              <a:buSzPts val="1700"/>
              <a:buFont typeface="Arial"/>
              <a:buNone/>
            </a:pPr>
            <a:r>
              <a:rPr b="0" i="0" lang="en-US" sz="1700" u="none" cap="none" strike="noStrike">
                <a:solidFill>
                  <a:srgbClr val="EFEFEF"/>
                </a:solidFill>
                <a:latin typeface="Arial"/>
                <a:ea typeface="Arial"/>
                <a:cs typeface="Arial"/>
                <a:sym typeface="Arial"/>
              </a:rPr>
              <a:t>框架提供通用测试工具</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1000"/>
              </a:spcBef>
              <a:spcAft>
                <a:spcPts val="0"/>
              </a:spcAft>
              <a:buClr>
                <a:srgbClr val="EFEFEF"/>
              </a:buClr>
              <a:buSzPts val="1700"/>
              <a:buFont typeface="Arial"/>
              <a:buNone/>
            </a:pPr>
            <a:r>
              <a:rPr b="0" i="0" lang="en-US" sz="1700" u="none" cap="none" strike="noStrike">
                <a:solidFill>
                  <a:srgbClr val="EFEFEF"/>
                </a:solidFill>
                <a:latin typeface="Arial"/>
                <a:ea typeface="Arial"/>
                <a:cs typeface="Arial"/>
                <a:sym typeface="Arial"/>
              </a:rPr>
              <a:t>游戏逻辑研发与平台研发分离</a:t>
            </a:r>
            <a:endParaRPr b="0" i="0" sz="1400" u="none" cap="none" strike="noStrike">
              <a:solidFill>
                <a:srgbClr val="000000"/>
              </a:solidFill>
              <a:latin typeface="Helvetica Neue"/>
              <a:ea typeface="Helvetica Neue"/>
              <a:cs typeface="Helvetica Neue"/>
              <a:sym typeface="Helvetica Neue"/>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5"/>
          <p:cNvSpPr txBox="1"/>
          <p:nvPr>
            <p:ph type="title"/>
          </p:nvPr>
        </p:nvSpPr>
        <p:spPr>
          <a:xfrm>
            <a:off x="476249" y="321300"/>
            <a:ext cx="7524902" cy="58590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框架设计理念</a:t>
            </a:r>
            <a:endParaRPr/>
          </a:p>
        </p:txBody>
      </p:sp>
      <p:sp>
        <p:nvSpPr>
          <p:cNvPr id="367" name="Google Shape;367;p35"/>
          <p:cNvSpPr/>
          <p:nvPr/>
        </p:nvSpPr>
        <p:spPr>
          <a:xfrm>
            <a:off x="7046204" y="1769111"/>
            <a:ext cx="760834" cy="760828"/>
          </a:xfrm>
          <a:custGeom>
            <a:rect b="b" l="l" r="r" t="t"/>
            <a:pathLst>
              <a:path extrusionOk="0" h="21600" w="2160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solidFill>
            <a:srgbClr val="EFEFE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Helvetica Neue"/>
              <a:ea typeface="Helvetica Neue"/>
              <a:cs typeface="Helvetica Neue"/>
              <a:sym typeface="Helvetica Neue"/>
            </a:endParaRPr>
          </a:p>
        </p:txBody>
      </p:sp>
      <p:sp>
        <p:nvSpPr>
          <p:cNvPr id="368" name="Google Shape;368;p35"/>
          <p:cNvSpPr txBox="1"/>
          <p:nvPr>
            <p:ph idx="1" type="body"/>
          </p:nvPr>
        </p:nvSpPr>
        <p:spPr>
          <a:xfrm>
            <a:off x="6188950" y="2788479"/>
            <a:ext cx="2476502" cy="585902"/>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SzPts val="2400"/>
              <a:buNone/>
            </a:pPr>
            <a:r>
              <a:rPr b="0" i="0" lang="en-US" sz="2400" u="none" cap="none" strike="noStrike">
                <a:solidFill>
                  <a:srgbClr val="EFEFEF"/>
                </a:solidFill>
                <a:latin typeface="Arial"/>
                <a:ea typeface="Arial"/>
                <a:cs typeface="Arial"/>
                <a:sym typeface="Arial"/>
              </a:rPr>
              <a:t>透明可控</a:t>
            </a:r>
            <a:endParaRPr b="0" i="0" sz="2400" u="none" cap="none" strike="noStrike">
              <a:solidFill>
                <a:srgbClr val="EFEFEF"/>
              </a:solidFill>
              <a:latin typeface="Arial"/>
              <a:ea typeface="Arial"/>
              <a:cs typeface="Arial"/>
              <a:sym typeface="Arial"/>
            </a:endParaRPr>
          </a:p>
        </p:txBody>
      </p:sp>
      <p:sp>
        <p:nvSpPr>
          <p:cNvPr id="369" name="Google Shape;369;p35"/>
          <p:cNvSpPr txBox="1"/>
          <p:nvPr>
            <p:ph idx="2" type="body"/>
          </p:nvPr>
        </p:nvSpPr>
        <p:spPr>
          <a:xfrm>
            <a:off x="3333744" y="2788479"/>
            <a:ext cx="2476502" cy="585902"/>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SzPts val="2400"/>
              <a:buNone/>
            </a:pPr>
            <a:r>
              <a:rPr b="0" i="0" lang="en-US" sz="2400" u="none" cap="none" strike="noStrike">
                <a:solidFill>
                  <a:srgbClr val="EFEFEF"/>
                </a:solidFill>
                <a:latin typeface="Arial"/>
                <a:ea typeface="Arial"/>
                <a:cs typeface="Arial"/>
                <a:sym typeface="Arial"/>
              </a:rPr>
              <a:t>易用可扩展</a:t>
            </a:r>
            <a:endParaRPr b="0" i="0" sz="2400" u="none" cap="none" strike="noStrike">
              <a:solidFill>
                <a:srgbClr val="EFEFEF"/>
              </a:solidFill>
              <a:latin typeface="Arial"/>
              <a:ea typeface="Arial"/>
              <a:cs typeface="Arial"/>
              <a:sym typeface="Arial"/>
            </a:endParaRPr>
          </a:p>
        </p:txBody>
      </p:sp>
      <p:sp>
        <p:nvSpPr>
          <p:cNvPr id="370" name="Google Shape;370;p35"/>
          <p:cNvSpPr txBox="1"/>
          <p:nvPr>
            <p:ph idx="3" type="body"/>
          </p:nvPr>
        </p:nvSpPr>
        <p:spPr>
          <a:xfrm>
            <a:off x="478550" y="2788479"/>
            <a:ext cx="2476501" cy="585902"/>
          </a:xfrm>
          <a:prstGeom prst="rect">
            <a:avLst/>
          </a:prstGeom>
          <a:noFill/>
          <a:ln>
            <a:noFill/>
          </a:ln>
        </p:spPr>
        <p:txBody>
          <a:bodyPr anchorCtr="0" anchor="t" bIns="0" lIns="0" spcFirstLastPara="1" rIns="0" wrap="square" tIns="0">
            <a:noAutofit/>
          </a:bodyPr>
          <a:lstStyle/>
          <a:p>
            <a:pPr indent="0" lvl="0" marL="0" rtl="0" algn="ctr">
              <a:lnSpc>
                <a:spcPct val="114000"/>
              </a:lnSpc>
              <a:spcBef>
                <a:spcPts val="0"/>
              </a:spcBef>
              <a:spcAft>
                <a:spcPts val="0"/>
              </a:spcAft>
              <a:buSzPts val="2400"/>
              <a:buNone/>
            </a:pPr>
            <a:r>
              <a:rPr b="0" i="0" lang="en-US" sz="2400" u="none" cap="none" strike="noStrike">
                <a:solidFill>
                  <a:srgbClr val="EFEFEF"/>
                </a:solidFill>
                <a:latin typeface="Arial"/>
                <a:ea typeface="Arial"/>
                <a:cs typeface="Arial"/>
                <a:sym typeface="Arial"/>
              </a:rPr>
              <a:t>高效易维护</a:t>
            </a:r>
            <a:endParaRPr b="0" i="0" sz="2400" u="none" cap="none" strike="noStrike">
              <a:solidFill>
                <a:srgbClr val="EFEFEF"/>
              </a:solidFill>
              <a:latin typeface="Arial"/>
              <a:ea typeface="Arial"/>
              <a:cs typeface="Arial"/>
              <a:sym typeface="Arial"/>
            </a:endParaRPr>
          </a:p>
        </p:txBody>
      </p:sp>
      <p:sp>
        <p:nvSpPr>
          <p:cNvPr id="371" name="Google Shape;371;p35"/>
          <p:cNvSpPr/>
          <p:nvPr/>
        </p:nvSpPr>
        <p:spPr>
          <a:xfrm>
            <a:off x="1335848" y="1813286"/>
            <a:ext cx="758739" cy="767455"/>
          </a:xfrm>
          <a:custGeom>
            <a:rect b="b" l="l" r="r" t="t"/>
            <a:pathLst>
              <a:path extrusionOk="0" h="21600" w="21549">
                <a:moveTo>
                  <a:pt x="18684" y="11815"/>
                </a:moveTo>
                <a:cubicBezTo>
                  <a:pt x="18684" y="11612"/>
                  <a:pt x="18890" y="11206"/>
                  <a:pt x="18890" y="10800"/>
                </a:cubicBezTo>
                <a:cubicBezTo>
                  <a:pt x="18890" y="10394"/>
                  <a:pt x="18890" y="9947"/>
                  <a:pt x="18684" y="9744"/>
                </a:cubicBezTo>
                <a:lnTo>
                  <a:pt x="20984" y="7877"/>
                </a:lnTo>
                <a:cubicBezTo>
                  <a:pt x="21395" y="7674"/>
                  <a:pt x="21395" y="7471"/>
                  <a:pt x="21189" y="7268"/>
                </a:cubicBezTo>
                <a:lnTo>
                  <a:pt x="19095" y="3329"/>
                </a:lnTo>
                <a:cubicBezTo>
                  <a:pt x="18890" y="3329"/>
                  <a:pt x="18684" y="3126"/>
                  <a:pt x="18233" y="3329"/>
                </a:cubicBezTo>
                <a:lnTo>
                  <a:pt x="15522" y="4344"/>
                </a:lnTo>
                <a:cubicBezTo>
                  <a:pt x="15112" y="3938"/>
                  <a:pt x="14455" y="3735"/>
                  <a:pt x="13633" y="3329"/>
                </a:cubicBezTo>
                <a:lnTo>
                  <a:pt x="13223" y="406"/>
                </a:lnTo>
                <a:cubicBezTo>
                  <a:pt x="13428" y="203"/>
                  <a:pt x="13017" y="0"/>
                  <a:pt x="12771" y="0"/>
                </a:cubicBezTo>
                <a:lnTo>
                  <a:pt x="8377" y="0"/>
                </a:lnTo>
                <a:cubicBezTo>
                  <a:pt x="8172" y="0"/>
                  <a:pt x="7966" y="203"/>
                  <a:pt x="7966" y="406"/>
                </a:cubicBezTo>
                <a:lnTo>
                  <a:pt x="7556" y="3329"/>
                </a:lnTo>
                <a:cubicBezTo>
                  <a:pt x="6693" y="3532"/>
                  <a:pt x="6283" y="3938"/>
                  <a:pt x="5667" y="4344"/>
                </a:cubicBezTo>
                <a:lnTo>
                  <a:pt x="2915" y="3329"/>
                </a:lnTo>
                <a:cubicBezTo>
                  <a:pt x="2710" y="3126"/>
                  <a:pt x="2505" y="3329"/>
                  <a:pt x="2300" y="3532"/>
                </a:cubicBezTo>
                <a:lnTo>
                  <a:pt x="0" y="7268"/>
                </a:lnTo>
                <a:cubicBezTo>
                  <a:pt x="0" y="7471"/>
                  <a:pt x="0" y="7674"/>
                  <a:pt x="205" y="7877"/>
                </a:cubicBezTo>
                <a:lnTo>
                  <a:pt x="2505" y="9744"/>
                </a:lnTo>
                <a:cubicBezTo>
                  <a:pt x="2505" y="9947"/>
                  <a:pt x="2505" y="10394"/>
                  <a:pt x="2505" y="10800"/>
                </a:cubicBezTo>
                <a:cubicBezTo>
                  <a:pt x="2505" y="11206"/>
                  <a:pt x="2505" y="11612"/>
                  <a:pt x="2505" y="11815"/>
                </a:cubicBezTo>
                <a:lnTo>
                  <a:pt x="205" y="13683"/>
                </a:lnTo>
                <a:cubicBezTo>
                  <a:pt x="0" y="13926"/>
                  <a:pt x="0" y="14129"/>
                  <a:pt x="205" y="14332"/>
                </a:cubicBezTo>
                <a:lnTo>
                  <a:pt x="2300" y="18271"/>
                </a:lnTo>
                <a:cubicBezTo>
                  <a:pt x="2505" y="18271"/>
                  <a:pt x="2710" y="18474"/>
                  <a:pt x="2915" y="18271"/>
                </a:cubicBezTo>
                <a:lnTo>
                  <a:pt x="5667" y="17215"/>
                </a:lnTo>
                <a:cubicBezTo>
                  <a:pt x="6283" y="17621"/>
                  <a:pt x="6899" y="18068"/>
                  <a:pt x="7556" y="18271"/>
                </a:cubicBezTo>
                <a:lnTo>
                  <a:pt x="7966" y="21153"/>
                </a:lnTo>
                <a:cubicBezTo>
                  <a:pt x="7966" y="21357"/>
                  <a:pt x="8172" y="21600"/>
                  <a:pt x="8583" y="21600"/>
                </a:cubicBezTo>
                <a:lnTo>
                  <a:pt x="13017" y="21600"/>
                </a:lnTo>
                <a:cubicBezTo>
                  <a:pt x="13223" y="21600"/>
                  <a:pt x="13428" y="21357"/>
                  <a:pt x="13428" y="21153"/>
                </a:cubicBezTo>
                <a:lnTo>
                  <a:pt x="13839" y="18271"/>
                </a:lnTo>
                <a:cubicBezTo>
                  <a:pt x="14660" y="18068"/>
                  <a:pt x="15317" y="17621"/>
                  <a:pt x="15728" y="17215"/>
                </a:cubicBezTo>
                <a:lnTo>
                  <a:pt x="18438" y="18271"/>
                </a:lnTo>
                <a:cubicBezTo>
                  <a:pt x="18684" y="18474"/>
                  <a:pt x="19095" y="18271"/>
                  <a:pt x="19300" y="18068"/>
                </a:cubicBezTo>
                <a:lnTo>
                  <a:pt x="21395" y="14332"/>
                </a:lnTo>
                <a:cubicBezTo>
                  <a:pt x="21600" y="14129"/>
                  <a:pt x="21600" y="13683"/>
                  <a:pt x="21395" y="13683"/>
                </a:cubicBezTo>
                <a:lnTo>
                  <a:pt x="18684" y="11815"/>
                </a:lnTo>
                <a:close/>
                <a:moveTo>
                  <a:pt x="10677" y="14535"/>
                </a:moveTo>
                <a:cubicBezTo>
                  <a:pt x="8583" y="14535"/>
                  <a:pt x="6693" y="12871"/>
                  <a:pt x="6693" y="10800"/>
                </a:cubicBezTo>
                <a:cubicBezTo>
                  <a:pt x="6693" y="8729"/>
                  <a:pt x="8583" y="7065"/>
                  <a:pt x="10677" y="7065"/>
                </a:cubicBezTo>
                <a:cubicBezTo>
                  <a:pt x="12771" y="7065"/>
                  <a:pt x="14455" y="8729"/>
                  <a:pt x="14455" y="10800"/>
                </a:cubicBezTo>
                <a:cubicBezTo>
                  <a:pt x="14455" y="12871"/>
                  <a:pt x="12771" y="14535"/>
                  <a:pt x="10677" y="14535"/>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Helvetica Neue"/>
              <a:ea typeface="Helvetica Neue"/>
              <a:cs typeface="Helvetica Neue"/>
              <a:sym typeface="Helvetica Neue"/>
            </a:endParaRPr>
          </a:p>
        </p:txBody>
      </p:sp>
      <p:sp>
        <p:nvSpPr>
          <p:cNvPr id="372" name="Google Shape;372;p35"/>
          <p:cNvSpPr/>
          <p:nvPr/>
        </p:nvSpPr>
        <p:spPr>
          <a:xfrm>
            <a:off x="4191025" y="1769111"/>
            <a:ext cx="760567" cy="760567"/>
          </a:xfrm>
          <a:custGeom>
            <a:rect b="b" l="l" r="r" t="t"/>
            <a:pathLst>
              <a:path extrusionOk="0" h="21600" w="21600">
                <a:moveTo>
                  <a:pt x="19042" y="10394"/>
                </a:moveTo>
                <a:lnTo>
                  <a:pt x="17459" y="10394"/>
                </a:lnTo>
                <a:lnTo>
                  <a:pt x="17459" y="6293"/>
                </a:lnTo>
                <a:cubicBezTo>
                  <a:pt x="17459" y="5116"/>
                  <a:pt x="16484" y="4101"/>
                  <a:pt x="15510" y="4101"/>
                </a:cubicBezTo>
                <a:lnTo>
                  <a:pt x="11368" y="4101"/>
                </a:lnTo>
                <a:lnTo>
                  <a:pt x="11368" y="2761"/>
                </a:lnTo>
                <a:cubicBezTo>
                  <a:pt x="11368" y="1177"/>
                  <a:pt x="10313" y="0"/>
                  <a:pt x="8851" y="0"/>
                </a:cubicBezTo>
                <a:cubicBezTo>
                  <a:pt x="7349" y="0"/>
                  <a:pt x="6090" y="1177"/>
                  <a:pt x="6090" y="2761"/>
                </a:cubicBezTo>
                <a:lnTo>
                  <a:pt x="6090" y="4101"/>
                </a:lnTo>
                <a:lnTo>
                  <a:pt x="2152" y="4101"/>
                </a:lnTo>
                <a:cubicBezTo>
                  <a:pt x="974" y="4101"/>
                  <a:pt x="0" y="5116"/>
                  <a:pt x="0" y="6293"/>
                </a:cubicBezTo>
                <a:lnTo>
                  <a:pt x="0" y="10191"/>
                </a:lnTo>
                <a:lnTo>
                  <a:pt x="1583" y="10191"/>
                </a:lnTo>
                <a:cubicBezTo>
                  <a:pt x="3126" y="10191"/>
                  <a:pt x="4304" y="11368"/>
                  <a:pt x="4304" y="12952"/>
                </a:cubicBezTo>
                <a:cubicBezTo>
                  <a:pt x="4304" y="14535"/>
                  <a:pt x="3126" y="15713"/>
                  <a:pt x="1583" y="15713"/>
                </a:cubicBezTo>
                <a:lnTo>
                  <a:pt x="0" y="15713"/>
                </a:lnTo>
                <a:lnTo>
                  <a:pt x="0" y="19610"/>
                </a:lnTo>
                <a:cubicBezTo>
                  <a:pt x="0" y="20788"/>
                  <a:pt x="974" y="21600"/>
                  <a:pt x="2152" y="21600"/>
                </a:cubicBezTo>
                <a:lnTo>
                  <a:pt x="5887" y="21600"/>
                </a:lnTo>
                <a:lnTo>
                  <a:pt x="5887" y="20017"/>
                </a:lnTo>
                <a:cubicBezTo>
                  <a:pt x="5887" y="18636"/>
                  <a:pt x="7349" y="17256"/>
                  <a:pt x="8851" y="17256"/>
                </a:cubicBezTo>
                <a:cubicBezTo>
                  <a:pt x="10313" y="17256"/>
                  <a:pt x="11571" y="18636"/>
                  <a:pt x="11571" y="20017"/>
                </a:cubicBezTo>
                <a:lnTo>
                  <a:pt x="11571" y="21600"/>
                </a:lnTo>
                <a:lnTo>
                  <a:pt x="15510" y="21600"/>
                </a:lnTo>
                <a:cubicBezTo>
                  <a:pt x="16484" y="21600"/>
                  <a:pt x="17459" y="20788"/>
                  <a:pt x="17459" y="19610"/>
                </a:cubicBezTo>
                <a:lnTo>
                  <a:pt x="17459" y="15510"/>
                </a:lnTo>
                <a:lnTo>
                  <a:pt x="19042" y="15510"/>
                </a:lnTo>
                <a:cubicBezTo>
                  <a:pt x="20423" y="15510"/>
                  <a:pt x="21600" y="14332"/>
                  <a:pt x="21600" y="12952"/>
                </a:cubicBezTo>
                <a:cubicBezTo>
                  <a:pt x="21600" y="11571"/>
                  <a:pt x="20423" y="10394"/>
                  <a:pt x="19042" y="10394"/>
                </a:cubicBezTo>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Helvetica Neue"/>
              <a:ea typeface="Helvetica Neue"/>
              <a:cs typeface="Helvetica Neue"/>
              <a:sym typeface="Helvetica Neue"/>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animEffect filter="fade" transition="in">
                                      <p:cBhvr>
                                        <p:cTn dur="500"/>
                                        <p:tgtEl>
                                          <p:spTgt spid="37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500"/>
                                        <p:tgtEl>
                                          <p:spTgt spid="369">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animEffect filter="fade" transition="in">
                                      <p:cBhvr>
                                        <p:cTn dur="500"/>
                                        <p:tgtEl>
                                          <p:spTgt spid="36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36"/>
          <p:cNvSpPr txBox="1"/>
          <p:nvPr/>
        </p:nvSpPr>
        <p:spPr>
          <a:xfrm>
            <a:off x="476250" y="1071774"/>
            <a:ext cx="6381900" cy="1124712"/>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EFEFEF"/>
              </a:buClr>
              <a:buSzPts val="1700"/>
              <a:buFont typeface="Arial"/>
              <a:buNone/>
            </a:pPr>
            <a:r>
              <a:rPr b="0" i="0" lang="en-US" sz="1700" u="none" cap="none" strike="noStrike">
                <a:solidFill>
                  <a:srgbClr val="EFEFEF"/>
                </a:solidFill>
                <a:latin typeface="Arial"/>
                <a:ea typeface="Arial"/>
                <a:cs typeface="Arial"/>
                <a:sym typeface="Arial"/>
              </a:rPr>
              <a:t>高效易维护  </a:t>
            </a:r>
            <a:endParaRPr/>
          </a:p>
          <a:p>
            <a:pPr indent="0" lvl="0" marL="0" marR="0" rtl="0" algn="l">
              <a:lnSpc>
                <a:spcPct val="200000"/>
              </a:lnSpc>
              <a:spcBef>
                <a:spcPts val="0"/>
              </a:spcBef>
              <a:spcAft>
                <a:spcPts val="0"/>
              </a:spcAft>
              <a:buClr>
                <a:srgbClr val="EFEFEF"/>
              </a:buClr>
              <a:buSzPts val="1700"/>
              <a:buFont typeface="Arial"/>
              <a:buNone/>
            </a:pPr>
            <a:r>
              <a:rPr b="0" i="0" lang="en-US" sz="1700" u="none" cap="none" strike="noStrike">
                <a:solidFill>
                  <a:srgbClr val="EFEFEF"/>
                </a:solidFill>
                <a:latin typeface="Arial"/>
                <a:ea typeface="Arial"/>
                <a:cs typeface="Arial"/>
                <a:sym typeface="Arial"/>
              </a:rPr>
              <a:t>M款游戏 N个SDK</a:t>
            </a:r>
            <a:endParaRPr b="0" i="0" sz="1400" u="none" cap="none" strike="noStrike">
              <a:solidFill>
                <a:srgbClr val="000000"/>
              </a:solidFill>
              <a:latin typeface="Helvetica Neue"/>
              <a:ea typeface="Helvetica Neue"/>
              <a:cs typeface="Helvetica Neue"/>
              <a:sym typeface="Helvetica Neue"/>
            </a:endParaRPr>
          </a:p>
        </p:txBody>
      </p:sp>
      <p:sp>
        <p:nvSpPr>
          <p:cNvPr id="378" name="Google Shape;378;p36"/>
          <p:cNvSpPr txBox="1"/>
          <p:nvPr>
            <p:ph type="title"/>
          </p:nvPr>
        </p:nvSpPr>
        <p:spPr>
          <a:xfrm>
            <a:off x="476249" y="321300"/>
            <a:ext cx="7524902" cy="58590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框架设计理念</a:t>
            </a:r>
            <a:endParaRPr/>
          </a:p>
        </p:txBody>
      </p:sp>
      <p:grpSp>
        <p:nvGrpSpPr>
          <p:cNvPr id="379" name="Google Shape;379;p36"/>
          <p:cNvGrpSpPr/>
          <p:nvPr/>
        </p:nvGrpSpPr>
        <p:grpSpPr>
          <a:xfrm>
            <a:off x="871940" y="1834925"/>
            <a:ext cx="2830522" cy="2046747"/>
            <a:chOff x="0" y="0"/>
            <a:chExt cx="2830521" cy="2046746"/>
          </a:xfrm>
        </p:grpSpPr>
        <p:sp>
          <p:nvSpPr>
            <p:cNvPr id="380" name="Google Shape;380;p36"/>
            <p:cNvSpPr txBox="1"/>
            <p:nvPr/>
          </p:nvSpPr>
          <p:spPr>
            <a:xfrm>
              <a:off x="271059" y="0"/>
              <a:ext cx="2288402" cy="1714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6900"/>
                <a:buFont typeface="Arial"/>
                <a:buNone/>
              </a:pPr>
              <a:r>
                <a:rPr b="0" i="0" lang="en-US" sz="6900" u="none" cap="none" strike="noStrike">
                  <a:solidFill>
                    <a:srgbClr val="FFFFFF"/>
                  </a:solidFill>
                  <a:latin typeface="Arial"/>
                  <a:ea typeface="Arial"/>
                  <a:cs typeface="Arial"/>
                  <a:sym typeface="Arial"/>
                </a:rPr>
                <a:t>M×N</a:t>
              </a:r>
              <a:endParaRPr/>
            </a:p>
          </p:txBody>
        </p:sp>
        <p:sp>
          <p:nvSpPr>
            <p:cNvPr id="381" name="Google Shape;381;p36"/>
            <p:cNvSpPr txBox="1"/>
            <p:nvPr/>
          </p:nvSpPr>
          <p:spPr>
            <a:xfrm>
              <a:off x="0" y="1701307"/>
              <a:ext cx="2830521" cy="345439"/>
            </a:xfrm>
            <a:prstGeom prst="rect">
              <a:avLst/>
            </a:prstGeom>
            <a:noFill/>
            <a:ln>
              <a:noFill/>
            </a:ln>
          </p:spPr>
          <p:txBody>
            <a:bodyPr anchorCtr="0" anchor="t" bIns="45700" lIns="45700" spcFirstLastPara="1" rIns="45700" wrap="square" tIns="45700">
              <a:noAutofit/>
            </a:bodyPr>
            <a:lstStyle/>
            <a:p>
              <a:pPr indent="0" lvl="0" marL="0" marR="0" rtl="0" algn="ctr">
                <a:lnSpc>
                  <a:spcPct val="114000"/>
                </a:lnSpc>
                <a:spcBef>
                  <a:spcPts val="0"/>
                </a:spcBef>
                <a:spcAft>
                  <a:spcPts val="0"/>
                </a:spcAft>
                <a:buClr>
                  <a:srgbClr val="EFEFEF"/>
                </a:buClr>
                <a:buSzPts val="1400"/>
                <a:buFont typeface="Helvetica Neue"/>
                <a:buNone/>
              </a:pPr>
              <a:r>
                <a:rPr b="0" i="0" lang="en-US" sz="1400" u="none" cap="none" strike="noStrike">
                  <a:solidFill>
                    <a:srgbClr val="EFEFEF"/>
                  </a:solidFill>
                  <a:latin typeface="Arial"/>
                  <a:ea typeface="Arial"/>
                  <a:cs typeface="Arial"/>
                  <a:sym typeface="Arial"/>
                </a:rPr>
                <a:t>游戏独自接入SDK 需要的维护成本</a:t>
              </a:r>
              <a:endParaRPr/>
            </a:p>
          </p:txBody>
        </p:sp>
      </p:grpSp>
      <p:grpSp>
        <p:nvGrpSpPr>
          <p:cNvPr id="382" name="Google Shape;382;p36"/>
          <p:cNvGrpSpPr/>
          <p:nvPr/>
        </p:nvGrpSpPr>
        <p:grpSpPr>
          <a:xfrm>
            <a:off x="5363281" y="1834925"/>
            <a:ext cx="2415540" cy="2046747"/>
            <a:chOff x="0" y="0"/>
            <a:chExt cx="2415539" cy="2046746"/>
          </a:xfrm>
        </p:grpSpPr>
        <p:sp>
          <p:nvSpPr>
            <p:cNvPr id="383" name="Google Shape;383;p36"/>
            <p:cNvSpPr txBox="1"/>
            <p:nvPr/>
          </p:nvSpPr>
          <p:spPr>
            <a:xfrm>
              <a:off x="63568" y="0"/>
              <a:ext cx="2288402" cy="1714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7200"/>
                <a:buFont typeface="Arial"/>
                <a:buNone/>
              </a:pPr>
              <a:r>
                <a:rPr b="0" i="0" lang="en-US" sz="7200" u="none" cap="none" strike="noStrike">
                  <a:solidFill>
                    <a:srgbClr val="FFFFFF"/>
                  </a:solidFill>
                  <a:latin typeface="Arial"/>
                  <a:ea typeface="Arial"/>
                  <a:cs typeface="Arial"/>
                  <a:sym typeface="Arial"/>
                </a:rPr>
                <a:t>M+N</a:t>
              </a:r>
              <a:endParaRPr/>
            </a:p>
          </p:txBody>
        </p:sp>
        <p:sp>
          <p:nvSpPr>
            <p:cNvPr id="384" name="Google Shape;384;p36"/>
            <p:cNvSpPr txBox="1"/>
            <p:nvPr/>
          </p:nvSpPr>
          <p:spPr>
            <a:xfrm>
              <a:off x="0" y="1701307"/>
              <a:ext cx="2415539" cy="345439"/>
            </a:xfrm>
            <a:prstGeom prst="rect">
              <a:avLst/>
            </a:prstGeom>
            <a:noFill/>
            <a:ln>
              <a:noFill/>
            </a:ln>
          </p:spPr>
          <p:txBody>
            <a:bodyPr anchorCtr="0" anchor="t" bIns="45700" lIns="45700" spcFirstLastPara="1" rIns="45700" wrap="square" tIns="45700">
              <a:noAutofit/>
            </a:bodyPr>
            <a:lstStyle/>
            <a:p>
              <a:pPr indent="0" lvl="0" marL="0" marR="0" rtl="0" algn="ctr">
                <a:lnSpc>
                  <a:spcPct val="114000"/>
                </a:lnSpc>
                <a:spcBef>
                  <a:spcPts val="0"/>
                </a:spcBef>
                <a:spcAft>
                  <a:spcPts val="0"/>
                </a:spcAft>
                <a:buClr>
                  <a:srgbClr val="EFEFEF"/>
                </a:buClr>
                <a:buSzPts val="1400"/>
                <a:buFont typeface="Helvetica Neue"/>
                <a:buNone/>
              </a:pPr>
              <a:r>
                <a:rPr b="0" i="0" lang="en-US" sz="1400" u="none" cap="none" strike="noStrike">
                  <a:solidFill>
                    <a:srgbClr val="EFEFEF"/>
                  </a:solidFill>
                  <a:latin typeface="Arial"/>
                  <a:ea typeface="Arial"/>
                  <a:cs typeface="Arial"/>
                  <a:sym typeface="Arial"/>
                </a:rPr>
                <a:t>使用基础服务框架的维护成本</a:t>
              </a:r>
              <a:endParaRPr/>
            </a:p>
          </p:txBody>
        </p:sp>
      </p:gr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7"/>
          <p:cNvSpPr txBox="1"/>
          <p:nvPr>
            <p:ph type="title"/>
          </p:nvPr>
        </p:nvSpPr>
        <p:spPr>
          <a:xfrm>
            <a:off x="476249" y="321300"/>
            <a:ext cx="7524902" cy="58590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框架设计理念</a:t>
            </a:r>
            <a:endParaRPr/>
          </a:p>
        </p:txBody>
      </p:sp>
      <p:sp>
        <p:nvSpPr>
          <p:cNvPr id="390" name="Google Shape;390;p37"/>
          <p:cNvSpPr txBox="1"/>
          <p:nvPr>
            <p:ph idx="1" type="body"/>
          </p:nvPr>
        </p:nvSpPr>
        <p:spPr>
          <a:xfrm>
            <a:off x="476250" y="1071774"/>
            <a:ext cx="6381900" cy="3430502"/>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SzPts val="1700"/>
              <a:buNone/>
            </a:pPr>
            <a:r>
              <a:rPr lang="en-US"/>
              <a:t>易用可扩展</a:t>
            </a:r>
            <a:endParaRPr/>
          </a:p>
          <a:p>
            <a:pPr indent="-336550" lvl="0" marL="457200" rtl="0" algn="l">
              <a:lnSpc>
                <a:spcPct val="115000"/>
              </a:lnSpc>
              <a:spcBef>
                <a:spcPts val="1000"/>
              </a:spcBef>
              <a:spcAft>
                <a:spcPts val="0"/>
              </a:spcAft>
              <a:buSzPts val="1700"/>
              <a:buChar char="—"/>
            </a:pPr>
            <a:r>
              <a:rPr lang="en-US"/>
              <a:t>统一的集成接口</a:t>
            </a:r>
            <a:endParaRPr/>
          </a:p>
          <a:p>
            <a:pPr indent="-336550" lvl="0" marL="457200" rtl="0" algn="l">
              <a:lnSpc>
                <a:spcPct val="115000"/>
              </a:lnSpc>
              <a:spcBef>
                <a:spcPts val="1000"/>
              </a:spcBef>
              <a:spcAft>
                <a:spcPts val="0"/>
              </a:spcAft>
              <a:buSzPts val="1700"/>
              <a:buChar char="—"/>
            </a:pPr>
            <a:r>
              <a:rPr lang="en-US"/>
              <a:t>核心模块在设计上解耦合</a:t>
            </a:r>
            <a:endParaRPr/>
          </a:p>
          <a:p>
            <a:pPr indent="-336550" lvl="0" marL="457200" rtl="0" algn="l">
              <a:lnSpc>
                <a:spcPct val="115000"/>
              </a:lnSpc>
              <a:spcBef>
                <a:spcPts val="1000"/>
              </a:spcBef>
              <a:spcAft>
                <a:spcPts val="0"/>
              </a:spcAft>
              <a:buSzPts val="1700"/>
              <a:buChar char="—"/>
            </a:pPr>
            <a:r>
              <a:rPr lang="en-US"/>
              <a:t>基础工具类和功能直接开放给使用者</a:t>
            </a:r>
            <a:endParaRPr/>
          </a:p>
          <a:p>
            <a:pPr indent="-336550" lvl="0" marL="457200" rtl="0" algn="l">
              <a:lnSpc>
                <a:spcPct val="115000"/>
              </a:lnSpc>
              <a:spcBef>
                <a:spcPts val="1000"/>
              </a:spcBef>
              <a:spcAft>
                <a:spcPts val="0"/>
              </a:spcAft>
              <a:buSzPts val="1700"/>
              <a:buChar char="—"/>
            </a:pPr>
            <a:r>
              <a:rPr lang="en-US"/>
              <a:t>可定制编译流程匹配实际游戏项目需求</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animEffect filter="fade" transition="in">
                                      <p:cBhvr>
                                        <p:cTn dur="500"/>
                                        <p:tgtEl>
                                          <p:spTgt spid="3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animEffect filter="fade" transition="in">
                                      <p:cBhvr>
                                        <p:cTn dur="500"/>
                                        <p:tgtEl>
                                          <p:spTgt spid="3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animEffect filter="fade" transition="in">
                                      <p:cBhvr>
                                        <p:cTn dur="500"/>
                                        <p:tgtEl>
                                          <p:spTgt spid="3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animEffect filter="fade" transition="in">
                                      <p:cBhvr>
                                        <p:cTn dur="500"/>
                                        <p:tgtEl>
                                          <p:spTgt spid="3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animEffect filter="fade" transition="in">
                                      <p:cBhvr>
                                        <p:cTn dur="500"/>
                                        <p:tgtEl>
                                          <p:spTgt spid="39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38"/>
          <p:cNvSpPr txBox="1"/>
          <p:nvPr>
            <p:ph type="title"/>
          </p:nvPr>
        </p:nvSpPr>
        <p:spPr>
          <a:xfrm>
            <a:off x="476249" y="321300"/>
            <a:ext cx="7524902" cy="58590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框架设计理念</a:t>
            </a:r>
            <a:endParaRPr/>
          </a:p>
        </p:txBody>
      </p:sp>
      <p:sp>
        <p:nvSpPr>
          <p:cNvPr id="396" name="Google Shape;396;p38"/>
          <p:cNvSpPr txBox="1"/>
          <p:nvPr>
            <p:ph idx="1" type="body"/>
          </p:nvPr>
        </p:nvSpPr>
        <p:spPr>
          <a:xfrm>
            <a:off x="476250" y="1071774"/>
            <a:ext cx="6381900" cy="3430502"/>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SzPts val="1700"/>
              <a:buNone/>
            </a:pPr>
            <a:r>
              <a:rPr lang="en-US">
                <a:latin typeface="Arial"/>
                <a:ea typeface="Arial"/>
                <a:cs typeface="Arial"/>
                <a:sym typeface="Arial"/>
              </a:rPr>
              <a:t>透明可控</a:t>
            </a:r>
            <a:endParaRPr/>
          </a:p>
          <a:p>
            <a:pPr indent="-336550" lvl="0" marL="457200" rtl="0" algn="l">
              <a:lnSpc>
                <a:spcPct val="115000"/>
              </a:lnSpc>
              <a:spcBef>
                <a:spcPts val="1000"/>
              </a:spcBef>
              <a:spcAft>
                <a:spcPts val="0"/>
              </a:spcAft>
              <a:buSzPts val="1700"/>
              <a:buChar char="—"/>
            </a:pPr>
            <a:r>
              <a:rPr b="0" i="0" lang="en-US" sz="1700" u="none" cap="none" strike="noStrike">
                <a:solidFill>
                  <a:srgbClr val="EFEFEF"/>
                </a:solidFill>
                <a:latin typeface="Arial"/>
                <a:ea typeface="Arial"/>
                <a:cs typeface="Arial"/>
                <a:sym typeface="Arial"/>
              </a:rPr>
              <a:t>框架所有逻辑源码级共享给合作伙伴</a:t>
            </a:r>
            <a:endParaRPr/>
          </a:p>
          <a:p>
            <a:pPr indent="-336550" lvl="0" marL="457200" rtl="0" algn="l">
              <a:lnSpc>
                <a:spcPct val="115000"/>
              </a:lnSpc>
              <a:spcBef>
                <a:spcPts val="1000"/>
              </a:spcBef>
              <a:spcAft>
                <a:spcPts val="0"/>
              </a:spcAft>
              <a:buSzPts val="1700"/>
              <a:buChar char="—"/>
            </a:pPr>
            <a:r>
              <a:rPr b="0" i="0" lang="en-US" sz="1700" u="none" cap="none" strike="noStrike">
                <a:solidFill>
                  <a:srgbClr val="EFEFEF"/>
                </a:solidFill>
                <a:latin typeface="Arial"/>
                <a:ea typeface="Arial"/>
                <a:cs typeface="Arial"/>
                <a:sym typeface="Arial"/>
              </a:rPr>
              <a:t>易于调试同时可以进行修改</a:t>
            </a:r>
            <a:endParaRPr/>
          </a:p>
          <a:p>
            <a:pPr indent="-336550" lvl="0" marL="457200" rtl="0" algn="l">
              <a:lnSpc>
                <a:spcPct val="115000"/>
              </a:lnSpc>
              <a:spcBef>
                <a:spcPts val="1000"/>
              </a:spcBef>
              <a:spcAft>
                <a:spcPts val="0"/>
              </a:spcAft>
              <a:buSzPts val="1700"/>
              <a:buChar char="—"/>
            </a:pPr>
            <a:r>
              <a:rPr b="0" i="0" lang="en-US" sz="1700" u="none" cap="none" strike="noStrike">
                <a:solidFill>
                  <a:srgbClr val="EFEFEF"/>
                </a:solidFill>
                <a:latin typeface="Arial"/>
                <a:ea typeface="Arial"/>
                <a:cs typeface="Arial"/>
                <a:sym typeface="Arial"/>
              </a:rPr>
              <a:t>二进制分发会造成版本与平台兼容性问题</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xEl>
                                              <p:pRg end="0" st="0"/>
                                            </p:txEl>
                                          </p:spTgt>
                                        </p:tgtEl>
                                        <p:attrNameLst>
                                          <p:attrName>style.visibility</p:attrName>
                                        </p:attrNameLst>
                                      </p:cBhvr>
                                      <p:to>
                                        <p:strVal val="visible"/>
                                      </p:to>
                                    </p:set>
                                    <p:animEffect filter="fade" transition="in">
                                      <p:cBhvr>
                                        <p:cTn dur="500"/>
                                        <p:tgtEl>
                                          <p:spTgt spid="3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xEl>
                                              <p:pRg end="1" st="1"/>
                                            </p:txEl>
                                          </p:spTgt>
                                        </p:tgtEl>
                                        <p:attrNameLst>
                                          <p:attrName>style.visibility</p:attrName>
                                        </p:attrNameLst>
                                      </p:cBhvr>
                                      <p:to>
                                        <p:strVal val="visible"/>
                                      </p:to>
                                    </p:set>
                                    <p:animEffect filter="fade" transition="in">
                                      <p:cBhvr>
                                        <p:cTn dur="500"/>
                                        <p:tgtEl>
                                          <p:spTgt spid="3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xEl>
                                              <p:pRg end="2" st="2"/>
                                            </p:txEl>
                                          </p:spTgt>
                                        </p:tgtEl>
                                        <p:attrNameLst>
                                          <p:attrName>style.visibility</p:attrName>
                                        </p:attrNameLst>
                                      </p:cBhvr>
                                      <p:to>
                                        <p:strVal val="visible"/>
                                      </p:to>
                                    </p:set>
                                    <p:animEffect filter="fade" transition="in">
                                      <p:cBhvr>
                                        <p:cTn dur="500"/>
                                        <p:tgtEl>
                                          <p:spTgt spid="3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xEl>
                                              <p:pRg end="3" st="3"/>
                                            </p:txEl>
                                          </p:spTgt>
                                        </p:tgtEl>
                                        <p:attrNameLst>
                                          <p:attrName>style.visibility</p:attrName>
                                        </p:attrNameLst>
                                      </p:cBhvr>
                                      <p:to>
                                        <p:strVal val="visible"/>
                                      </p:to>
                                    </p:set>
                                    <p:animEffect filter="fade" transition="in">
                                      <p:cBhvr>
                                        <p:cTn dur="500"/>
                                        <p:tgtEl>
                                          <p:spTgt spid="39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39"/>
          <p:cNvSpPr txBox="1"/>
          <p:nvPr>
            <p:ph type="title"/>
          </p:nvPr>
        </p:nvSpPr>
        <p:spPr>
          <a:xfrm>
            <a:off x="476250" y="321300"/>
            <a:ext cx="3714900"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框架架构图</a:t>
            </a:r>
            <a:endParaRPr/>
          </a:p>
        </p:txBody>
      </p:sp>
      <p:sp>
        <p:nvSpPr>
          <p:cNvPr id="402" name="Google Shape;402;p39"/>
          <p:cNvSpPr txBox="1"/>
          <p:nvPr>
            <p:ph idx="1" type="body"/>
          </p:nvPr>
        </p:nvSpPr>
        <p:spPr>
          <a:xfrm>
            <a:off x="476250" y="1071774"/>
            <a:ext cx="3714900" cy="3429601"/>
          </a:xfrm>
          <a:prstGeom prst="rect">
            <a:avLst/>
          </a:prstGeom>
          <a:noFill/>
          <a:ln>
            <a:noFill/>
          </a:ln>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US"/>
              <a:t>核心模块</a:t>
            </a:r>
            <a:endParaRPr/>
          </a:p>
          <a:p>
            <a:pPr indent="-336550" lvl="0" marL="457200" rtl="0" algn="l">
              <a:lnSpc>
                <a:spcPct val="115000"/>
              </a:lnSpc>
              <a:spcBef>
                <a:spcPts val="1000"/>
              </a:spcBef>
              <a:spcAft>
                <a:spcPts val="0"/>
              </a:spcAft>
              <a:buSzPts val="1700"/>
              <a:buChar char="—"/>
            </a:pPr>
            <a:r>
              <a:rPr lang="en-US"/>
              <a:t>SDK管理 / 基础设施 / 服务端模块</a:t>
            </a:r>
            <a:endParaRPr/>
          </a:p>
          <a:p>
            <a:pPr indent="-336550" lvl="0" marL="457200" rtl="0" algn="l">
              <a:lnSpc>
                <a:spcPct val="115000"/>
              </a:lnSpc>
              <a:spcBef>
                <a:spcPts val="1000"/>
              </a:spcBef>
              <a:spcAft>
                <a:spcPts val="0"/>
              </a:spcAft>
              <a:buSzPts val="1700"/>
              <a:buChar char="—"/>
            </a:pPr>
            <a:r>
              <a:rPr lang="en-US"/>
              <a:t>平台互调用层</a:t>
            </a:r>
            <a:endParaRPr/>
          </a:p>
          <a:p>
            <a:pPr indent="-336550" lvl="0" marL="457200" rtl="0" algn="l">
              <a:lnSpc>
                <a:spcPct val="115000"/>
              </a:lnSpc>
              <a:spcBef>
                <a:spcPts val="1000"/>
              </a:spcBef>
              <a:spcAft>
                <a:spcPts val="0"/>
              </a:spcAft>
              <a:buSzPts val="1700"/>
              <a:buChar char="—"/>
            </a:pPr>
            <a:r>
              <a:rPr lang="en-US"/>
              <a:t>Native框架</a:t>
            </a:r>
            <a:endParaRPr/>
          </a:p>
        </p:txBody>
      </p:sp>
      <p:pic>
        <p:nvPicPr>
          <p:cNvPr descr="Google Shape;435;p40" id="403" name="Google Shape;403;p39"/>
          <p:cNvPicPr preferRelativeResize="0"/>
          <p:nvPr/>
        </p:nvPicPr>
        <p:blipFill rotWithShape="1">
          <a:blip r:embed="rId3">
            <a:alphaModFix/>
          </a:blip>
          <a:srcRect b="0" l="0" r="0" t="0"/>
          <a:stretch/>
        </p:blipFill>
        <p:spPr>
          <a:xfrm>
            <a:off x="4363477" y="603887"/>
            <a:ext cx="4427476" cy="3631477"/>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animEffect filter="fade" transition="in">
                                      <p:cBhvr>
                                        <p:cTn dur="500"/>
                                        <p:tgtEl>
                                          <p:spTgt spid="4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animEffect filter="fade" transition="in">
                                      <p:cBhvr>
                                        <p:cTn dur="500"/>
                                        <p:tgtEl>
                                          <p:spTgt spid="4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2" st="2"/>
                                            </p:txEl>
                                          </p:spTgt>
                                        </p:tgtEl>
                                        <p:attrNameLst>
                                          <p:attrName>style.visibility</p:attrName>
                                        </p:attrNameLst>
                                      </p:cBhvr>
                                      <p:to>
                                        <p:strVal val="visible"/>
                                      </p:to>
                                    </p:set>
                                    <p:animEffect filter="fade" transition="in">
                                      <p:cBhvr>
                                        <p:cTn dur="500"/>
                                        <p:tgtEl>
                                          <p:spTgt spid="4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3" st="3"/>
                                            </p:txEl>
                                          </p:spTgt>
                                        </p:tgtEl>
                                        <p:attrNameLst>
                                          <p:attrName>style.visibility</p:attrName>
                                        </p:attrNameLst>
                                      </p:cBhvr>
                                      <p:to>
                                        <p:strVal val="visible"/>
                                      </p:to>
                                    </p:set>
                                    <p:animEffect filter="fade" transition="in">
                                      <p:cBhvr>
                                        <p:cTn dur="500"/>
                                        <p:tgtEl>
                                          <p:spTgt spid="40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2"/>
          <p:cNvSpPr txBox="1"/>
          <p:nvPr>
            <p:ph type="title"/>
          </p:nvPr>
        </p:nvSpPr>
        <p:spPr>
          <a:xfrm>
            <a:off x="476250" y="321300"/>
            <a:ext cx="3714900"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椰岛游戏</a:t>
            </a:r>
            <a:endParaRPr/>
          </a:p>
        </p:txBody>
      </p:sp>
      <p:sp>
        <p:nvSpPr>
          <p:cNvPr id="277" name="Google Shape;277;p22"/>
          <p:cNvSpPr txBox="1"/>
          <p:nvPr>
            <p:ph idx="1" type="body"/>
          </p:nvPr>
        </p:nvSpPr>
        <p:spPr>
          <a:xfrm>
            <a:off x="476250" y="1071774"/>
            <a:ext cx="3714900" cy="3429601"/>
          </a:xfrm>
          <a:prstGeom prst="rect">
            <a:avLst/>
          </a:prstGeom>
          <a:noFill/>
          <a:ln>
            <a:noFill/>
          </a:ln>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US"/>
              <a:t>独立游戏工作室</a:t>
            </a:r>
            <a:endParaRPr/>
          </a:p>
          <a:p>
            <a:pPr indent="-336550" lvl="0" marL="457200" rtl="0" algn="l">
              <a:lnSpc>
                <a:spcPct val="115000"/>
              </a:lnSpc>
              <a:spcBef>
                <a:spcPts val="1000"/>
              </a:spcBef>
              <a:spcAft>
                <a:spcPts val="0"/>
              </a:spcAft>
              <a:buSzPts val="1700"/>
              <a:buChar char="—"/>
            </a:pPr>
            <a:r>
              <a:rPr lang="en-US"/>
              <a:t>小型团队(30人)</a:t>
            </a:r>
            <a:endParaRPr/>
          </a:p>
          <a:p>
            <a:pPr indent="-336550" lvl="0" marL="457200" rtl="0" algn="l">
              <a:lnSpc>
                <a:spcPct val="115000"/>
              </a:lnSpc>
              <a:spcBef>
                <a:spcPts val="1000"/>
              </a:spcBef>
              <a:spcAft>
                <a:spcPts val="0"/>
              </a:spcAft>
              <a:buSzPts val="1700"/>
              <a:buChar char="—"/>
            </a:pPr>
            <a:r>
              <a:rPr lang="en-US"/>
              <a:t>游戏研发与发行业务</a:t>
            </a:r>
            <a:endParaRPr/>
          </a:p>
          <a:p>
            <a:pPr indent="-336550" lvl="0" marL="457200" rtl="0" algn="l">
              <a:lnSpc>
                <a:spcPct val="115000"/>
              </a:lnSpc>
              <a:spcBef>
                <a:spcPts val="1000"/>
              </a:spcBef>
              <a:spcAft>
                <a:spcPts val="0"/>
              </a:spcAft>
              <a:buSzPts val="1700"/>
              <a:buChar char="—"/>
            </a:pPr>
            <a:r>
              <a:rPr lang="en-US"/>
              <a:t>多平台PC/Console/Mobile</a:t>
            </a:r>
            <a:endParaRPr/>
          </a:p>
          <a:p>
            <a:pPr indent="-336550" lvl="0" marL="457200" rtl="0" algn="l">
              <a:lnSpc>
                <a:spcPct val="115000"/>
              </a:lnSpc>
              <a:spcBef>
                <a:spcPts val="1000"/>
              </a:spcBef>
              <a:spcAft>
                <a:spcPts val="0"/>
              </a:spcAft>
              <a:buSzPts val="1700"/>
              <a:buChar char="—"/>
            </a:pPr>
            <a:r>
              <a:rPr lang="en-US"/>
              <a:t>大量使用Unity引擎</a:t>
            </a:r>
            <a:endParaRPr/>
          </a:p>
        </p:txBody>
      </p:sp>
      <p:pic>
        <p:nvPicPr>
          <p:cNvPr descr="Google Shape;317;p26" id="278" name="Google Shape;278;p22"/>
          <p:cNvPicPr preferRelativeResize="0"/>
          <p:nvPr/>
        </p:nvPicPr>
        <p:blipFill rotWithShape="1">
          <a:blip r:embed="rId3">
            <a:alphaModFix/>
          </a:blip>
          <a:srcRect b="0" l="0" r="0" t="0"/>
          <a:stretch/>
        </p:blipFill>
        <p:spPr>
          <a:xfrm>
            <a:off x="3809989" y="828693"/>
            <a:ext cx="5053663" cy="3057528"/>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5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500"/>
                                        <p:tgtEl>
                                          <p:spTgt spid="2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Effect filter="fade" transition="in">
                                      <p:cBhvr>
                                        <p:cTn dur="500"/>
                                        <p:tgtEl>
                                          <p:spTgt spid="2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animEffect filter="fade" transition="in">
                                      <p:cBhvr>
                                        <p:cTn dur="500"/>
                                        <p:tgtEl>
                                          <p:spTgt spid="2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4" st="4"/>
                                            </p:txEl>
                                          </p:spTgt>
                                        </p:tgtEl>
                                        <p:attrNameLst>
                                          <p:attrName>style.visibility</p:attrName>
                                        </p:attrNameLst>
                                      </p:cBhvr>
                                      <p:to>
                                        <p:strVal val="visible"/>
                                      </p:to>
                                    </p:set>
                                    <p:animEffect filter="fade" transition="in">
                                      <p:cBhvr>
                                        <p:cTn dur="500"/>
                                        <p:tgtEl>
                                          <p:spTgt spid="27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0"/>
          <p:cNvSpPr txBox="1"/>
          <p:nvPr>
            <p:ph idx="1" type="body"/>
          </p:nvPr>
        </p:nvSpPr>
        <p:spPr>
          <a:xfrm>
            <a:off x="476125" y="1115537"/>
            <a:ext cx="6381900" cy="3385838"/>
          </a:xfrm>
          <a:prstGeom prst="rect">
            <a:avLst/>
          </a:prstGeom>
          <a:noFill/>
          <a:ln>
            <a:noFill/>
          </a:ln>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US"/>
              <a:t>CIS.AdManager 广告集成聚合</a:t>
            </a:r>
            <a:endParaRPr/>
          </a:p>
          <a:p>
            <a:pPr indent="-336550" lvl="0" marL="457200" rtl="0" algn="l">
              <a:lnSpc>
                <a:spcPct val="115000"/>
              </a:lnSpc>
              <a:spcBef>
                <a:spcPts val="1000"/>
              </a:spcBef>
              <a:spcAft>
                <a:spcPts val="0"/>
              </a:spcAft>
              <a:buSzPts val="1700"/>
              <a:buChar char="—"/>
            </a:pPr>
            <a:r>
              <a:rPr lang="en-US"/>
              <a:t>CIS.LoginManager 账号系统</a:t>
            </a:r>
            <a:endParaRPr/>
          </a:p>
          <a:p>
            <a:pPr indent="-336550" lvl="0" marL="457200" rtl="0" algn="l">
              <a:lnSpc>
                <a:spcPct val="115000"/>
              </a:lnSpc>
              <a:spcBef>
                <a:spcPts val="1000"/>
              </a:spcBef>
              <a:spcAft>
                <a:spcPts val="0"/>
              </a:spcAft>
              <a:buSzPts val="1700"/>
              <a:buChar char="—"/>
            </a:pPr>
            <a:r>
              <a:rPr lang="en-US"/>
              <a:t>CIS.IAPManager 支付系统</a:t>
            </a:r>
            <a:endParaRPr/>
          </a:p>
          <a:p>
            <a:pPr indent="-336550" lvl="0" marL="457200" rtl="0" algn="l">
              <a:lnSpc>
                <a:spcPct val="115000"/>
              </a:lnSpc>
              <a:spcBef>
                <a:spcPts val="1000"/>
              </a:spcBef>
              <a:spcAft>
                <a:spcPts val="0"/>
              </a:spcAft>
              <a:buSzPts val="1700"/>
              <a:buChar char="—"/>
            </a:pPr>
            <a:r>
              <a:rPr lang="en-US"/>
              <a:t>CIS.SocialManager 社交分享</a:t>
            </a:r>
            <a:endParaRPr/>
          </a:p>
          <a:p>
            <a:pPr indent="-336550" lvl="0" marL="457200" rtl="0" algn="l">
              <a:lnSpc>
                <a:spcPct val="115000"/>
              </a:lnSpc>
              <a:spcBef>
                <a:spcPts val="1000"/>
              </a:spcBef>
              <a:spcAft>
                <a:spcPts val="0"/>
              </a:spcAft>
              <a:buSzPts val="1700"/>
              <a:buChar char="—"/>
            </a:pPr>
            <a:r>
              <a:rPr lang="en-US"/>
              <a:t>CIS.Supplementary 其他功能</a:t>
            </a:r>
            <a:endParaRPr/>
          </a:p>
          <a:p>
            <a:pPr indent="-336550" lvl="0" marL="457200" rtl="0" algn="l">
              <a:lnSpc>
                <a:spcPct val="115000"/>
              </a:lnSpc>
              <a:spcBef>
                <a:spcPts val="1000"/>
              </a:spcBef>
              <a:spcAft>
                <a:spcPts val="0"/>
              </a:spcAft>
              <a:buSzPts val="1700"/>
              <a:buChar char="—"/>
            </a:pPr>
            <a:r>
              <a:rPr lang="en-US"/>
              <a:t>...</a:t>
            </a:r>
            <a:endParaRPr/>
          </a:p>
        </p:txBody>
      </p:sp>
      <p:sp>
        <p:nvSpPr>
          <p:cNvPr id="409" name="Google Shape;409;p40"/>
          <p:cNvSpPr txBox="1"/>
          <p:nvPr>
            <p:ph type="title"/>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核心模块</a:t>
            </a:r>
            <a:endParaRPr/>
          </a:p>
        </p:txBody>
      </p:sp>
      <p:pic>
        <p:nvPicPr>
          <p:cNvPr descr="Google Shape;443;p41" id="410" name="Google Shape;410;p40"/>
          <p:cNvPicPr preferRelativeResize="0"/>
          <p:nvPr/>
        </p:nvPicPr>
        <p:blipFill rotWithShape="1">
          <a:blip r:embed="rId3">
            <a:alphaModFix/>
          </a:blip>
          <a:srcRect b="0" l="0" r="0" t="0"/>
          <a:stretch/>
        </p:blipFill>
        <p:spPr>
          <a:xfrm>
            <a:off x="6601445" y="1115536"/>
            <a:ext cx="1981177" cy="2619345"/>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08">
                                            <p:txEl>
                                              <p:pRg end="0" st="0"/>
                                            </p:txEl>
                                          </p:spTgt>
                                        </p:tgtEl>
                                        <p:attrNameLst>
                                          <p:attrName>style.visibility</p:attrName>
                                        </p:attrNameLst>
                                      </p:cBhvr>
                                      <p:to>
                                        <p:strVal val="visible"/>
                                      </p:to>
                                    </p:set>
                                    <p:animEffect filter="fade" transition="in">
                                      <p:cBhvr>
                                        <p:cTn dur="500"/>
                                        <p:tgtEl>
                                          <p:spTgt spid="408">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8">
                                            <p:txEl>
                                              <p:pRg end="1" st="1"/>
                                            </p:txEl>
                                          </p:spTgt>
                                        </p:tgtEl>
                                        <p:attrNameLst>
                                          <p:attrName>style.visibility</p:attrName>
                                        </p:attrNameLst>
                                      </p:cBhvr>
                                      <p:to>
                                        <p:strVal val="visible"/>
                                      </p:to>
                                    </p:set>
                                    <p:animEffect filter="fade" transition="in">
                                      <p:cBhvr>
                                        <p:cTn dur="500"/>
                                        <p:tgtEl>
                                          <p:spTgt spid="408">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08">
                                            <p:txEl>
                                              <p:pRg end="2" st="2"/>
                                            </p:txEl>
                                          </p:spTgt>
                                        </p:tgtEl>
                                        <p:attrNameLst>
                                          <p:attrName>style.visibility</p:attrName>
                                        </p:attrNameLst>
                                      </p:cBhvr>
                                      <p:to>
                                        <p:strVal val="visible"/>
                                      </p:to>
                                    </p:set>
                                    <p:animEffect filter="fade" transition="in">
                                      <p:cBhvr>
                                        <p:cTn dur="500"/>
                                        <p:tgtEl>
                                          <p:spTgt spid="408">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08">
                                            <p:txEl>
                                              <p:pRg end="3" st="3"/>
                                            </p:txEl>
                                          </p:spTgt>
                                        </p:tgtEl>
                                        <p:attrNameLst>
                                          <p:attrName>style.visibility</p:attrName>
                                        </p:attrNameLst>
                                      </p:cBhvr>
                                      <p:to>
                                        <p:strVal val="visible"/>
                                      </p:to>
                                    </p:set>
                                    <p:animEffect filter="fade" transition="in">
                                      <p:cBhvr>
                                        <p:cTn dur="500"/>
                                        <p:tgtEl>
                                          <p:spTgt spid="408">
                                            <p:txEl>
                                              <p:pRg end="3" st="3"/>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08">
                                            <p:txEl>
                                              <p:pRg end="4" st="4"/>
                                            </p:txEl>
                                          </p:spTgt>
                                        </p:tgtEl>
                                        <p:attrNameLst>
                                          <p:attrName>style.visibility</p:attrName>
                                        </p:attrNameLst>
                                      </p:cBhvr>
                                      <p:to>
                                        <p:strVal val="visible"/>
                                      </p:to>
                                    </p:set>
                                    <p:animEffect filter="fade" transition="in">
                                      <p:cBhvr>
                                        <p:cTn dur="500"/>
                                        <p:tgtEl>
                                          <p:spTgt spid="408">
                                            <p:txEl>
                                              <p:pRg end="4" st="4"/>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08">
                                            <p:txEl>
                                              <p:pRg end="5" st="5"/>
                                            </p:txEl>
                                          </p:spTgt>
                                        </p:tgtEl>
                                        <p:attrNameLst>
                                          <p:attrName>style.visibility</p:attrName>
                                        </p:attrNameLst>
                                      </p:cBhvr>
                                      <p:to>
                                        <p:strVal val="visible"/>
                                      </p:to>
                                    </p:set>
                                    <p:animEffect filter="fade" transition="in">
                                      <p:cBhvr>
                                        <p:cTn dur="500"/>
                                        <p:tgtEl>
                                          <p:spTgt spid="40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41"/>
          <p:cNvSpPr txBox="1"/>
          <p:nvPr>
            <p:ph idx="1" type="body"/>
          </p:nvPr>
        </p:nvSpPr>
        <p:spPr>
          <a:xfrm>
            <a:off x="476249" y="1071300"/>
            <a:ext cx="5619603" cy="3000900"/>
          </a:xfrm>
          <a:prstGeom prst="rect">
            <a:avLst/>
          </a:prstGeom>
          <a:noFill/>
          <a:ln>
            <a:noFill/>
          </a:ln>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US"/>
              <a:t>大量基于UnityEditorAPI的工具链</a:t>
            </a:r>
            <a:endParaRPr/>
          </a:p>
          <a:p>
            <a:pPr indent="-336550" lvl="0" marL="457200" rtl="0" algn="l">
              <a:lnSpc>
                <a:spcPct val="115000"/>
              </a:lnSpc>
              <a:spcBef>
                <a:spcPts val="1000"/>
              </a:spcBef>
              <a:spcAft>
                <a:spcPts val="0"/>
              </a:spcAft>
              <a:buSzPts val="1700"/>
              <a:buChar char="—"/>
            </a:pPr>
            <a:r>
              <a:rPr lang="en-US"/>
              <a:t>扩展PlayerSettings功能</a:t>
            </a:r>
            <a:endParaRPr/>
          </a:p>
          <a:p>
            <a:pPr indent="-336550" lvl="0" marL="457200" rtl="0" algn="l">
              <a:lnSpc>
                <a:spcPct val="115000"/>
              </a:lnSpc>
              <a:spcBef>
                <a:spcPts val="1000"/>
              </a:spcBef>
              <a:spcAft>
                <a:spcPts val="0"/>
              </a:spcAft>
              <a:buSzPts val="1700"/>
              <a:buChar char="—"/>
            </a:pPr>
            <a:r>
              <a:rPr lang="en-US"/>
              <a:t>框架相关编辑器操作都可以通过代码调用</a:t>
            </a:r>
            <a:endParaRPr/>
          </a:p>
        </p:txBody>
      </p:sp>
      <p:sp>
        <p:nvSpPr>
          <p:cNvPr id="416" name="Google Shape;416;p41"/>
          <p:cNvSpPr txBox="1"/>
          <p:nvPr>
            <p:ph type="title"/>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基础设施搭建</a:t>
            </a:r>
            <a:endParaRPr/>
          </a:p>
        </p:txBody>
      </p:sp>
      <p:pic>
        <p:nvPicPr>
          <p:cNvPr descr="Google Shape;451;p42" id="417" name="Google Shape;417;p41"/>
          <p:cNvPicPr preferRelativeResize="0"/>
          <p:nvPr/>
        </p:nvPicPr>
        <p:blipFill rotWithShape="1">
          <a:blip r:embed="rId3">
            <a:alphaModFix/>
          </a:blip>
          <a:srcRect b="0" l="0" r="0" t="0"/>
          <a:stretch/>
        </p:blipFill>
        <p:spPr>
          <a:xfrm>
            <a:off x="6291400" y="320675"/>
            <a:ext cx="2371850" cy="4181475"/>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xEl>
                                              <p:pRg end="0" st="0"/>
                                            </p:txEl>
                                          </p:spTgt>
                                        </p:tgtEl>
                                        <p:attrNameLst>
                                          <p:attrName>style.visibility</p:attrName>
                                        </p:attrNameLst>
                                      </p:cBhvr>
                                      <p:to>
                                        <p:strVal val="visible"/>
                                      </p:to>
                                    </p:set>
                                    <p:animEffect filter="fade" transition="in">
                                      <p:cBhvr>
                                        <p:cTn dur="500"/>
                                        <p:tgtEl>
                                          <p:spTgt spid="4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xEl>
                                              <p:pRg end="1" st="1"/>
                                            </p:txEl>
                                          </p:spTgt>
                                        </p:tgtEl>
                                        <p:attrNameLst>
                                          <p:attrName>style.visibility</p:attrName>
                                        </p:attrNameLst>
                                      </p:cBhvr>
                                      <p:to>
                                        <p:strVal val="visible"/>
                                      </p:to>
                                    </p:set>
                                    <p:animEffect filter="fade" transition="in">
                                      <p:cBhvr>
                                        <p:cTn dur="500"/>
                                        <p:tgtEl>
                                          <p:spTgt spid="4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xEl>
                                              <p:pRg end="2" st="2"/>
                                            </p:txEl>
                                          </p:spTgt>
                                        </p:tgtEl>
                                        <p:attrNameLst>
                                          <p:attrName>style.visibility</p:attrName>
                                        </p:attrNameLst>
                                      </p:cBhvr>
                                      <p:to>
                                        <p:strVal val="visible"/>
                                      </p:to>
                                    </p:set>
                                    <p:animEffect filter="fade" transition="in">
                                      <p:cBhvr>
                                        <p:cTn dur="500"/>
                                        <p:tgtEl>
                                          <p:spTgt spid="41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42"/>
          <p:cNvSpPr txBox="1"/>
          <p:nvPr>
            <p:ph idx="1" type="body"/>
          </p:nvPr>
        </p:nvSpPr>
        <p:spPr>
          <a:xfrm>
            <a:off x="476248" y="3644024"/>
            <a:ext cx="3624304" cy="857702"/>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SzPts val="1400"/>
              <a:buNone/>
            </a:pPr>
            <a:r>
              <a:rPr lang="en-US" sz="1400"/>
              <a:t>框架模块更新管理窗口</a:t>
            </a:r>
            <a:endParaRPr/>
          </a:p>
        </p:txBody>
      </p:sp>
      <p:sp>
        <p:nvSpPr>
          <p:cNvPr id="423" name="Google Shape;423;p42"/>
          <p:cNvSpPr txBox="1"/>
          <p:nvPr>
            <p:ph type="title"/>
          </p:nvPr>
        </p:nvSpPr>
        <p:spPr>
          <a:xfrm>
            <a:off x="476249" y="321300"/>
            <a:ext cx="7524902" cy="58590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基础设施搭建</a:t>
            </a:r>
            <a:endParaRPr/>
          </a:p>
        </p:txBody>
      </p:sp>
      <p:sp>
        <p:nvSpPr>
          <p:cNvPr id="424" name="Google Shape;424;p42"/>
          <p:cNvSpPr txBox="1"/>
          <p:nvPr/>
        </p:nvSpPr>
        <p:spPr>
          <a:xfrm>
            <a:off x="4757699" y="3644024"/>
            <a:ext cx="3624301" cy="857702"/>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Clr>
                <a:srgbClr val="EFEFEF"/>
              </a:buClr>
              <a:buSzPts val="1400"/>
              <a:buFont typeface="Arial"/>
              <a:buNone/>
            </a:pPr>
            <a:r>
              <a:rPr b="0" i="0" lang="en-US" sz="1400" u="none" cap="none" strike="noStrike">
                <a:solidFill>
                  <a:srgbClr val="EFEFEF"/>
                </a:solidFill>
                <a:latin typeface="Arial"/>
                <a:ea typeface="Arial"/>
                <a:cs typeface="Arial"/>
                <a:sym typeface="Arial"/>
              </a:rPr>
              <a:t>渠道配置管理表格</a:t>
            </a:r>
            <a:endParaRPr/>
          </a:p>
        </p:txBody>
      </p:sp>
      <p:pic>
        <p:nvPicPr>
          <p:cNvPr descr="Google Shape;460;p43" id="425" name="Google Shape;425;p42"/>
          <p:cNvPicPr preferRelativeResize="0"/>
          <p:nvPr/>
        </p:nvPicPr>
        <p:blipFill rotWithShape="1">
          <a:blip r:embed="rId3">
            <a:alphaModFix/>
          </a:blip>
          <a:srcRect b="0" l="0" r="0" t="0"/>
          <a:stretch/>
        </p:blipFill>
        <p:spPr>
          <a:xfrm>
            <a:off x="476237" y="1096613"/>
            <a:ext cx="3898137" cy="2358002"/>
          </a:xfrm>
          <a:prstGeom prst="rect">
            <a:avLst/>
          </a:prstGeom>
          <a:noFill/>
          <a:ln>
            <a:noFill/>
          </a:ln>
        </p:spPr>
      </p:pic>
      <p:pic>
        <p:nvPicPr>
          <p:cNvPr descr="Google Shape;461;p43" id="426" name="Google Shape;426;p42"/>
          <p:cNvPicPr preferRelativeResize="0"/>
          <p:nvPr/>
        </p:nvPicPr>
        <p:blipFill rotWithShape="1">
          <a:blip r:embed="rId4">
            <a:alphaModFix/>
          </a:blip>
          <a:srcRect b="0" l="0" r="0" t="0"/>
          <a:stretch/>
        </p:blipFill>
        <p:spPr>
          <a:xfrm>
            <a:off x="4757711" y="1086037"/>
            <a:ext cx="3898125" cy="2379140"/>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2">
                                            <p:txEl>
                                              <p:pRg end="0" st="0"/>
                                            </p:txEl>
                                          </p:spTgt>
                                        </p:tgtEl>
                                        <p:attrNameLst>
                                          <p:attrName>style.visibility</p:attrName>
                                        </p:attrNameLst>
                                      </p:cBhvr>
                                      <p:to>
                                        <p:strVal val="visible"/>
                                      </p:to>
                                    </p:set>
                                    <p:animEffect filter="fade" transition="in">
                                      <p:cBhvr>
                                        <p:cTn dur="500"/>
                                        <p:tgtEl>
                                          <p:spTgt spid="4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43"/>
          <p:cNvSpPr txBox="1"/>
          <p:nvPr>
            <p:ph type="title"/>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SDK文件管理</a:t>
            </a:r>
            <a:endParaRPr/>
          </a:p>
        </p:txBody>
      </p:sp>
      <p:sp>
        <p:nvSpPr>
          <p:cNvPr id="432" name="Google Shape;432;p43"/>
          <p:cNvSpPr txBox="1"/>
          <p:nvPr>
            <p:ph idx="1" type="body"/>
          </p:nvPr>
        </p:nvSpPr>
        <p:spPr>
          <a:xfrm>
            <a:off x="476250" y="1071774"/>
            <a:ext cx="5619900" cy="3429601"/>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700"/>
              <a:buNone/>
            </a:pPr>
            <a:r>
              <a:rPr lang="en-US"/>
              <a:t>所有SDK文件默认存放在Assets/上级目录</a:t>
            </a:r>
            <a:endParaRPr/>
          </a:p>
          <a:p>
            <a:pPr indent="0" lvl="0" marL="0" rtl="0" algn="l">
              <a:lnSpc>
                <a:spcPct val="115000"/>
              </a:lnSpc>
              <a:spcBef>
                <a:spcPts val="0"/>
              </a:spcBef>
              <a:spcAft>
                <a:spcPts val="0"/>
              </a:spcAft>
              <a:buSzPts val="1700"/>
              <a:buNone/>
            </a:pPr>
            <a:r>
              <a:rPr lang="en-US"/>
              <a:t>不占用包体大小</a:t>
            </a:r>
            <a:endParaRPr/>
          </a:p>
          <a:p>
            <a:pPr indent="0" lvl="0" marL="0" rtl="0" algn="l">
              <a:lnSpc>
                <a:spcPct val="115000"/>
              </a:lnSpc>
              <a:spcBef>
                <a:spcPts val="1000"/>
              </a:spcBef>
              <a:spcAft>
                <a:spcPts val="0"/>
              </a:spcAft>
              <a:buSzPts val="1700"/>
              <a:buNone/>
            </a:pPr>
            <a:r>
              <a:t/>
            </a:r>
            <a:endParaRPr/>
          </a:p>
          <a:p>
            <a:pPr indent="0" lvl="0" marL="0" rtl="0" algn="l">
              <a:lnSpc>
                <a:spcPct val="115000"/>
              </a:lnSpc>
              <a:spcBef>
                <a:spcPts val="1000"/>
              </a:spcBef>
              <a:spcAft>
                <a:spcPts val="0"/>
              </a:spcAft>
              <a:buSzPts val="1700"/>
              <a:buNone/>
            </a:pPr>
            <a:r>
              <a:rPr lang="en-US"/>
              <a:t>在Project窗口中选择文件与目录添加到拷贝列表</a:t>
            </a:r>
            <a:endParaRPr/>
          </a:p>
          <a:p>
            <a:pPr indent="0" lvl="0" marL="0" rtl="0" algn="l">
              <a:lnSpc>
                <a:spcPct val="115000"/>
              </a:lnSpc>
              <a:spcBef>
                <a:spcPts val="1000"/>
              </a:spcBef>
              <a:spcAft>
                <a:spcPts val="0"/>
              </a:spcAft>
              <a:buSzPts val="1700"/>
              <a:buNone/>
            </a:pPr>
            <a:r>
              <a:rPr lang="en-US"/>
              <a:t>SDK之间支持设置依赖关系</a:t>
            </a:r>
            <a:endParaRPr/>
          </a:p>
          <a:p>
            <a:pPr indent="0" lvl="0" marL="0" rtl="0" algn="l">
              <a:lnSpc>
                <a:spcPct val="115000"/>
              </a:lnSpc>
              <a:spcBef>
                <a:spcPts val="1000"/>
              </a:spcBef>
              <a:spcAft>
                <a:spcPts val="0"/>
              </a:spcAft>
              <a:buSzPts val="1700"/>
              <a:buNone/>
            </a:pPr>
            <a:r>
              <a:t/>
            </a:r>
            <a:endParaRPr/>
          </a:p>
          <a:p>
            <a:pPr indent="0" lvl="0" marL="0" rtl="0" algn="l">
              <a:lnSpc>
                <a:spcPct val="115000"/>
              </a:lnSpc>
              <a:spcBef>
                <a:spcPts val="1000"/>
              </a:spcBef>
              <a:spcAft>
                <a:spcPts val="0"/>
              </a:spcAft>
              <a:buSzPts val="1700"/>
              <a:buNone/>
            </a:pPr>
            <a:r>
              <a:rPr lang="en-US"/>
              <a:t>导入SDK时同时导入其依赖的SDK文件</a:t>
            </a:r>
            <a:endParaRPr/>
          </a:p>
        </p:txBody>
      </p:sp>
      <p:pic>
        <p:nvPicPr>
          <p:cNvPr descr="Google Shape;469;p44" id="433" name="Google Shape;433;p43"/>
          <p:cNvPicPr preferRelativeResize="0"/>
          <p:nvPr/>
        </p:nvPicPr>
        <p:blipFill rotWithShape="1">
          <a:blip r:embed="rId3">
            <a:alphaModFix/>
          </a:blip>
          <a:srcRect b="0" l="0" r="0" t="0"/>
          <a:stretch/>
        </p:blipFill>
        <p:spPr>
          <a:xfrm>
            <a:off x="6246218" y="1071774"/>
            <a:ext cx="2421532" cy="3106752"/>
          </a:xfrm>
          <a:prstGeom prst="rect">
            <a:avLst/>
          </a:prstGeom>
          <a:noFill/>
          <a:ln>
            <a:noFill/>
          </a:ln>
        </p:spPr>
      </p:pic>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44"/>
          <p:cNvSpPr txBox="1"/>
          <p:nvPr>
            <p:ph type="title"/>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平台互调用层</a:t>
            </a:r>
            <a:endParaRPr/>
          </a:p>
        </p:txBody>
      </p:sp>
      <p:sp>
        <p:nvSpPr>
          <p:cNvPr id="439" name="Google Shape;439;p44"/>
          <p:cNvSpPr txBox="1"/>
          <p:nvPr>
            <p:ph idx="1" type="body"/>
          </p:nvPr>
        </p:nvSpPr>
        <p:spPr>
          <a:xfrm>
            <a:off x="476249" y="1071774"/>
            <a:ext cx="7143902" cy="3585903"/>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SzPts val="1700"/>
              <a:buNone/>
            </a:pPr>
            <a:r>
              <a:rPr b="1" lang="en-US"/>
              <a:t>原生层调用C#</a:t>
            </a:r>
            <a:endParaRPr/>
          </a:p>
          <a:p>
            <a:pPr indent="0" lvl="0" marL="0" rtl="0" algn="l">
              <a:lnSpc>
                <a:spcPct val="150000"/>
              </a:lnSpc>
              <a:spcBef>
                <a:spcPts val="0"/>
              </a:spcBef>
              <a:spcAft>
                <a:spcPts val="0"/>
              </a:spcAft>
              <a:buSzPts val="1700"/>
              <a:buNone/>
            </a:pPr>
            <a:r>
              <a:rPr lang="en-US">
                <a:solidFill>
                  <a:srgbClr val="1596FF"/>
                </a:solidFill>
              </a:rPr>
              <a:t>SendMessage</a:t>
            </a:r>
            <a:r>
              <a:rPr lang="en-US"/>
              <a:t>向C#层发送消息</a:t>
            </a:r>
            <a:endParaRPr sz="1000">
              <a:solidFill>
                <a:srgbClr val="6D8A88"/>
              </a:solidFill>
              <a:latin typeface="Courier New"/>
              <a:ea typeface="Courier New"/>
              <a:cs typeface="Courier New"/>
              <a:sym typeface="Courier New"/>
            </a:endParaRPr>
          </a:p>
          <a:p>
            <a:pPr indent="0" lvl="0" marL="0" rtl="0" algn="l">
              <a:lnSpc>
                <a:spcPct val="150000"/>
              </a:lnSpc>
              <a:spcBef>
                <a:spcPts val="0"/>
              </a:spcBef>
              <a:spcAft>
                <a:spcPts val="0"/>
              </a:spcAft>
              <a:buSzPts val="1700"/>
              <a:buNone/>
            </a:pPr>
            <a:r>
              <a:rPr lang="en-US"/>
              <a:t>每个SDK集成时的单例类用于接收原生层回调</a:t>
            </a:r>
            <a:endParaRPr/>
          </a:p>
          <a:p>
            <a:pPr indent="0" lvl="0" marL="0" rtl="0" algn="l">
              <a:lnSpc>
                <a:spcPct val="150000"/>
              </a:lnSpc>
              <a:spcBef>
                <a:spcPts val="0"/>
              </a:spcBef>
              <a:spcAft>
                <a:spcPts val="0"/>
              </a:spcAft>
              <a:buSzPts val="1700"/>
              <a:buNone/>
            </a:pPr>
            <a:r>
              <a:t/>
            </a:r>
            <a:endParaRPr/>
          </a:p>
          <a:p>
            <a:pPr indent="0" lvl="0" marL="0" rtl="0" algn="l">
              <a:lnSpc>
                <a:spcPct val="150000"/>
              </a:lnSpc>
              <a:spcBef>
                <a:spcPts val="0"/>
              </a:spcBef>
              <a:spcAft>
                <a:spcPts val="0"/>
              </a:spcAft>
              <a:buSzPts val="1700"/>
              <a:buNone/>
            </a:pPr>
            <a:r>
              <a:rPr b="1" lang="en-US"/>
              <a:t>C#调用原生层</a:t>
            </a:r>
            <a:endParaRPr b="1"/>
          </a:p>
          <a:p>
            <a:pPr indent="0" lvl="0" marL="0" rtl="0" algn="l">
              <a:lnSpc>
                <a:spcPct val="150000"/>
              </a:lnSpc>
              <a:spcBef>
                <a:spcPts val="1000"/>
              </a:spcBef>
              <a:spcAft>
                <a:spcPts val="0"/>
              </a:spcAft>
              <a:buSzPts val="1700"/>
              <a:buNone/>
            </a:pPr>
            <a:r>
              <a:rPr lang="en-US"/>
              <a:t>iOS平台通过 </a:t>
            </a:r>
            <a:r>
              <a:rPr lang="en-US">
                <a:solidFill>
                  <a:srgbClr val="1596FF"/>
                </a:solidFill>
              </a:rPr>
              <a:t>DllImport </a:t>
            </a:r>
            <a:r>
              <a:rPr lang="en-US"/>
              <a:t>的方式调用 objc++ 文件中导出的方法</a:t>
            </a:r>
            <a:endParaRPr/>
          </a:p>
          <a:p>
            <a:pPr indent="0" lvl="0" marL="0" rtl="0" algn="l">
              <a:lnSpc>
                <a:spcPct val="150000"/>
              </a:lnSpc>
              <a:spcBef>
                <a:spcPts val="1000"/>
              </a:spcBef>
              <a:spcAft>
                <a:spcPts val="0"/>
              </a:spcAft>
              <a:buSzPts val="1700"/>
              <a:buNone/>
            </a:pPr>
            <a:r>
              <a:rPr lang="en-US"/>
              <a:t>Android平台通过 </a:t>
            </a:r>
            <a:r>
              <a:rPr lang="en-US">
                <a:solidFill>
                  <a:srgbClr val="1596FF"/>
                </a:solidFill>
              </a:rPr>
              <a:t>AndroidJavaClass</a:t>
            </a:r>
            <a:r>
              <a:rPr lang="en-US"/>
              <a:t> 类反射调用Java类方法</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0" st="0"/>
                                            </p:txEl>
                                          </p:spTgt>
                                        </p:tgtEl>
                                        <p:attrNameLst>
                                          <p:attrName>style.visibility</p:attrName>
                                        </p:attrNameLst>
                                      </p:cBhvr>
                                      <p:to>
                                        <p:strVal val="visible"/>
                                      </p:to>
                                    </p:set>
                                    <p:animEffect filter="fade" transition="in">
                                      <p:cBhvr>
                                        <p:cTn dur="500"/>
                                        <p:tgtEl>
                                          <p:spTgt spid="4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1" st="1"/>
                                            </p:txEl>
                                          </p:spTgt>
                                        </p:tgtEl>
                                        <p:attrNameLst>
                                          <p:attrName>style.visibility</p:attrName>
                                        </p:attrNameLst>
                                      </p:cBhvr>
                                      <p:to>
                                        <p:strVal val="visible"/>
                                      </p:to>
                                    </p:set>
                                    <p:animEffect filter="fade" transition="in">
                                      <p:cBhvr>
                                        <p:cTn dur="500"/>
                                        <p:tgtEl>
                                          <p:spTgt spid="4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2" st="2"/>
                                            </p:txEl>
                                          </p:spTgt>
                                        </p:tgtEl>
                                        <p:attrNameLst>
                                          <p:attrName>style.visibility</p:attrName>
                                        </p:attrNameLst>
                                      </p:cBhvr>
                                      <p:to>
                                        <p:strVal val="visible"/>
                                      </p:to>
                                    </p:set>
                                    <p:animEffect filter="fade" transition="in">
                                      <p:cBhvr>
                                        <p:cTn dur="500"/>
                                        <p:tgtEl>
                                          <p:spTgt spid="4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3" st="3"/>
                                            </p:txEl>
                                          </p:spTgt>
                                        </p:tgtEl>
                                        <p:attrNameLst>
                                          <p:attrName>style.visibility</p:attrName>
                                        </p:attrNameLst>
                                      </p:cBhvr>
                                      <p:to>
                                        <p:strVal val="visible"/>
                                      </p:to>
                                    </p:set>
                                    <p:animEffect filter="fade" transition="in">
                                      <p:cBhvr>
                                        <p:cTn dur="500"/>
                                        <p:tgtEl>
                                          <p:spTgt spid="4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4" st="4"/>
                                            </p:txEl>
                                          </p:spTgt>
                                        </p:tgtEl>
                                        <p:attrNameLst>
                                          <p:attrName>style.visibility</p:attrName>
                                        </p:attrNameLst>
                                      </p:cBhvr>
                                      <p:to>
                                        <p:strVal val="visible"/>
                                      </p:to>
                                    </p:set>
                                    <p:animEffect filter="fade" transition="in">
                                      <p:cBhvr>
                                        <p:cTn dur="500"/>
                                        <p:tgtEl>
                                          <p:spTgt spid="4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5" st="5"/>
                                            </p:txEl>
                                          </p:spTgt>
                                        </p:tgtEl>
                                        <p:attrNameLst>
                                          <p:attrName>style.visibility</p:attrName>
                                        </p:attrNameLst>
                                      </p:cBhvr>
                                      <p:to>
                                        <p:strVal val="visible"/>
                                      </p:to>
                                    </p:set>
                                    <p:animEffect filter="fade" transition="in">
                                      <p:cBhvr>
                                        <p:cTn dur="500"/>
                                        <p:tgtEl>
                                          <p:spTgt spid="4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6" st="6"/>
                                            </p:txEl>
                                          </p:spTgt>
                                        </p:tgtEl>
                                        <p:attrNameLst>
                                          <p:attrName>style.visibility</p:attrName>
                                        </p:attrNameLst>
                                      </p:cBhvr>
                                      <p:to>
                                        <p:strVal val="visible"/>
                                      </p:to>
                                    </p:set>
                                    <p:animEffect filter="fade" transition="in">
                                      <p:cBhvr>
                                        <p:cTn dur="500"/>
                                        <p:tgtEl>
                                          <p:spTgt spid="43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45"/>
          <p:cNvSpPr txBox="1"/>
          <p:nvPr>
            <p:ph type="title"/>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Native框架</a:t>
            </a:r>
            <a:endParaRPr/>
          </a:p>
        </p:txBody>
      </p:sp>
      <p:sp>
        <p:nvSpPr>
          <p:cNvPr id="445" name="Google Shape;445;p45"/>
          <p:cNvSpPr txBox="1"/>
          <p:nvPr>
            <p:ph idx="1" type="body"/>
          </p:nvPr>
        </p:nvSpPr>
        <p:spPr>
          <a:xfrm>
            <a:off x="476250" y="1071774"/>
            <a:ext cx="4362238" cy="780978"/>
          </a:xfrm>
          <a:prstGeom prst="rect">
            <a:avLst/>
          </a:prstGeom>
          <a:noFill/>
          <a:ln>
            <a:noFill/>
          </a:ln>
        </p:spPr>
        <p:txBody>
          <a:bodyPr anchorCtr="0" anchor="t" bIns="0" lIns="0" spcFirstLastPara="1" rIns="0" wrap="square" tIns="0">
            <a:noAutofit/>
          </a:bodyPr>
          <a:lstStyle/>
          <a:p>
            <a:pPr indent="-277158" lvl="0" marL="397808" rtl="0" algn="l">
              <a:lnSpc>
                <a:spcPct val="115000"/>
              </a:lnSpc>
              <a:spcBef>
                <a:spcPts val="0"/>
              </a:spcBef>
              <a:spcAft>
                <a:spcPts val="0"/>
              </a:spcAft>
              <a:buSzPts val="1400"/>
              <a:buChar char="—"/>
            </a:pPr>
            <a:r>
              <a:rPr lang="en-US"/>
              <a:t>部分SDK要求在原生层初始化</a:t>
            </a:r>
            <a:endParaRPr/>
          </a:p>
          <a:p>
            <a:pPr indent="-277158" lvl="0" marL="397808" rtl="0" algn="l">
              <a:lnSpc>
                <a:spcPct val="115000"/>
              </a:lnSpc>
              <a:spcBef>
                <a:spcPts val="800"/>
              </a:spcBef>
              <a:spcAft>
                <a:spcPts val="0"/>
              </a:spcAft>
              <a:buSzPts val="1400"/>
              <a:buChar char="—"/>
            </a:pPr>
            <a:r>
              <a:rPr lang="en-US"/>
              <a:t>多个SDK需要监听LifeCycle回调</a:t>
            </a:r>
            <a:endParaRPr/>
          </a:p>
        </p:txBody>
      </p:sp>
      <p:sp>
        <p:nvSpPr>
          <p:cNvPr id="446" name="Google Shape;446;p45"/>
          <p:cNvSpPr txBox="1"/>
          <p:nvPr/>
        </p:nvSpPr>
        <p:spPr>
          <a:xfrm>
            <a:off x="476250" y="3146339"/>
            <a:ext cx="4362238" cy="780979"/>
          </a:xfrm>
          <a:prstGeom prst="rect">
            <a:avLst/>
          </a:prstGeom>
          <a:noFill/>
          <a:ln>
            <a:noFill/>
          </a:ln>
        </p:spPr>
        <p:txBody>
          <a:bodyPr anchorCtr="0" anchor="t" bIns="0" lIns="0" spcFirstLastPara="1" rIns="0" wrap="square" tIns="0">
            <a:noAutofit/>
          </a:bodyPr>
          <a:lstStyle/>
          <a:p>
            <a:pPr indent="-277158" lvl="0" marL="397808" marR="0" rtl="0" algn="l">
              <a:lnSpc>
                <a:spcPct val="115000"/>
              </a:lnSpc>
              <a:spcBef>
                <a:spcPts val="0"/>
              </a:spcBef>
              <a:spcAft>
                <a:spcPts val="0"/>
              </a:spcAft>
              <a:buClr>
                <a:srgbClr val="EFEFEF"/>
              </a:buClr>
              <a:buSzPts val="1400"/>
              <a:buFont typeface="Helvetica Neue"/>
              <a:buChar char="—"/>
            </a:pPr>
            <a:r>
              <a:rPr b="0" i="0" lang="en-US" sz="1400" u="none" cap="none" strike="noStrike">
                <a:solidFill>
                  <a:srgbClr val="EFEFEF"/>
                </a:solidFill>
                <a:latin typeface="Arial"/>
                <a:ea typeface="Arial"/>
                <a:cs typeface="Arial"/>
                <a:sym typeface="Arial"/>
              </a:rPr>
              <a:t>原生层初始化时通过反射创建SDK原生对象</a:t>
            </a:r>
            <a:endParaRPr b="0" i="0" sz="1400" u="none" cap="none" strike="noStrike">
              <a:solidFill>
                <a:srgbClr val="000000"/>
              </a:solidFill>
              <a:latin typeface="Helvetica Neue"/>
              <a:ea typeface="Helvetica Neue"/>
              <a:cs typeface="Helvetica Neue"/>
              <a:sym typeface="Helvetica Neue"/>
            </a:endParaRPr>
          </a:p>
          <a:p>
            <a:pPr indent="-277158" lvl="0" marL="397808" marR="0" rtl="0" algn="l">
              <a:lnSpc>
                <a:spcPct val="115000"/>
              </a:lnSpc>
              <a:spcBef>
                <a:spcPts val="800"/>
              </a:spcBef>
              <a:spcAft>
                <a:spcPts val="0"/>
              </a:spcAft>
              <a:buClr>
                <a:srgbClr val="EFEFEF"/>
              </a:buClr>
              <a:buSzPts val="1400"/>
              <a:buFont typeface="Helvetica Neue"/>
              <a:buChar char="—"/>
            </a:pPr>
            <a:r>
              <a:rPr b="0" i="0" lang="en-US" sz="1400" u="none" cap="none" strike="noStrike">
                <a:solidFill>
                  <a:srgbClr val="EFEFEF"/>
                </a:solidFill>
                <a:latin typeface="Arial"/>
                <a:ea typeface="Arial"/>
                <a:cs typeface="Arial"/>
                <a:sym typeface="Arial"/>
              </a:rPr>
              <a:t>Hook底层生命周期回调处理SDK逻辑</a:t>
            </a:r>
            <a:endParaRPr b="0" i="0" sz="1400" u="none" cap="none" strike="noStrike">
              <a:solidFill>
                <a:srgbClr val="000000"/>
              </a:solidFill>
              <a:latin typeface="Helvetica Neue"/>
              <a:ea typeface="Helvetica Neue"/>
              <a:cs typeface="Helvetica Neue"/>
              <a:sym typeface="Helvetica Neue"/>
            </a:endParaRPr>
          </a:p>
        </p:txBody>
      </p:sp>
      <p:sp>
        <p:nvSpPr>
          <p:cNvPr id="447" name="Google Shape;447;p45"/>
          <p:cNvSpPr txBox="1"/>
          <p:nvPr/>
        </p:nvSpPr>
        <p:spPr>
          <a:xfrm>
            <a:off x="477457" y="2067126"/>
            <a:ext cx="5084444" cy="864840"/>
          </a:xfrm>
          <a:prstGeom prst="rect">
            <a:avLst/>
          </a:prstGeom>
          <a:noFill/>
          <a:ln>
            <a:noFill/>
          </a:ln>
        </p:spPr>
        <p:txBody>
          <a:bodyPr anchorCtr="0" anchor="t" bIns="0" lIns="0" spcFirstLastPara="1" rIns="0" wrap="square" tIns="0">
            <a:noAutofit/>
          </a:bodyPr>
          <a:lstStyle/>
          <a:p>
            <a:pPr indent="-277158" lvl="0" marL="397808" marR="0" rtl="0" algn="l">
              <a:lnSpc>
                <a:spcPct val="115000"/>
              </a:lnSpc>
              <a:spcBef>
                <a:spcPts val="0"/>
              </a:spcBef>
              <a:spcAft>
                <a:spcPts val="0"/>
              </a:spcAft>
              <a:buClr>
                <a:srgbClr val="EFEFEF"/>
              </a:buClr>
              <a:buSzPts val="1400"/>
              <a:buFont typeface="Helvetica Neue"/>
              <a:buChar char="—"/>
            </a:pPr>
            <a:r>
              <a:rPr b="0" i="0" lang="en-US" sz="1400" u="none" cap="none" strike="noStrike">
                <a:solidFill>
                  <a:srgbClr val="EFEFEF"/>
                </a:solidFill>
                <a:latin typeface="Arial"/>
                <a:ea typeface="Arial"/>
                <a:cs typeface="Arial"/>
                <a:sym typeface="Arial"/>
              </a:rPr>
              <a:t>原生层使用的配置数据储存在 StreamingAssets/中</a:t>
            </a:r>
            <a:endParaRPr/>
          </a:p>
          <a:p>
            <a:pPr indent="-277158" lvl="0" marL="397808" marR="0" rtl="0" algn="l">
              <a:lnSpc>
                <a:spcPct val="115000"/>
              </a:lnSpc>
              <a:spcBef>
                <a:spcPts val="800"/>
              </a:spcBef>
              <a:spcAft>
                <a:spcPts val="0"/>
              </a:spcAft>
              <a:buClr>
                <a:srgbClr val="EFEFEF"/>
              </a:buClr>
              <a:buSzPts val="1400"/>
              <a:buFont typeface="Helvetica Neue"/>
              <a:buChar char="—"/>
            </a:pPr>
            <a:r>
              <a:rPr b="0" i="0" lang="en-US" sz="1400" u="none" cap="none" strike="noStrike">
                <a:solidFill>
                  <a:srgbClr val="EFEFEF"/>
                </a:solidFill>
                <a:latin typeface="Arial"/>
                <a:ea typeface="Arial"/>
                <a:cs typeface="Arial"/>
                <a:sym typeface="Arial"/>
              </a:rPr>
              <a:t>应用启动时直接读取静态数据</a:t>
            </a:r>
            <a:endParaRPr b="0" i="0" sz="1400" u="none" cap="none" strike="noStrike">
              <a:solidFill>
                <a:srgbClr val="000000"/>
              </a:solidFill>
              <a:latin typeface="Helvetica Neue"/>
              <a:ea typeface="Helvetica Neue"/>
              <a:cs typeface="Helvetica Neue"/>
              <a:sym typeface="Helvetica Neue"/>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500"/>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5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6"/>
          <p:cNvSpPr txBox="1"/>
          <p:nvPr>
            <p:ph idx="4294967295" type="title"/>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Native框架生命周期消息机制</a:t>
            </a:r>
            <a:endParaRPr/>
          </a:p>
        </p:txBody>
      </p:sp>
      <p:sp>
        <p:nvSpPr>
          <p:cNvPr id="453" name="Google Shape;453;p46"/>
          <p:cNvSpPr txBox="1"/>
          <p:nvPr/>
        </p:nvSpPr>
        <p:spPr>
          <a:xfrm>
            <a:off x="476250" y="1071774"/>
            <a:ext cx="197339" cy="2654301"/>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2</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3</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4</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5</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6</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7</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8</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9</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10</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11</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12</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13</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14</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15</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16</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17</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18</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19</a:t>
            </a:r>
            <a:endParaRPr/>
          </a:p>
        </p:txBody>
      </p:sp>
      <p:sp>
        <p:nvSpPr>
          <p:cNvPr id="454" name="Google Shape;454;p46"/>
          <p:cNvSpPr txBox="1"/>
          <p:nvPr/>
        </p:nvSpPr>
        <p:spPr>
          <a:xfrm>
            <a:off x="958724" y="1071774"/>
            <a:ext cx="7960801" cy="256540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a:t>
            </a:r>
            <a:r>
              <a:rPr b="0" i="0" lang="en-US" sz="900" u="none" cap="none" strike="noStrike">
                <a:solidFill>
                  <a:srgbClr val="4EC9B0"/>
                </a:solidFill>
                <a:latin typeface="Arial"/>
                <a:ea typeface="Arial"/>
                <a:cs typeface="Arial"/>
                <a:sym typeface="Arial"/>
              </a:rPr>
              <a:t>(</a:t>
            </a:r>
            <a:r>
              <a:rPr b="0" i="0" lang="en-US" sz="900" u="none" cap="none" strike="noStrike">
                <a:solidFill>
                  <a:srgbClr val="569CD6"/>
                </a:solidFill>
                <a:latin typeface="Arial"/>
                <a:ea typeface="Arial"/>
                <a:cs typeface="Arial"/>
                <a:sym typeface="Arial"/>
              </a:rPr>
              <a:t>BOOL</a:t>
            </a:r>
            <a:r>
              <a:rPr b="0" i="0" lang="en-US" sz="900" u="none" cap="none" strike="noStrike">
                <a:solidFill>
                  <a:srgbClr val="4EC9B0"/>
                </a:solidFill>
                <a:latin typeface="Arial"/>
                <a:ea typeface="Arial"/>
                <a:cs typeface="Arial"/>
                <a:sym typeface="Arial"/>
              </a:rPr>
              <a:t>) </a:t>
            </a:r>
            <a:r>
              <a:rPr b="0" i="0" lang="en-US" sz="900" u="none" cap="none" strike="noStrike">
                <a:solidFill>
                  <a:srgbClr val="DCDCAA"/>
                </a:solidFill>
                <a:latin typeface="Arial"/>
                <a:ea typeface="Arial"/>
                <a:cs typeface="Arial"/>
                <a:sym typeface="Arial"/>
              </a:rPr>
              <a:t>application:</a:t>
            </a:r>
            <a:r>
              <a:rPr b="0" i="0" lang="en-US" sz="900" u="none" cap="none" strike="noStrike">
                <a:solidFill>
                  <a:srgbClr val="D4D4D4"/>
                </a:solidFill>
                <a:latin typeface="Arial"/>
                <a:ea typeface="Arial"/>
                <a:cs typeface="Arial"/>
                <a:sym typeface="Arial"/>
              </a:rPr>
              <a:t>(UIApplication *)</a:t>
            </a:r>
            <a:r>
              <a:rPr b="0" i="0" lang="en-US" sz="900" u="none" cap="none" strike="noStrike">
                <a:solidFill>
                  <a:srgbClr val="9CDCFE"/>
                </a:solidFill>
                <a:latin typeface="Arial"/>
                <a:ea typeface="Arial"/>
                <a:cs typeface="Arial"/>
                <a:sym typeface="Arial"/>
              </a:rPr>
              <a:t>application</a:t>
            </a:r>
            <a:r>
              <a:rPr b="0" i="0" lang="en-US" sz="900" u="none" cap="none" strike="noStrike">
                <a:solidFill>
                  <a:srgbClr val="D4D4D4"/>
                </a:solidFill>
                <a:latin typeface="Arial"/>
                <a:ea typeface="Arial"/>
                <a:cs typeface="Arial"/>
                <a:sym typeface="Arial"/>
              </a:rPr>
              <a:t> </a:t>
            </a:r>
            <a:r>
              <a:rPr b="0" i="0" lang="en-US" sz="900" u="none" cap="none" strike="noStrike">
                <a:solidFill>
                  <a:srgbClr val="DCDCAA"/>
                </a:solidFill>
                <a:latin typeface="Arial"/>
                <a:ea typeface="Arial"/>
                <a:cs typeface="Arial"/>
                <a:sym typeface="Arial"/>
              </a:rPr>
              <a:t>didFinishLaunchingWithOptions:</a:t>
            </a:r>
            <a:r>
              <a:rPr b="0" i="0" lang="en-US" sz="900" u="none" cap="none" strike="noStrike">
                <a:solidFill>
                  <a:srgbClr val="D4D4D4"/>
                </a:solidFill>
                <a:latin typeface="Arial"/>
                <a:ea typeface="Arial"/>
                <a:cs typeface="Arial"/>
                <a:sym typeface="Arial"/>
              </a:rPr>
              <a:t>(</a:t>
            </a:r>
            <a:r>
              <a:rPr b="0" i="0" lang="en-US" sz="900" u="none" cap="none" strike="noStrike">
                <a:solidFill>
                  <a:srgbClr val="4EC9B0"/>
                </a:solidFill>
                <a:latin typeface="Arial"/>
                <a:ea typeface="Arial"/>
                <a:cs typeface="Arial"/>
                <a:sym typeface="Arial"/>
              </a:rPr>
              <a:t>NSDictionary</a:t>
            </a:r>
            <a:r>
              <a:rPr b="0" i="0" lang="en-US" sz="900" u="none" cap="none" strike="noStrike">
                <a:solidFill>
                  <a:srgbClr val="D4D4D4"/>
                </a:solidFill>
                <a:latin typeface="Arial"/>
                <a:ea typeface="Arial"/>
                <a:cs typeface="Arial"/>
                <a:sym typeface="Arial"/>
              </a:rPr>
              <a:t> *)</a:t>
            </a:r>
            <a:r>
              <a:rPr b="0" i="0" lang="en-US" sz="900" u="none" cap="none" strike="noStrike">
                <a:solidFill>
                  <a:srgbClr val="9CDCFE"/>
                </a:solidFill>
                <a:latin typeface="Arial"/>
                <a:ea typeface="Arial"/>
                <a:cs typeface="Arial"/>
                <a:sym typeface="Arial"/>
              </a:rPr>
              <a:t>launchOptions</a:t>
            </a:r>
            <a:r>
              <a:rPr b="0" i="0" lang="en-US" sz="900" u="none" cap="none" strike="noStrike">
                <a:solidFill>
                  <a:srgbClr val="D4D4D4"/>
                </a:solidFill>
                <a:latin typeface="Arial"/>
                <a:ea typeface="Arial"/>
                <a:cs typeface="Arial"/>
                <a:sym typeface="Arial"/>
              </a:rPr>
              <a:t>{</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[super application:application didFinishLaunchingWithOptions:launchOptions];</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r>
              <a:rPr b="0" i="0" lang="en-US" sz="900" u="none" cap="none" strike="noStrike">
                <a:solidFill>
                  <a:srgbClr val="6A9955"/>
                </a:solidFill>
                <a:latin typeface="Arial"/>
                <a:ea typeface="Arial"/>
                <a:cs typeface="Arial"/>
                <a:sym typeface="Arial"/>
              </a:rPr>
              <a:t>//遍历所有原生SDK对象</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r>
              <a:rPr b="0" i="0" lang="en-US" sz="900" u="none" cap="none" strike="noStrike">
                <a:solidFill>
                  <a:srgbClr val="C586C0"/>
                </a:solidFill>
                <a:latin typeface="Arial"/>
                <a:ea typeface="Arial"/>
                <a:cs typeface="Arial"/>
                <a:sym typeface="Arial"/>
              </a:rPr>
              <a:t>for</a:t>
            </a:r>
            <a:r>
              <a:rPr b="0" i="0" lang="en-US" sz="900" u="none" cap="none" strike="noStrike">
                <a:solidFill>
                  <a:srgbClr val="D4D4D4"/>
                </a:solidFill>
                <a:latin typeface="Arial"/>
                <a:ea typeface="Arial"/>
                <a:cs typeface="Arial"/>
                <a:sym typeface="Arial"/>
              </a:rPr>
              <a:t> (</a:t>
            </a:r>
            <a:r>
              <a:rPr b="0" i="0" lang="en-US" sz="900" u="none" cap="none" strike="noStrike">
                <a:solidFill>
                  <a:srgbClr val="4EC9B0"/>
                </a:solidFill>
                <a:latin typeface="Arial"/>
                <a:ea typeface="Arial"/>
                <a:cs typeface="Arial"/>
                <a:sym typeface="Arial"/>
              </a:rPr>
              <a:t>NSString</a:t>
            </a:r>
            <a:r>
              <a:rPr b="0" i="0" lang="en-US" sz="900" u="none" cap="none" strike="noStrike">
                <a:solidFill>
                  <a:srgbClr val="D4D4D4"/>
                </a:solidFill>
                <a:latin typeface="Arial"/>
                <a:ea typeface="Arial"/>
                <a:cs typeface="Arial"/>
                <a:sym typeface="Arial"/>
              </a:rPr>
              <a:t>* sdkkey in dicSDK) {</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r>
              <a:rPr b="0" i="0" lang="en-US" sz="900" u="none" cap="none" strike="noStrike">
                <a:solidFill>
                  <a:srgbClr val="569CD6"/>
                </a:solidFill>
                <a:latin typeface="Arial"/>
                <a:ea typeface="Arial"/>
                <a:cs typeface="Arial"/>
                <a:sym typeface="Arial"/>
              </a:rPr>
              <a:t>id</a:t>
            </a:r>
            <a:r>
              <a:rPr b="0" i="0" lang="en-US" sz="900" u="none" cap="none" strike="noStrike">
                <a:solidFill>
                  <a:srgbClr val="D4D4D4"/>
                </a:solidFill>
                <a:latin typeface="Arial"/>
                <a:ea typeface="Arial"/>
                <a:cs typeface="Arial"/>
                <a:sym typeface="Arial"/>
              </a:rPr>
              <a:t> sdk = [dicSDK objectForKey:sdkkey];</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r>
              <a:rPr b="0" i="0" lang="en-US" sz="900" u="none" cap="none" strike="noStrike">
                <a:solidFill>
                  <a:srgbClr val="569CD6"/>
                </a:solidFill>
                <a:latin typeface="Arial"/>
                <a:ea typeface="Arial"/>
                <a:cs typeface="Arial"/>
                <a:sym typeface="Arial"/>
              </a:rPr>
              <a:t>SEL</a:t>
            </a:r>
            <a:r>
              <a:rPr b="0" i="0" lang="en-US" sz="900" u="none" cap="none" strike="noStrike">
                <a:solidFill>
                  <a:srgbClr val="D4D4D4"/>
                </a:solidFill>
                <a:latin typeface="Arial"/>
                <a:ea typeface="Arial"/>
                <a:cs typeface="Arial"/>
                <a:sym typeface="Arial"/>
              </a:rPr>
              <a:t> sel = </a:t>
            </a:r>
            <a:r>
              <a:rPr b="0" i="0" lang="en-US" sz="900" u="none" cap="none" strike="noStrike">
                <a:solidFill>
                  <a:srgbClr val="569CD6"/>
                </a:solidFill>
                <a:latin typeface="Arial"/>
                <a:ea typeface="Arial"/>
                <a:cs typeface="Arial"/>
                <a:sym typeface="Arial"/>
              </a:rPr>
              <a:t>@selector</a:t>
            </a:r>
            <a:r>
              <a:rPr b="0" i="0" lang="en-US" sz="900" u="none" cap="none" strike="noStrike">
                <a:solidFill>
                  <a:srgbClr val="D4D4D4"/>
                </a:solidFill>
                <a:latin typeface="Arial"/>
                <a:ea typeface="Arial"/>
                <a:cs typeface="Arial"/>
                <a:sym typeface="Arial"/>
              </a:rPr>
              <a:t>(</a:t>
            </a:r>
            <a:r>
              <a:rPr b="0" i="0" lang="en-US" sz="900" u="none" cap="none" strike="noStrike">
                <a:solidFill>
                  <a:srgbClr val="DCDCAA"/>
                </a:solidFill>
                <a:latin typeface="Arial"/>
                <a:ea typeface="Arial"/>
                <a:cs typeface="Arial"/>
                <a:sym typeface="Arial"/>
              </a:rPr>
              <a:t>application:didFinishLaunchingWithOptions:</a:t>
            </a:r>
            <a:r>
              <a:rPr b="0" i="0" lang="en-US" sz="900" u="none" cap="none" strike="noStrike">
                <a:solidFill>
                  <a:srgbClr val="D4D4D4"/>
                </a:solidFill>
                <a:latin typeface="Arial"/>
                <a:ea typeface="Arial"/>
                <a:cs typeface="Arial"/>
                <a:sym typeface="Arial"/>
              </a:rPr>
              <a:t>);</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r>
              <a:rPr b="0" i="0" lang="en-US" sz="900" u="none" cap="none" strike="noStrike">
                <a:solidFill>
                  <a:srgbClr val="4EC9B0"/>
                </a:solidFill>
                <a:latin typeface="Arial"/>
                <a:ea typeface="Arial"/>
                <a:cs typeface="Arial"/>
                <a:sym typeface="Arial"/>
              </a:rPr>
              <a:t>NSMethodSignature</a:t>
            </a:r>
            <a:r>
              <a:rPr b="0" i="0" lang="en-US" sz="900" u="none" cap="none" strike="noStrike">
                <a:solidFill>
                  <a:srgbClr val="D4D4D4"/>
                </a:solidFill>
                <a:latin typeface="Arial"/>
                <a:ea typeface="Arial"/>
                <a:cs typeface="Arial"/>
                <a:sym typeface="Arial"/>
              </a:rPr>
              <a:t> *sig = [sdk methodSignatureForSelector:sel];</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r>
              <a:rPr b="0" i="0" lang="en-US" sz="900" u="none" cap="none" strike="noStrike">
                <a:solidFill>
                  <a:srgbClr val="C586C0"/>
                </a:solidFill>
                <a:latin typeface="Arial"/>
                <a:ea typeface="Arial"/>
                <a:cs typeface="Arial"/>
                <a:sym typeface="Arial"/>
              </a:rPr>
              <a:t>if</a:t>
            </a:r>
            <a:r>
              <a:rPr b="0" i="0" lang="en-US" sz="900" u="none" cap="none" strike="noStrike">
                <a:solidFill>
                  <a:srgbClr val="D4D4D4"/>
                </a:solidFill>
                <a:latin typeface="Arial"/>
                <a:ea typeface="Arial"/>
                <a:cs typeface="Arial"/>
                <a:sym typeface="Arial"/>
              </a:rPr>
              <a:t>(!sig) </a:t>
            </a:r>
            <a:r>
              <a:rPr b="0" i="0" lang="en-US" sz="900" u="none" cap="none" strike="noStrike">
                <a:solidFill>
                  <a:srgbClr val="C586C0"/>
                </a:solidFill>
                <a:latin typeface="Arial"/>
                <a:ea typeface="Arial"/>
                <a:cs typeface="Arial"/>
                <a:sym typeface="Arial"/>
              </a:rPr>
              <a:t>continue</a:t>
            </a:r>
            <a:r>
              <a:rPr b="0" i="0" lang="en-US" sz="900" u="none" cap="none" strike="noStrike">
                <a:solidFill>
                  <a:srgbClr val="D4D4D4"/>
                </a:solidFill>
                <a:latin typeface="Arial"/>
                <a:ea typeface="Arial"/>
                <a:cs typeface="Arial"/>
                <a:sym typeface="Arial"/>
              </a:rPr>
              <a:t>;</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r>
              <a:rPr b="0" i="0" lang="en-US" sz="900" u="none" cap="none" strike="noStrike">
                <a:solidFill>
                  <a:srgbClr val="C586C0"/>
                </a:solidFill>
                <a:latin typeface="Arial"/>
                <a:ea typeface="Arial"/>
                <a:cs typeface="Arial"/>
                <a:sym typeface="Arial"/>
              </a:rPr>
              <a:t>if</a:t>
            </a:r>
            <a:r>
              <a:rPr b="0" i="0" lang="en-US" sz="900" u="none" cap="none" strike="noStrike">
                <a:solidFill>
                  <a:srgbClr val="D4D4D4"/>
                </a:solidFill>
                <a:latin typeface="Arial"/>
                <a:ea typeface="Arial"/>
                <a:cs typeface="Arial"/>
                <a:sym typeface="Arial"/>
              </a:rPr>
              <a:t>(![sdk respondsToSelector:sel]) </a:t>
            </a:r>
            <a:r>
              <a:rPr b="0" i="0" lang="en-US" sz="900" u="none" cap="none" strike="noStrike">
                <a:solidFill>
                  <a:srgbClr val="C586C0"/>
                </a:solidFill>
                <a:latin typeface="Arial"/>
                <a:ea typeface="Arial"/>
                <a:cs typeface="Arial"/>
                <a:sym typeface="Arial"/>
              </a:rPr>
              <a:t>continue</a:t>
            </a:r>
            <a:r>
              <a:rPr b="0" i="0" lang="en-US" sz="900" u="none" cap="none" strike="noStrike">
                <a:solidFill>
                  <a:srgbClr val="D4D4D4"/>
                </a:solidFill>
                <a:latin typeface="Arial"/>
                <a:ea typeface="Arial"/>
                <a:cs typeface="Arial"/>
                <a:sym typeface="Arial"/>
              </a:rPr>
              <a:t>;</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r>
              <a:rPr b="0" i="0" lang="en-US" sz="900" u="none" cap="none" strike="noStrike">
                <a:solidFill>
                  <a:srgbClr val="6A9955"/>
                </a:solidFill>
                <a:latin typeface="Arial"/>
                <a:ea typeface="Arial"/>
                <a:cs typeface="Arial"/>
                <a:sym typeface="Arial"/>
              </a:rPr>
              <a:t>//反射调用对应的方法</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r>
              <a:rPr b="0" i="0" lang="en-US" sz="900" u="none" cap="none" strike="noStrike">
                <a:solidFill>
                  <a:srgbClr val="4EC9B0"/>
                </a:solidFill>
                <a:latin typeface="Arial"/>
                <a:ea typeface="Arial"/>
                <a:cs typeface="Arial"/>
                <a:sym typeface="Arial"/>
              </a:rPr>
              <a:t>NSInvocation</a:t>
            </a:r>
            <a:r>
              <a:rPr b="0" i="0" lang="en-US" sz="900" u="none" cap="none" strike="noStrike">
                <a:solidFill>
                  <a:srgbClr val="D4D4D4"/>
                </a:solidFill>
                <a:latin typeface="Arial"/>
                <a:ea typeface="Arial"/>
                <a:cs typeface="Arial"/>
                <a:sym typeface="Arial"/>
              </a:rPr>
              <a:t> *invo = [</a:t>
            </a:r>
            <a:r>
              <a:rPr b="0" i="0" lang="en-US" sz="900" u="none" cap="none" strike="noStrike">
                <a:solidFill>
                  <a:srgbClr val="4EC9B0"/>
                </a:solidFill>
                <a:latin typeface="Arial"/>
                <a:ea typeface="Arial"/>
                <a:cs typeface="Arial"/>
                <a:sym typeface="Arial"/>
              </a:rPr>
              <a:t>NSInvocation</a:t>
            </a:r>
            <a:r>
              <a:rPr b="0" i="0" lang="en-US" sz="900" u="none" cap="none" strike="noStrike">
                <a:solidFill>
                  <a:srgbClr val="D4D4D4"/>
                </a:solidFill>
                <a:latin typeface="Arial"/>
                <a:ea typeface="Arial"/>
                <a:cs typeface="Arial"/>
                <a:sym typeface="Arial"/>
              </a:rPr>
              <a:t> invocationWithMethodSignature:sig];</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[invo setTarget:sdk];</a:t>
            </a:r>
            <a:endParaRPr/>
          </a:p>
          <a:p>
            <a:pPr indent="457200" lvl="0" marL="0" marR="0" rtl="0" algn="l">
              <a:lnSpc>
                <a:spcPct val="100000"/>
              </a:lnSpc>
              <a:spcBef>
                <a:spcPts val="0"/>
              </a:spcBef>
              <a:spcAft>
                <a:spcPts val="0"/>
              </a:spcAft>
              <a:buClr>
                <a:srgbClr val="6A9955"/>
              </a:buClr>
              <a:buSzPts val="900"/>
              <a:buFont typeface="Arial"/>
              <a:buNone/>
            </a:pPr>
            <a:r>
              <a:rPr b="0" i="0" lang="en-US" sz="900" u="none" cap="none" strike="noStrike">
                <a:solidFill>
                  <a:srgbClr val="6A9955"/>
                </a:solidFill>
                <a:latin typeface="Arial"/>
                <a:ea typeface="Arial"/>
                <a:cs typeface="Arial"/>
                <a:sym typeface="Arial"/>
              </a:rPr>
              <a:t>//...</a:t>
            </a:r>
            <a:endParaRPr b="0" i="0" sz="1400" u="none" cap="none" strike="noStrike">
              <a:solidFill>
                <a:srgbClr val="D4D4D4"/>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[invo invoke];</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r>
              <a:rPr b="0" i="0" lang="en-US" sz="900" u="none" cap="none" strike="noStrike">
                <a:solidFill>
                  <a:srgbClr val="C586C0"/>
                </a:solidFill>
                <a:latin typeface="Arial"/>
                <a:ea typeface="Arial"/>
                <a:cs typeface="Arial"/>
                <a:sym typeface="Arial"/>
              </a:rPr>
              <a:t>return</a:t>
            </a:r>
            <a:r>
              <a:rPr b="0" i="0" lang="en-US" sz="900" u="none" cap="none" strike="noStrike">
                <a:solidFill>
                  <a:srgbClr val="D4D4D4"/>
                </a:solidFill>
                <a:latin typeface="Arial"/>
                <a:ea typeface="Arial"/>
                <a:cs typeface="Arial"/>
                <a:sym typeface="Arial"/>
              </a:rPr>
              <a:t> </a:t>
            </a:r>
            <a:r>
              <a:rPr b="0" i="0" lang="en-US" sz="900" u="none" cap="none" strike="noStrike">
                <a:solidFill>
                  <a:srgbClr val="569CD6"/>
                </a:solidFill>
                <a:latin typeface="Arial"/>
                <a:ea typeface="Arial"/>
                <a:cs typeface="Arial"/>
                <a:sym typeface="Arial"/>
              </a:rPr>
              <a:t>YES</a:t>
            </a:r>
            <a:r>
              <a:rPr b="0" i="0" lang="en-US" sz="900" u="none" cap="none" strike="noStrike">
                <a:solidFill>
                  <a:srgbClr val="D4D4D4"/>
                </a:solidFill>
                <a:latin typeface="Arial"/>
                <a:ea typeface="Arial"/>
                <a:cs typeface="Arial"/>
                <a:sym typeface="Arial"/>
              </a:rPr>
              <a:t>;</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a:t>
            </a:r>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7"/>
          <p:cNvSpPr txBox="1"/>
          <p:nvPr>
            <p:ph idx="4294967295" type="title"/>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Native框架开发</a:t>
            </a:r>
            <a:endParaRPr/>
          </a:p>
        </p:txBody>
      </p:sp>
      <p:sp>
        <p:nvSpPr>
          <p:cNvPr id="460" name="Google Shape;460;p47"/>
          <p:cNvSpPr txBox="1"/>
          <p:nvPr/>
        </p:nvSpPr>
        <p:spPr>
          <a:xfrm>
            <a:off x="476250" y="1823198"/>
            <a:ext cx="184200" cy="1536701"/>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2</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3</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4</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5</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6</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7</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8</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9</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10</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11</a:t>
            </a:r>
            <a:endParaRPr/>
          </a:p>
        </p:txBody>
      </p:sp>
      <p:sp>
        <p:nvSpPr>
          <p:cNvPr id="461" name="Google Shape;461;p47"/>
          <p:cNvSpPr txBox="1"/>
          <p:nvPr/>
        </p:nvSpPr>
        <p:spPr>
          <a:xfrm>
            <a:off x="958725" y="1823198"/>
            <a:ext cx="3412200" cy="128270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C586C0"/>
              </a:buClr>
              <a:buSzPts val="900"/>
              <a:buFont typeface="Arial"/>
              <a:buNone/>
            </a:pPr>
            <a:r>
              <a:rPr b="0" i="0" lang="en-US" sz="900" u="none" cap="none" strike="noStrike">
                <a:solidFill>
                  <a:srgbClr val="C586C0"/>
                </a:solidFill>
                <a:latin typeface="Arial"/>
                <a:ea typeface="Arial"/>
                <a:cs typeface="Arial"/>
                <a:sym typeface="Arial"/>
              </a:rPr>
              <a:t>#import</a:t>
            </a:r>
            <a:r>
              <a:rPr b="0" i="0" lang="en-US" sz="900" u="none" cap="none" strike="noStrike">
                <a:solidFill>
                  <a:srgbClr val="569CD6"/>
                </a:solidFill>
                <a:latin typeface="Arial"/>
                <a:ea typeface="Arial"/>
                <a:cs typeface="Arial"/>
                <a:sym typeface="Arial"/>
              </a:rPr>
              <a:t> </a:t>
            </a:r>
            <a:r>
              <a:rPr b="0" i="0" lang="en-US" sz="900" u="none" cap="none" strike="noStrike">
                <a:solidFill>
                  <a:srgbClr val="CE9178"/>
                </a:solidFill>
                <a:latin typeface="Arial"/>
                <a:ea typeface="Arial"/>
                <a:cs typeface="Arial"/>
                <a:sym typeface="Arial"/>
              </a:rPr>
              <a:t>&lt;Foundation/Foundation.h&gt;</a:t>
            </a:r>
            <a:endParaRPr/>
          </a:p>
          <a:p>
            <a:pPr indent="0" lvl="0" marL="0" marR="0" rtl="0" algn="l">
              <a:lnSpc>
                <a:spcPct val="100000"/>
              </a:lnSpc>
              <a:spcBef>
                <a:spcPts val="0"/>
              </a:spcBef>
              <a:spcAft>
                <a:spcPts val="0"/>
              </a:spcAft>
              <a:buClr>
                <a:srgbClr val="C586C0"/>
              </a:buClr>
              <a:buSzPts val="900"/>
              <a:buFont typeface="Arial"/>
              <a:buNone/>
            </a:pPr>
            <a:r>
              <a:rPr b="0" i="0" lang="en-US" sz="900" u="none" cap="none" strike="noStrike">
                <a:solidFill>
                  <a:srgbClr val="C586C0"/>
                </a:solidFill>
                <a:latin typeface="Arial"/>
                <a:ea typeface="Arial"/>
                <a:cs typeface="Arial"/>
                <a:sym typeface="Arial"/>
              </a:rPr>
              <a:t>#import</a:t>
            </a:r>
            <a:r>
              <a:rPr b="0" i="0" lang="en-US" sz="900" u="none" cap="none" strike="noStrike">
                <a:solidFill>
                  <a:srgbClr val="569CD6"/>
                </a:solidFill>
                <a:latin typeface="Arial"/>
                <a:ea typeface="Arial"/>
                <a:cs typeface="Arial"/>
                <a:sym typeface="Arial"/>
              </a:rPr>
              <a:t> </a:t>
            </a:r>
            <a:r>
              <a:rPr b="0" i="0" lang="en-US" sz="900" u="none" cap="none" strike="noStrike">
                <a:solidFill>
                  <a:srgbClr val="CE9178"/>
                </a:solidFill>
                <a:latin typeface="Arial"/>
                <a:ea typeface="Arial"/>
                <a:cs typeface="Arial"/>
                <a:sym typeface="Arial"/>
              </a:rPr>
              <a:t>"UnityAppController.h"</a:t>
            </a:r>
            <a:endParaRPr/>
          </a:p>
          <a:p>
            <a:pPr indent="0" lvl="0" marL="0" marR="0" rtl="0" algn="l">
              <a:lnSpc>
                <a:spcPct val="100000"/>
              </a:lnSpc>
              <a:spcBef>
                <a:spcPts val="0"/>
              </a:spcBef>
              <a:spcAft>
                <a:spcPts val="0"/>
              </a:spcAft>
              <a:buClr>
                <a:srgbClr val="CE9178"/>
              </a:buClr>
              <a:buSzPts val="1400"/>
              <a:buFont typeface="Arial"/>
              <a:buNone/>
            </a:pPr>
            <a:r>
              <a:t/>
            </a:r>
            <a:endParaRPr b="0" i="0" sz="1400" u="none" cap="none" strike="noStrike">
              <a:solidFill>
                <a:srgbClr val="CE9178"/>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69CD6"/>
              </a:buClr>
              <a:buSzPts val="900"/>
              <a:buFont typeface="Arial"/>
              <a:buNone/>
            </a:pPr>
            <a:r>
              <a:rPr b="0" i="0" lang="en-US" sz="900" u="none" cap="none" strike="noStrike">
                <a:solidFill>
                  <a:srgbClr val="569CD6"/>
                </a:solidFill>
                <a:latin typeface="Arial"/>
                <a:ea typeface="Arial"/>
                <a:cs typeface="Arial"/>
                <a:sym typeface="Arial"/>
              </a:rPr>
              <a:t>@interface</a:t>
            </a:r>
            <a:r>
              <a:rPr b="0" i="0" lang="en-US" sz="900" u="none" cap="none" strike="noStrike">
                <a:solidFill>
                  <a:srgbClr val="D4D4D4"/>
                </a:solidFill>
                <a:latin typeface="Arial"/>
                <a:ea typeface="Arial"/>
                <a:cs typeface="Arial"/>
                <a:sym typeface="Arial"/>
              </a:rPr>
              <a:t> </a:t>
            </a:r>
            <a:r>
              <a:rPr b="0" i="0" lang="en-US" sz="900" u="none" cap="none" strike="noStrike">
                <a:solidFill>
                  <a:srgbClr val="4EC9B0"/>
                </a:solidFill>
                <a:latin typeface="Arial"/>
                <a:ea typeface="Arial"/>
                <a:cs typeface="Arial"/>
                <a:sym typeface="Arial"/>
              </a:rPr>
              <a:t>CISAppController</a:t>
            </a:r>
            <a:r>
              <a:rPr b="0" i="0" lang="en-US" sz="900" u="none" cap="none" strike="noStrike">
                <a:solidFill>
                  <a:srgbClr val="D4D4D4"/>
                </a:solidFill>
                <a:latin typeface="Arial"/>
                <a:ea typeface="Arial"/>
                <a:cs typeface="Arial"/>
                <a:sym typeface="Arial"/>
              </a:rPr>
              <a:t> : </a:t>
            </a:r>
            <a:r>
              <a:rPr b="0" i="0" lang="en-US" sz="900" u="none" cap="none" strike="noStrike">
                <a:solidFill>
                  <a:srgbClr val="4EC9B0"/>
                </a:solidFill>
                <a:latin typeface="Arial"/>
                <a:ea typeface="Arial"/>
                <a:cs typeface="Arial"/>
                <a:sym typeface="Arial"/>
              </a:rPr>
              <a:t>UnityAppController</a:t>
            </a:r>
            <a:endParaRPr/>
          </a:p>
          <a:p>
            <a:pPr indent="0" lvl="0" marL="0" marR="0" rtl="0" algn="l">
              <a:lnSpc>
                <a:spcPct val="100000"/>
              </a:lnSpc>
              <a:spcBef>
                <a:spcPts val="0"/>
              </a:spcBef>
              <a:spcAft>
                <a:spcPts val="0"/>
              </a:spcAft>
              <a:buClr>
                <a:srgbClr val="6A9955"/>
              </a:buClr>
              <a:buSzPts val="900"/>
              <a:buFont typeface="Arial"/>
              <a:buNone/>
            </a:pPr>
            <a:r>
              <a:rPr b="0" i="0" lang="en-US" sz="900" u="none" cap="none" strike="noStrike">
                <a:solidFill>
                  <a:srgbClr val="6A9955"/>
                </a:solidFill>
                <a:latin typeface="Arial"/>
                <a:ea typeface="Arial"/>
                <a:cs typeface="Arial"/>
                <a:sym typeface="Arial"/>
              </a:rPr>
              <a:t>//...</a:t>
            </a:r>
            <a:endParaRPr/>
          </a:p>
          <a:p>
            <a:pPr indent="0" lvl="0" marL="0" marR="0" rtl="0" algn="l">
              <a:lnSpc>
                <a:spcPct val="100000"/>
              </a:lnSpc>
              <a:spcBef>
                <a:spcPts val="0"/>
              </a:spcBef>
              <a:spcAft>
                <a:spcPts val="0"/>
              </a:spcAft>
              <a:buClr>
                <a:srgbClr val="569CD6"/>
              </a:buClr>
              <a:buSzPts val="900"/>
              <a:buFont typeface="Arial"/>
              <a:buNone/>
            </a:pPr>
            <a:r>
              <a:rPr b="0" i="0" lang="en-US" sz="900" u="none" cap="none" strike="noStrike">
                <a:solidFill>
                  <a:srgbClr val="569CD6"/>
                </a:solidFill>
                <a:latin typeface="Arial"/>
                <a:ea typeface="Arial"/>
                <a:cs typeface="Arial"/>
                <a:sym typeface="Arial"/>
              </a:rPr>
              <a:t>@end</a:t>
            </a:r>
            <a:endParaRPr/>
          </a:p>
          <a:p>
            <a:pPr indent="0" lvl="0" marL="0" marR="0" rtl="0" algn="l">
              <a:lnSpc>
                <a:spcPct val="100000"/>
              </a:lnSpc>
              <a:spcBef>
                <a:spcPts val="0"/>
              </a:spcBef>
              <a:spcAft>
                <a:spcPts val="0"/>
              </a:spcAft>
              <a:buClr>
                <a:srgbClr val="6A9955"/>
              </a:buClr>
              <a:buSzPts val="900"/>
              <a:buFont typeface="Arial"/>
              <a:buNone/>
            </a:pPr>
            <a:r>
              <a:rPr b="0" i="0" lang="en-US" sz="900" u="none" cap="none" strike="noStrike">
                <a:solidFill>
                  <a:srgbClr val="6A9955"/>
                </a:solidFill>
                <a:latin typeface="Arial"/>
                <a:ea typeface="Arial"/>
                <a:cs typeface="Arial"/>
                <a:sym typeface="Arial"/>
              </a:rPr>
              <a:t>//声明AppController类</a:t>
            </a:r>
            <a:endParaRPr/>
          </a:p>
          <a:p>
            <a:pPr indent="0" lvl="0" marL="0" marR="0" rtl="0" algn="l">
              <a:lnSpc>
                <a:spcPct val="100000"/>
              </a:lnSpc>
              <a:spcBef>
                <a:spcPts val="0"/>
              </a:spcBef>
              <a:spcAft>
                <a:spcPts val="0"/>
              </a:spcAft>
              <a:buClr>
                <a:srgbClr val="DCDCAA"/>
              </a:buClr>
              <a:buSzPts val="900"/>
              <a:buFont typeface="Arial"/>
              <a:buNone/>
            </a:pPr>
            <a:r>
              <a:rPr b="0" i="0" lang="en-US" sz="900" u="none" cap="none" strike="noStrike">
                <a:solidFill>
                  <a:srgbClr val="DCDCAA"/>
                </a:solidFill>
                <a:latin typeface="Arial"/>
                <a:ea typeface="Arial"/>
                <a:cs typeface="Arial"/>
                <a:sym typeface="Arial"/>
              </a:rPr>
              <a:t>IMPL_APP_CONTROLLER_SUBCLASS</a:t>
            </a:r>
            <a:r>
              <a:rPr b="0" i="0" lang="en-US" sz="900" u="none" cap="none" strike="noStrike">
                <a:solidFill>
                  <a:srgbClr val="D4D4D4"/>
                </a:solidFill>
                <a:latin typeface="Arial"/>
                <a:ea typeface="Arial"/>
                <a:cs typeface="Arial"/>
                <a:sym typeface="Arial"/>
              </a:rPr>
              <a:t>(CISAppController)</a:t>
            </a:r>
            <a:endParaRPr/>
          </a:p>
        </p:txBody>
      </p:sp>
      <p:sp>
        <p:nvSpPr>
          <p:cNvPr id="462" name="Google Shape;462;p47"/>
          <p:cNvSpPr txBox="1"/>
          <p:nvPr/>
        </p:nvSpPr>
        <p:spPr>
          <a:xfrm>
            <a:off x="4910663" y="1822699"/>
            <a:ext cx="184202" cy="2235201"/>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2</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3</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4</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5</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6</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7</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8</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9</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10</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11</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12</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13</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14</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15</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16</a:t>
            </a:r>
            <a:endParaRPr/>
          </a:p>
        </p:txBody>
      </p:sp>
      <p:sp>
        <p:nvSpPr>
          <p:cNvPr id="463" name="Google Shape;463;p47"/>
          <p:cNvSpPr txBox="1"/>
          <p:nvPr/>
        </p:nvSpPr>
        <p:spPr>
          <a:xfrm>
            <a:off x="5393149" y="1822699"/>
            <a:ext cx="3412200" cy="153670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569CD6"/>
              </a:buClr>
              <a:buSzPts val="900"/>
              <a:buFont typeface="Arial"/>
              <a:buNone/>
            </a:pPr>
            <a:r>
              <a:rPr b="0" i="0" lang="en-US" sz="900" u="none" cap="none" strike="noStrike">
                <a:solidFill>
                  <a:srgbClr val="569CD6"/>
                </a:solidFill>
                <a:latin typeface="Arial"/>
                <a:ea typeface="Arial"/>
                <a:cs typeface="Arial"/>
                <a:sym typeface="Arial"/>
              </a:rPr>
              <a:t>Package</a:t>
            </a:r>
            <a:r>
              <a:rPr b="0" i="0" lang="en-US" sz="900" u="none" cap="none" strike="noStrike">
                <a:solidFill>
                  <a:srgbClr val="D4D4D4"/>
                </a:solidFill>
                <a:latin typeface="Arial"/>
                <a:ea typeface="Arial"/>
                <a:cs typeface="Arial"/>
                <a:sym typeface="Arial"/>
              </a:rPr>
              <a:t> com.cis.cisframework;</a:t>
            </a:r>
            <a:endParaRPr/>
          </a:p>
          <a:p>
            <a:pPr indent="0" lvl="0" marL="0" marR="0" rtl="0" algn="l">
              <a:lnSpc>
                <a:spcPct val="100000"/>
              </a:lnSpc>
              <a:spcBef>
                <a:spcPts val="0"/>
              </a:spcBef>
              <a:spcAft>
                <a:spcPts val="0"/>
              </a:spcAft>
              <a:buClr>
                <a:srgbClr val="569CD6"/>
              </a:buClr>
              <a:buSzPts val="900"/>
              <a:buFont typeface="Arial"/>
              <a:buNone/>
            </a:pPr>
            <a:r>
              <a:rPr b="0" i="0" lang="en-US" sz="900" u="none" cap="none" strike="noStrike">
                <a:solidFill>
                  <a:srgbClr val="569CD6"/>
                </a:solidFill>
                <a:latin typeface="Arial"/>
                <a:ea typeface="Arial"/>
                <a:cs typeface="Arial"/>
                <a:sym typeface="Arial"/>
              </a:rPr>
              <a:t>import</a:t>
            </a:r>
            <a:r>
              <a:rPr b="0" i="0" lang="en-US" sz="900" u="none" cap="none" strike="noStrike">
                <a:solidFill>
                  <a:srgbClr val="D4D4D4"/>
                </a:solidFill>
                <a:latin typeface="Arial"/>
                <a:ea typeface="Arial"/>
                <a:cs typeface="Arial"/>
                <a:sym typeface="Arial"/>
              </a:rPr>
              <a:t> com.unity3d.player.UnityPlayerActivity;</a:t>
            </a:r>
            <a:endParaRPr/>
          </a:p>
          <a:p>
            <a:pPr indent="0" lvl="0" marL="0" marR="0" rtl="0" algn="l">
              <a:lnSpc>
                <a:spcPct val="100000"/>
              </a:lnSpc>
              <a:spcBef>
                <a:spcPts val="0"/>
              </a:spcBef>
              <a:spcAft>
                <a:spcPts val="0"/>
              </a:spcAft>
              <a:buClr>
                <a:srgbClr val="6A9955"/>
              </a:buClr>
              <a:buSzPts val="900"/>
              <a:buFont typeface="Arial"/>
              <a:buNone/>
            </a:pPr>
            <a:r>
              <a:rPr b="0" i="0" lang="en-US" sz="900" u="none" cap="none" strike="noStrike">
                <a:solidFill>
                  <a:srgbClr val="6A9955"/>
                </a:solidFill>
                <a:latin typeface="Arial"/>
                <a:ea typeface="Arial"/>
                <a:cs typeface="Arial"/>
                <a:sym typeface="Arial"/>
              </a:rPr>
              <a:t>//...</a:t>
            </a:r>
            <a:endParaRPr/>
          </a:p>
          <a:p>
            <a:pPr indent="0" lvl="0" marL="0" marR="0" rtl="0" algn="l">
              <a:lnSpc>
                <a:spcPct val="100000"/>
              </a:lnSpc>
              <a:spcBef>
                <a:spcPts val="0"/>
              </a:spcBef>
              <a:spcAft>
                <a:spcPts val="0"/>
              </a:spcAft>
              <a:buClr>
                <a:srgbClr val="569CD6"/>
              </a:buClr>
              <a:buSzPts val="900"/>
              <a:buFont typeface="Arial"/>
              <a:buNone/>
            </a:pPr>
            <a:r>
              <a:rPr b="0" i="0" lang="en-US" sz="900" u="none" cap="none" strike="noStrike">
                <a:solidFill>
                  <a:srgbClr val="569CD6"/>
                </a:solidFill>
                <a:latin typeface="Arial"/>
                <a:ea typeface="Arial"/>
                <a:cs typeface="Arial"/>
                <a:sym typeface="Arial"/>
              </a:rPr>
              <a:t>public</a:t>
            </a:r>
            <a:r>
              <a:rPr b="0" i="0" lang="en-US" sz="900" u="none" cap="none" strike="noStrike">
                <a:solidFill>
                  <a:srgbClr val="D4D4D4"/>
                </a:solidFill>
                <a:latin typeface="Arial"/>
                <a:ea typeface="Arial"/>
                <a:cs typeface="Arial"/>
                <a:sym typeface="Arial"/>
              </a:rPr>
              <a:t> </a:t>
            </a:r>
            <a:r>
              <a:rPr b="0" i="0" lang="en-US" sz="900" u="none" cap="none" strike="noStrike">
                <a:solidFill>
                  <a:srgbClr val="569CD6"/>
                </a:solidFill>
                <a:latin typeface="Arial"/>
                <a:ea typeface="Arial"/>
                <a:cs typeface="Arial"/>
                <a:sym typeface="Arial"/>
              </a:rPr>
              <a:t>class</a:t>
            </a:r>
            <a:r>
              <a:rPr b="0" i="0" lang="en-US" sz="900" u="none" cap="none" strike="noStrike">
                <a:solidFill>
                  <a:srgbClr val="D4D4D4"/>
                </a:solidFill>
                <a:latin typeface="Arial"/>
                <a:ea typeface="Arial"/>
                <a:cs typeface="Arial"/>
                <a:sym typeface="Arial"/>
              </a:rPr>
              <a:t> </a:t>
            </a:r>
            <a:r>
              <a:rPr b="0" i="0" lang="en-US" sz="900" u="none" cap="none" strike="noStrike">
                <a:solidFill>
                  <a:srgbClr val="4EC9B0"/>
                </a:solidFill>
                <a:latin typeface="Arial"/>
                <a:ea typeface="Arial"/>
                <a:cs typeface="Arial"/>
                <a:sym typeface="Arial"/>
              </a:rPr>
              <a:t>CISActivity</a:t>
            </a:r>
            <a:r>
              <a:rPr b="0" i="0" lang="en-US" sz="900" u="none" cap="none" strike="noStrike">
                <a:solidFill>
                  <a:srgbClr val="D4D4D4"/>
                </a:solidFill>
                <a:latin typeface="Arial"/>
                <a:ea typeface="Arial"/>
                <a:cs typeface="Arial"/>
                <a:sym typeface="Arial"/>
              </a:rPr>
              <a:t> </a:t>
            </a:r>
            <a:r>
              <a:rPr b="0" i="0" lang="en-US" sz="900" u="none" cap="none" strike="noStrike">
                <a:solidFill>
                  <a:srgbClr val="569CD6"/>
                </a:solidFill>
                <a:latin typeface="Arial"/>
                <a:ea typeface="Arial"/>
                <a:cs typeface="Arial"/>
                <a:sym typeface="Arial"/>
              </a:rPr>
              <a:t>extends</a:t>
            </a:r>
            <a:r>
              <a:rPr b="0" i="0" lang="en-US" sz="900" u="none" cap="none" strike="noStrike">
                <a:solidFill>
                  <a:srgbClr val="D4D4D4"/>
                </a:solidFill>
                <a:latin typeface="Arial"/>
                <a:ea typeface="Arial"/>
                <a:cs typeface="Arial"/>
                <a:sym typeface="Arial"/>
              </a:rPr>
              <a:t> </a:t>
            </a:r>
            <a:r>
              <a:rPr b="0" i="0" lang="en-US" sz="900" u="none" cap="none" strike="noStrike">
                <a:solidFill>
                  <a:srgbClr val="4EC9B0"/>
                </a:solidFill>
                <a:latin typeface="Arial"/>
                <a:ea typeface="Arial"/>
                <a:cs typeface="Arial"/>
                <a:sym typeface="Arial"/>
              </a:rPr>
              <a:t>UnityPlayerActivity</a:t>
            </a:r>
            <a:r>
              <a:rPr b="0" i="0" lang="en-US" sz="900" u="none" cap="none" strike="noStrike">
                <a:solidFill>
                  <a:srgbClr val="D4D4D4"/>
                </a:solidFill>
                <a:latin typeface="Arial"/>
                <a:ea typeface="Arial"/>
                <a:cs typeface="Arial"/>
                <a:sym typeface="Arial"/>
              </a:rPr>
              <a:t> {</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r>
              <a:rPr b="0" i="0" lang="en-US" sz="900" u="none" cap="none" strike="noStrike">
                <a:solidFill>
                  <a:srgbClr val="4EC9B0"/>
                </a:solidFill>
                <a:latin typeface="Arial"/>
                <a:ea typeface="Arial"/>
                <a:cs typeface="Arial"/>
                <a:sym typeface="Arial"/>
              </a:rPr>
              <a:t>@Override</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r>
              <a:rPr b="0" i="0" lang="en-US" sz="900" u="none" cap="none" strike="noStrike">
                <a:solidFill>
                  <a:srgbClr val="569CD6"/>
                </a:solidFill>
                <a:latin typeface="Arial"/>
                <a:ea typeface="Arial"/>
                <a:cs typeface="Arial"/>
                <a:sym typeface="Arial"/>
              </a:rPr>
              <a:t>protected</a:t>
            </a:r>
            <a:r>
              <a:rPr b="0" i="0" lang="en-US" sz="900" u="none" cap="none" strike="noStrike">
                <a:solidFill>
                  <a:srgbClr val="D4D4D4"/>
                </a:solidFill>
                <a:latin typeface="Arial"/>
                <a:ea typeface="Arial"/>
                <a:cs typeface="Arial"/>
                <a:sym typeface="Arial"/>
              </a:rPr>
              <a:t> </a:t>
            </a:r>
            <a:r>
              <a:rPr b="0" i="0" lang="en-US" sz="900" u="none" cap="none" strike="noStrike">
                <a:solidFill>
                  <a:srgbClr val="4EC9B0"/>
                </a:solidFill>
                <a:latin typeface="Arial"/>
                <a:ea typeface="Arial"/>
                <a:cs typeface="Arial"/>
                <a:sym typeface="Arial"/>
              </a:rPr>
              <a:t>void</a:t>
            </a:r>
            <a:r>
              <a:rPr b="0" i="0" lang="en-US" sz="900" u="none" cap="none" strike="noStrike">
                <a:solidFill>
                  <a:srgbClr val="D4D4D4"/>
                </a:solidFill>
                <a:latin typeface="Arial"/>
                <a:ea typeface="Arial"/>
                <a:cs typeface="Arial"/>
                <a:sym typeface="Arial"/>
              </a:rPr>
              <a:t> </a:t>
            </a:r>
            <a:r>
              <a:rPr b="0" i="0" lang="en-US" sz="900" u="none" cap="none" strike="noStrike">
                <a:solidFill>
                  <a:srgbClr val="DCDCAA"/>
                </a:solidFill>
                <a:latin typeface="Arial"/>
                <a:ea typeface="Arial"/>
                <a:cs typeface="Arial"/>
                <a:sym typeface="Arial"/>
              </a:rPr>
              <a:t>onCreate</a:t>
            </a:r>
            <a:r>
              <a:rPr b="0" i="0" lang="en-US" sz="900" u="none" cap="none" strike="noStrike">
                <a:solidFill>
                  <a:srgbClr val="D4D4D4"/>
                </a:solidFill>
                <a:latin typeface="Arial"/>
                <a:ea typeface="Arial"/>
                <a:cs typeface="Arial"/>
                <a:sym typeface="Arial"/>
              </a:rPr>
              <a:t>(</a:t>
            </a:r>
            <a:r>
              <a:rPr b="0" i="0" lang="en-US" sz="900" u="none" cap="none" strike="noStrike">
                <a:solidFill>
                  <a:srgbClr val="4EC9B0"/>
                </a:solidFill>
                <a:latin typeface="Arial"/>
                <a:ea typeface="Arial"/>
                <a:cs typeface="Arial"/>
                <a:sym typeface="Arial"/>
              </a:rPr>
              <a:t>Bundle</a:t>
            </a:r>
            <a:r>
              <a:rPr b="0" i="0" lang="en-US" sz="900" u="none" cap="none" strike="noStrike">
                <a:solidFill>
                  <a:srgbClr val="D4D4D4"/>
                </a:solidFill>
                <a:latin typeface="Arial"/>
                <a:ea typeface="Arial"/>
                <a:cs typeface="Arial"/>
                <a:sym typeface="Arial"/>
              </a:rPr>
              <a:t> </a:t>
            </a:r>
            <a:r>
              <a:rPr b="0" i="0" lang="en-US" sz="900" u="none" cap="none" strike="noStrike">
                <a:solidFill>
                  <a:srgbClr val="9CDCFE"/>
                </a:solidFill>
                <a:latin typeface="Arial"/>
                <a:ea typeface="Arial"/>
                <a:cs typeface="Arial"/>
                <a:sym typeface="Arial"/>
              </a:rPr>
              <a:t>instanceState</a:t>
            </a:r>
            <a:r>
              <a:rPr b="0" i="0" lang="en-US" sz="900" u="none" cap="none" strike="noStrike">
                <a:solidFill>
                  <a:srgbClr val="D4D4D4"/>
                </a:solidFill>
                <a:latin typeface="Arial"/>
                <a:ea typeface="Arial"/>
                <a:cs typeface="Arial"/>
                <a:sym typeface="Arial"/>
              </a:rPr>
              <a:t>){</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r>
              <a:rPr b="0" i="0" lang="en-US" sz="900" u="none" cap="none" strike="noStrike">
                <a:solidFill>
                  <a:srgbClr val="569CD6"/>
                </a:solidFill>
                <a:latin typeface="Arial"/>
                <a:ea typeface="Arial"/>
                <a:cs typeface="Arial"/>
                <a:sym typeface="Arial"/>
              </a:rPr>
              <a:t>super</a:t>
            </a:r>
            <a:r>
              <a:rPr b="0" i="0" lang="en-US" sz="900" u="none" cap="none" strike="noStrike">
                <a:solidFill>
                  <a:srgbClr val="D4D4D4"/>
                </a:solidFill>
                <a:latin typeface="Arial"/>
                <a:ea typeface="Arial"/>
                <a:cs typeface="Arial"/>
                <a:sym typeface="Arial"/>
              </a:rPr>
              <a:t>.</a:t>
            </a:r>
            <a:r>
              <a:rPr b="0" i="0" lang="en-US" sz="900" u="none" cap="none" strike="noStrike">
                <a:solidFill>
                  <a:srgbClr val="DCDCAA"/>
                </a:solidFill>
                <a:latin typeface="Arial"/>
                <a:ea typeface="Arial"/>
                <a:cs typeface="Arial"/>
                <a:sym typeface="Arial"/>
              </a:rPr>
              <a:t>onCreate</a:t>
            </a:r>
            <a:r>
              <a:rPr b="0" i="0" lang="en-US" sz="900" u="none" cap="none" strike="noStrike">
                <a:solidFill>
                  <a:srgbClr val="D4D4D4"/>
                </a:solidFill>
                <a:latin typeface="Arial"/>
                <a:ea typeface="Arial"/>
                <a:cs typeface="Arial"/>
                <a:sym typeface="Arial"/>
              </a:rPr>
              <a:t>(</a:t>
            </a:r>
            <a:r>
              <a:rPr b="0" i="0" lang="en-US" sz="900" u="none" cap="none" strike="noStrike">
                <a:solidFill>
                  <a:srgbClr val="9CDCFE"/>
                </a:solidFill>
                <a:latin typeface="Arial"/>
                <a:ea typeface="Arial"/>
                <a:cs typeface="Arial"/>
                <a:sym typeface="Arial"/>
              </a:rPr>
              <a:t>instanceState</a:t>
            </a:r>
            <a:r>
              <a:rPr b="0" i="0" lang="en-US" sz="900" u="none" cap="none" strike="noStrike">
                <a:solidFill>
                  <a:srgbClr val="D4D4D4"/>
                </a:solidFill>
                <a:latin typeface="Arial"/>
                <a:ea typeface="Arial"/>
                <a:cs typeface="Arial"/>
                <a:sym typeface="Arial"/>
              </a:rPr>
              <a:t>);</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   </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r>
              <a:rPr b="0" i="0" lang="en-US" sz="900" u="none" cap="none" strike="noStrike">
                <a:solidFill>
                  <a:srgbClr val="6A9955"/>
                </a:solidFill>
                <a:latin typeface="Arial"/>
                <a:ea typeface="Arial"/>
                <a:cs typeface="Arial"/>
                <a:sym typeface="Arial"/>
              </a:rPr>
              <a:t>//...</a:t>
            </a:r>
            <a:r>
              <a:rPr b="0" i="0" lang="en-US" sz="900" u="none" cap="none" strike="noStrike">
                <a:solidFill>
                  <a:srgbClr val="D4D4D4"/>
                </a:solidFill>
                <a:latin typeface="Arial"/>
                <a:ea typeface="Arial"/>
                <a:cs typeface="Arial"/>
                <a:sym typeface="Arial"/>
              </a:rPr>
              <a:t>   </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a:t>
            </a:r>
            <a:endParaRPr/>
          </a:p>
        </p:txBody>
      </p:sp>
      <p:sp>
        <p:nvSpPr>
          <p:cNvPr id="464" name="Google Shape;464;p47"/>
          <p:cNvSpPr txBox="1"/>
          <p:nvPr>
            <p:ph idx="4294967295" type="body"/>
          </p:nvPr>
        </p:nvSpPr>
        <p:spPr>
          <a:xfrm>
            <a:off x="476249" y="1071774"/>
            <a:ext cx="3333603" cy="536102"/>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700"/>
              <a:buNone/>
            </a:pPr>
            <a:r>
              <a:rPr lang="en-US">
                <a:latin typeface="Arial"/>
                <a:ea typeface="Arial"/>
                <a:cs typeface="Arial"/>
                <a:sym typeface="Arial"/>
              </a:rPr>
              <a:t>UnityAppController (iOS)</a:t>
            </a:r>
            <a:endParaRPr/>
          </a:p>
        </p:txBody>
      </p:sp>
      <p:sp>
        <p:nvSpPr>
          <p:cNvPr id="465" name="Google Shape;465;p47"/>
          <p:cNvSpPr txBox="1"/>
          <p:nvPr/>
        </p:nvSpPr>
        <p:spPr>
          <a:xfrm>
            <a:off x="4953000" y="1071999"/>
            <a:ext cx="3333602" cy="536102"/>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EFEFEF"/>
              </a:buClr>
              <a:buSzPts val="1700"/>
              <a:buFont typeface="Arial"/>
              <a:buNone/>
            </a:pPr>
            <a:r>
              <a:rPr b="0" i="0" lang="en-US" sz="1700" u="none" cap="none" strike="noStrike">
                <a:solidFill>
                  <a:srgbClr val="EFEFEF"/>
                </a:solidFill>
                <a:latin typeface="Arial"/>
                <a:ea typeface="Arial"/>
                <a:cs typeface="Arial"/>
                <a:sym typeface="Arial"/>
              </a:rPr>
              <a:t>UnityPlayerActivity (Android)</a:t>
            </a:r>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48"/>
          <p:cNvSpPr txBox="1"/>
          <p:nvPr>
            <p:ph type="title"/>
          </p:nvPr>
        </p:nvSpPr>
        <p:spPr>
          <a:xfrm>
            <a:off x="571523" y="535950"/>
            <a:ext cx="6286503" cy="2096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4000"/>
              <a:buFont typeface="Arial"/>
              <a:buNone/>
            </a:pPr>
            <a:r>
              <a:rPr lang="en-US" sz="4000">
                <a:latin typeface="Arial"/>
                <a:ea typeface="Arial"/>
                <a:cs typeface="Arial"/>
                <a:sym typeface="Arial"/>
              </a:rPr>
              <a:t>模块与功能剖析</a:t>
            </a:r>
            <a:endParaRPr/>
          </a:p>
        </p:txBody>
      </p:sp>
      <p:sp>
        <p:nvSpPr>
          <p:cNvPr id="471" name="Google Shape;471;p48"/>
          <p:cNvSpPr txBox="1"/>
          <p:nvPr>
            <p:ph idx="4294967295" type="body"/>
          </p:nvPr>
        </p:nvSpPr>
        <p:spPr>
          <a:xfrm>
            <a:off x="476125" y="1500473"/>
            <a:ext cx="6381900" cy="3000903"/>
          </a:xfrm>
          <a:prstGeom prst="rect">
            <a:avLst/>
          </a:prstGeom>
          <a:noFill/>
          <a:ln>
            <a:noFill/>
          </a:ln>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US"/>
              <a:t>账号登录模块</a:t>
            </a:r>
            <a:endParaRPr/>
          </a:p>
          <a:p>
            <a:pPr indent="-336550" lvl="0" marL="457200" rtl="0" algn="l">
              <a:lnSpc>
                <a:spcPct val="115000"/>
              </a:lnSpc>
              <a:spcBef>
                <a:spcPts val="1000"/>
              </a:spcBef>
              <a:spcAft>
                <a:spcPts val="0"/>
              </a:spcAft>
              <a:buSzPts val="1700"/>
              <a:buChar char="—"/>
            </a:pPr>
            <a:r>
              <a:rPr lang="en-US"/>
              <a:t>基于Unity开发的AppleWatch小游戏</a:t>
            </a:r>
            <a:endParaRPr/>
          </a:p>
          <a:p>
            <a:pPr indent="-336550" lvl="0" marL="457200" rtl="0" algn="l">
              <a:lnSpc>
                <a:spcPct val="115000"/>
              </a:lnSpc>
              <a:spcBef>
                <a:spcPts val="1000"/>
              </a:spcBef>
              <a:spcAft>
                <a:spcPts val="0"/>
              </a:spcAft>
              <a:buSzPts val="1700"/>
              <a:buChar char="—"/>
            </a:pPr>
            <a:r>
              <a:rPr lang="en-US"/>
              <a:t>Android平台的自动构建</a:t>
            </a:r>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49"/>
          <p:cNvSpPr txBox="1"/>
          <p:nvPr>
            <p:ph type="title"/>
          </p:nvPr>
        </p:nvSpPr>
        <p:spPr>
          <a:xfrm>
            <a:off x="476250" y="321300"/>
            <a:ext cx="3714900"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账号登录模块</a:t>
            </a:r>
            <a:endParaRPr/>
          </a:p>
        </p:txBody>
      </p:sp>
      <p:sp>
        <p:nvSpPr>
          <p:cNvPr id="477" name="Google Shape;477;p49"/>
          <p:cNvSpPr txBox="1"/>
          <p:nvPr>
            <p:ph idx="1" type="body"/>
          </p:nvPr>
        </p:nvSpPr>
        <p:spPr>
          <a:xfrm>
            <a:off x="476249" y="1071774"/>
            <a:ext cx="4920903" cy="3429601"/>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SzPts val="1700"/>
              <a:buNone/>
            </a:pPr>
            <a:r>
              <a:rPr lang="en-US"/>
              <a:t>账号登录流程需求分析</a:t>
            </a:r>
            <a:endParaRPr/>
          </a:p>
          <a:p>
            <a:pPr indent="-336550" lvl="0" marL="457200" rtl="0" algn="l">
              <a:lnSpc>
                <a:spcPct val="115000"/>
              </a:lnSpc>
              <a:spcBef>
                <a:spcPts val="1000"/>
              </a:spcBef>
              <a:spcAft>
                <a:spcPts val="0"/>
              </a:spcAft>
              <a:buSzPts val="1700"/>
              <a:buChar char="—"/>
            </a:pPr>
            <a:r>
              <a:rPr lang="en-US"/>
              <a:t>SDK初始化</a:t>
            </a:r>
            <a:endParaRPr/>
          </a:p>
          <a:p>
            <a:pPr indent="-336550" lvl="0" marL="457200" rtl="0" algn="l">
              <a:lnSpc>
                <a:spcPct val="115000"/>
              </a:lnSpc>
              <a:spcBef>
                <a:spcPts val="1000"/>
              </a:spcBef>
              <a:spcAft>
                <a:spcPts val="0"/>
              </a:spcAft>
              <a:buSzPts val="1700"/>
              <a:buChar char="—"/>
            </a:pPr>
            <a:r>
              <a:rPr lang="en-US"/>
              <a:t>调用SDK登录接口，用户授权或取消</a:t>
            </a:r>
            <a:endParaRPr/>
          </a:p>
          <a:p>
            <a:pPr indent="-336550" lvl="0" marL="457200" rtl="0" algn="l">
              <a:lnSpc>
                <a:spcPct val="115000"/>
              </a:lnSpc>
              <a:spcBef>
                <a:spcPts val="1000"/>
              </a:spcBef>
              <a:spcAft>
                <a:spcPts val="0"/>
              </a:spcAft>
              <a:buSzPts val="1700"/>
              <a:buChar char="—"/>
            </a:pPr>
            <a:r>
              <a:rPr lang="en-US"/>
              <a:t>获取用户Token 发送给服务端请求验签</a:t>
            </a:r>
            <a:endParaRPr/>
          </a:p>
          <a:p>
            <a:pPr indent="-336550" lvl="0" marL="457200" rtl="0" algn="l">
              <a:lnSpc>
                <a:spcPct val="115000"/>
              </a:lnSpc>
              <a:spcBef>
                <a:spcPts val="1000"/>
              </a:spcBef>
              <a:spcAft>
                <a:spcPts val="0"/>
              </a:spcAft>
              <a:buSzPts val="1700"/>
              <a:buChar char="—"/>
            </a:pPr>
            <a:r>
              <a:rPr lang="en-US"/>
              <a:t>返回用户UID和相关信息完成登录</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0" st="0"/>
                                            </p:txEl>
                                          </p:spTgt>
                                        </p:tgtEl>
                                        <p:attrNameLst>
                                          <p:attrName>style.visibility</p:attrName>
                                        </p:attrNameLst>
                                      </p:cBhvr>
                                      <p:to>
                                        <p:strVal val="visible"/>
                                      </p:to>
                                    </p:set>
                                    <p:animEffect filter="fade" transition="in">
                                      <p:cBhvr>
                                        <p:cTn dur="500"/>
                                        <p:tgtEl>
                                          <p:spTgt spid="4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1" st="1"/>
                                            </p:txEl>
                                          </p:spTgt>
                                        </p:tgtEl>
                                        <p:attrNameLst>
                                          <p:attrName>style.visibility</p:attrName>
                                        </p:attrNameLst>
                                      </p:cBhvr>
                                      <p:to>
                                        <p:strVal val="visible"/>
                                      </p:to>
                                    </p:set>
                                    <p:animEffect filter="fade" transition="in">
                                      <p:cBhvr>
                                        <p:cTn dur="500"/>
                                        <p:tgtEl>
                                          <p:spTgt spid="4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2" st="2"/>
                                            </p:txEl>
                                          </p:spTgt>
                                        </p:tgtEl>
                                        <p:attrNameLst>
                                          <p:attrName>style.visibility</p:attrName>
                                        </p:attrNameLst>
                                      </p:cBhvr>
                                      <p:to>
                                        <p:strVal val="visible"/>
                                      </p:to>
                                    </p:set>
                                    <p:animEffect filter="fade" transition="in">
                                      <p:cBhvr>
                                        <p:cTn dur="500"/>
                                        <p:tgtEl>
                                          <p:spTgt spid="4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3" st="3"/>
                                            </p:txEl>
                                          </p:spTgt>
                                        </p:tgtEl>
                                        <p:attrNameLst>
                                          <p:attrName>style.visibility</p:attrName>
                                        </p:attrNameLst>
                                      </p:cBhvr>
                                      <p:to>
                                        <p:strVal val="visible"/>
                                      </p:to>
                                    </p:set>
                                    <p:animEffect filter="fade" transition="in">
                                      <p:cBhvr>
                                        <p:cTn dur="500"/>
                                        <p:tgtEl>
                                          <p:spTgt spid="4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4" st="4"/>
                                            </p:txEl>
                                          </p:spTgt>
                                        </p:tgtEl>
                                        <p:attrNameLst>
                                          <p:attrName>style.visibility</p:attrName>
                                        </p:attrNameLst>
                                      </p:cBhvr>
                                      <p:to>
                                        <p:strVal val="visible"/>
                                      </p:to>
                                    </p:set>
                                    <p:animEffect filter="fade" transition="in">
                                      <p:cBhvr>
                                        <p:cTn dur="500"/>
                                        <p:tgtEl>
                                          <p:spTgt spid="47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pic>
        <p:nvPicPr>
          <p:cNvPr id="283" name="Google Shape;283;p23"/>
          <p:cNvPicPr preferRelativeResize="0"/>
          <p:nvPr/>
        </p:nvPicPr>
        <p:blipFill rotWithShape="1">
          <a:blip r:embed="rId3">
            <a:alphaModFix/>
          </a:blip>
          <a:srcRect b="0" l="0" r="0" t="0"/>
          <a:stretch/>
        </p:blipFill>
        <p:spPr>
          <a:xfrm>
            <a:off x="0" y="-857250"/>
            <a:ext cx="9144000" cy="6858000"/>
          </a:xfrm>
          <a:prstGeom prst="rect">
            <a:avLst/>
          </a:prstGeom>
          <a:noFill/>
          <a:ln>
            <a:noFill/>
          </a:ln>
        </p:spPr>
      </p:pic>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50"/>
          <p:cNvSpPr txBox="1"/>
          <p:nvPr>
            <p:ph type="title"/>
          </p:nvPr>
        </p:nvSpPr>
        <p:spPr>
          <a:xfrm>
            <a:off x="476250" y="321300"/>
            <a:ext cx="3714900"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账号登录模块</a:t>
            </a:r>
            <a:endParaRPr/>
          </a:p>
        </p:txBody>
      </p:sp>
      <p:sp>
        <p:nvSpPr>
          <p:cNvPr id="483" name="Google Shape;483;p50"/>
          <p:cNvSpPr txBox="1"/>
          <p:nvPr>
            <p:ph idx="1" type="body"/>
          </p:nvPr>
        </p:nvSpPr>
        <p:spPr>
          <a:xfrm>
            <a:off x="476249" y="1071774"/>
            <a:ext cx="2349153" cy="403602"/>
          </a:xfrm>
          <a:prstGeom prst="rect">
            <a:avLst/>
          </a:prstGeom>
          <a:noFill/>
          <a:ln>
            <a:noFill/>
          </a:ln>
        </p:spPr>
        <p:txBody>
          <a:bodyPr anchorCtr="0" anchor="t" bIns="0" lIns="0" spcFirstLastPara="1" rIns="0" wrap="square" tIns="0">
            <a:noAutofit/>
          </a:bodyPr>
          <a:lstStyle/>
          <a:p>
            <a:pPr indent="0" lvl="0" marL="0" rtl="0" algn="l">
              <a:lnSpc>
                <a:spcPct val="190000"/>
              </a:lnSpc>
              <a:spcBef>
                <a:spcPts val="0"/>
              </a:spcBef>
              <a:spcAft>
                <a:spcPts val="0"/>
              </a:spcAft>
              <a:buSzPts val="1572"/>
              <a:buNone/>
            </a:pPr>
            <a:r>
              <a:rPr b="0" i="0" lang="en-US" sz="1572" u="none" cap="none" strike="noStrike">
                <a:solidFill>
                  <a:srgbClr val="EFEFEF"/>
                </a:solidFill>
                <a:latin typeface="Arial"/>
                <a:ea typeface="Arial"/>
                <a:cs typeface="Arial"/>
                <a:sym typeface="Arial"/>
              </a:rPr>
              <a:t>账号API接口</a:t>
            </a:r>
            <a:endParaRPr/>
          </a:p>
        </p:txBody>
      </p:sp>
      <p:sp>
        <p:nvSpPr>
          <p:cNvPr id="484" name="Google Shape;484;p50"/>
          <p:cNvSpPr txBox="1"/>
          <p:nvPr/>
        </p:nvSpPr>
        <p:spPr>
          <a:xfrm>
            <a:off x="761885" y="1813436"/>
            <a:ext cx="7746022" cy="370839"/>
          </a:xfrm>
          <a:prstGeom prst="rect">
            <a:avLst/>
          </a:prstGeom>
          <a:noFill/>
          <a:ln>
            <a:noFill/>
          </a:ln>
        </p:spPr>
        <p:txBody>
          <a:bodyPr anchorCtr="0" anchor="t" bIns="45700" lIns="45700" spcFirstLastPara="1" rIns="45700" wrap="square" tIns="45700">
            <a:noAutofit/>
          </a:bodyPr>
          <a:lstStyle/>
          <a:p>
            <a:pPr indent="-215900" lvl="0" marL="215900" marR="0" rtl="0" algn="l">
              <a:lnSpc>
                <a:spcPct val="115000"/>
              </a:lnSpc>
              <a:spcBef>
                <a:spcPts val="0"/>
              </a:spcBef>
              <a:spcAft>
                <a:spcPts val="0"/>
              </a:spcAft>
              <a:buClr>
                <a:srgbClr val="D9D9D9"/>
              </a:buClr>
              <a:buSzPts val="1800"/>
              <a:buFont typeface="Arial"/>
              <a:buNone/>
            </a:pPr>
            <a:r>
              <a:rPr b="0" i="0" lang="en-US" sz="1800" u="none" cap="none" strike="noStrike">
                <a:solidFill>
                  <a:srgbClr val="D9D9D9"/>
                </a:solidFill>
                <a:latin typeface="Arial"/>
                <a:ea typeface="Arial"/>
                <a:cs typeface="Arial"/>
                <a:sym typeface="Arial"/>
              </a:rPr>
              <a:t>CIS.LoginManager.instance.       </a:t>
            </a:r>
            <a:r>
              <a:rPr b="0" i="0" lang="en-US" sz="1800" u="none" cap="none" strike="noStrike">
                <a:solidFill>
                  <a:srgbClr val="FFFFFF"/>
                </a:solidFill>
                <a:latin typeface="Arial"/>
                <a:ea typeface="Arial"/>
                <a:cs typeface="Arial"/>
                <a:sym typeface="Arial"/>
              </a:rPr>
              <a:t>Login</a:t>
            </a:r>
            <a:r>
              <a:rPr b="0" i="0" lang="en-US" sz="1800" u="none" cap="none" strike="noStrike">
                <a:solidFill>
                  <a:srgbClr val="D9D9D9"/>
                </a:solidFill>
                <a:latin typeface="Arial"/>
                <a:ea typeface="Arial"/>
                <a:cs typeface="Arial"/>
                <a:sym typeface="Arial"/>
              </a:rPr>
              <a:t>          (       </a:t>
            </a:r>
            <a:r>
              <a:rPr b="0" i="0" lang="en-US" sz="1800" u="none" cap="none" strike="noStrike">
                <a:solidFill>
                  <a:srgbClr val="1596FF"/>
                </a:solidFill>
                <a:latin typeface="Arial"/>
                <a:ea typeface="Arial"/>
                <a:cs typeface="Arial"/>
                <a:sym typeface="Arial"/>
              </a:rPr>
              <a:t>DeviceSDKInfo</a:t>
            </a:r>
            <a:r>
              <a:rPr b="0" i="0" lang="en-US" sz="1800" u="none" cap="none" strike="noStrike">
                <a:solidFill>
                  <a:srgbClr val="D9D9D9"/>
                </a:solidFill>
                <a:latin typeface="Arial"/>
                <a:ea typeface="Arial"/>
                <a:cs typeface="Arial"/>
                <a:sym typeface="Arial"/>
              </a:rPr>
              <a:t>      );</a:t>
            </a:r>
            <a:endParaRPr/>
          </a:p>
        </p:txBody>
      </p:sp>
      <p:sp>
        <p:nvSpPr>
          <p:cNvPr id="485" name="Google Shape;485;p50"/>
          <p:cNvSpPr txBox="1"/>
          <p:nvPr/>
        </p:nvSpPr>
        <p:spPr>
          <a:xfrm>
            <a:off x="3243678" y="2245527"/>
            <a:ext cx="2349152" cy="2452733"/>
          </a:xfrm>
          <a:prstGeom prst="rect">
            <a:avLst/>
          </a:prstGeom>
          <a:noFill/>
          <a:ln>
            <a:noFill/>
          </a:ln>
        </p:spPr>
        <p:txBody>
          <a:bodyPr anchorCtr="0" anchor="t" bIns="0" lIns="0" spcFirstLastPara="1" rIns="0" wrap="square" tIns="0">
            <a:noAutofit/>
          </a:bodyPr>
          <a:lstStyle/>
          <a:p>
            <a:pPr indent="-215900" lvl="0" marL="215900" marR="0" rtl="0" algn="ctr">
              <a:lnSpc>
                <a:spcPct val="130000"/>
              </a:lnSpc>
              <a:spcBef>
                <a:spcPts val="0"/>
              </a:spcBef>
              <a:spcAft>
                <a:spcPts val="0"/>
              </a:spcAft>
              <a:buClr>
                <a:srgbClr val="FFFFFF"/>
              </a:buClr>
              <a:buSzPts val="1800"/>
              <a:buFont typeface="Helvetica Neue"/>
              <a:buNone/>
            </a:pPr>
            <a:r>
              <a:rPr b="0" i="0" lang="en-US" sz="1800" u="none" cap="none" strike="noStrike">
                <a:solidFill>
                  <a:srgbClr val="FFFFFF"/>
                </a:solidFill>
                <a:latin typeface="Arial"/>
                <a:ea typeface="Arial"/>
                <a:cs typeface="Arial"/>
                <a:sym typeface="Arial"/>
              </a:rPr>
              <a:t>Logout</a:t>
            </a:r>
            <a:endParaRPr/>
          </a:p>
          <a:p>
            <a:pPr indent="-215900" lvl="0" marL="215900" marR="0" rtl="0" algn="ctr">
              <a:lnSpc>
                <a:spcPct val="130000"/>
              </a:lnSpc>
              <a:spcBef>
                <a:spcPts val="0"/>
              </a:spcBef>
              <a:spcAft>
                <a:spcPts val="0"/>
              </a:spcAft>
              <a:buClr>
                <a:srgbClr val="FFFFFF"/>
              </a:buClr>
              <a:buSzPts val="1800"/>
              <a:buFont typeface="Helvetica Neue"/>
              <a:buNone/>
            </a:pPr>
            <a:r>
              <a:rPr b="0" i="0" lang="en-US" sz="1800" u="none" cap="none" strike="noStrike">
                <a:solidFill>
                  <a:srgbClr val="FFFFFF"/>
                </a:solidFill>
                <a:latin typeface="Arial"/>
                <a:ea typeface="Arial"/>
                <a:cs typeface="Arial"/>
                <a:sym typeface="Arial"/>
              </a:rPr>
              <a:t>Switch</a:t>
            </a:r>
            <a:endParaRPr/>
          </a:p>
          <a:p>
            <a:pPr indent="-215900" lvl="0" marL="215900" marR="0" rtl="0" algn="ctr">
              <a:lnSpc>
                <a:spcPct val="130000"/>
              </a:lnSpc>
              <a:spcBef>
                <a:spcPts val="0"/>
              </a:spcBef>
              <a:spcAft>
                <a:spcPts val="0"/>
              </a:spcAft>
              <a:buClr>
                <a:srgbClr val="FFFFFF"/>
              </a:buClr>
              <a:buSzPts val="1800"/>
              <a:buFont typeface="Helvetica Neue"/>
              <a:buNone/>
            </a:pPr>
            <a:r>
              <a:rPr b="0" i="0" lang="en-US" sz="1800" u="none" cap="none" strike="noStrike">
                <a:solidFill>
                  <a:srgbClr val="FFFFFF"/>
                </a:solidFill>
                <a:latin typeface="Arial"/>
                <a:ea typeface="Arial"/>
                <a:cs typeface="Arial"/>
                <a:sym typeface="Arial"/>
              </a:rPr>
              <a:t>Bind</a:t>
            </a:r>
            <a:endParaRPr/>
          </a:p>
          <a:p>
            <a:pPr indent="-215900" lvl="0" marL="215900" marR="0" rtl="0" algn="ctr">
              <a:lnSpc>
                <a:spcPct val="130000"/>
              </a:lnSpc>
              <a:spcBef>
                <a:spcPts val="0"/>
              </a:spcBef>
              <a:spcAft>
                <a:spcPts val="0"/>
              </a:spcAft>
              <a:buClr>
                <a:srgbClr val="FFFFFF"/>
              </a:buClr>
              <a:buSzPts val="1800"/>
              <a:buFont typeface="Helvetica Neue"/>
              <a:buNone/>
            </a:pPr>
            <a:r>
              <a:rPr b="0" i="0" lang="en-US" sz="1800" u="none" cap="none" strike="noStrike">
                <a:solidFill>
                  <a:srgbClr val="FFFFFF"/>
                </a:solidFill>
                <a:latin typeface="Arial"/>
                <a:ea typeface="Arial"/>
                <a:cs typeface="Arial"/>
                <a:sym typeface="Arial"/>
              </a:rPr>
              <a:t>ReportUserInfo</a:t>
            </a:r>
            <a:endParaRPr/>
          </a:p>
          <a:p>
            <a:pPr indent="-215900" lvl="0" marL="215900" marR="0" rtl="0" algn="ctr">
              <a:lnSpc>
                <a:spcPct val="130000"/>
              </a:lnSpc>
              <a:spcBef>
                <a:spcPts val="0"/>
              </a:spcBef>
              <a:spcAft>
                <a:spcPts val="0"/>
              </a:spcAft>
              <a:buClr>
                <a:srgbClr val="FFFFFF"/>
              </a:buClr>
              <a:buSzPts val="1800"/>
              <a:buFont typeface="Helvetica Neue"/>
              <a:buNone/>
            </a:pPr>
            <a:r>
              <a:rPr b="0" i="0" lang="en-US" sz="1800" u="none" cap="none" strike="noStrike">
                <a:solidFill>
                  <a:srgbClr val="FFFFFF"/>
                </a:solidFill>
                <a:latin typeface="Arial"/>
                <a:ea typeface="Arial"/>
                <a:cs typeface="Arial"/>
                <a:sym typeface="Arial"/>
              </a:rPr>
              <a:t>AutoLogin</a:t>
            </a:r>
            <a:endParaRPr/>
          </a:p>
          <a:p>
            <a:pPr indent="-215900" lvl="0" marL="215900" marR="0" rtl="0" algn="ctr">
              <a:lnSpc>
                <a:spcPct val="130000"/>
              </a:lnSpc>
              <a:spcBef>
                <a:spcPts val="0"/>
              </a:spcBef>
              <a:spcAft>
                <a:spcPts val="0"/>
              </a:spcAft>
              <a:buClr>
                <a:srgbClr val="FFFFFF"/>
              </a:buClr>
              <a:buSzPts val="1800"/>
              <a:buFont typeface="Helvetica Neue"/>
              <a:buNone/>
            </a:pPr>
            <a:r>
              <a:rPr b="0" i="0" lang="en-US" sz="1800" u="none" cap="none" strike="noStrike">
                <a:solidFill>
                  <a:srgbClr val="FFFFFF"/>
                </a:solidFill>
                <a:latin typeface="Arial"/>
                <a:ea typeface="Arial"/>
                <a:cs typeface="Arial"/>
                <a:sym typeface="Arial"/>
              </a:rPr>
              <a:t>…</a:t>
            </a:r>
            <a:endParaRPr/>
          </a:p>
        </p:txBody>
      </p:sp>
      <p:sp>
        <p:nvSpPr>
          <p:cNvPr id="486" name="Google Shape;486;p50"/>
          <p:cNvSpPr txBox="1"/>
          <p:nvPr/>
        </p:nvSpPr>
        <p:spPr>
          <a:xfrm>
            <a:off x="4892717" y="2245527"/>
            <a:ext cx="3229697" cy="2452733"/>
          </a:xfrm>
          <a:prstGeom prst="rect">
            <a:avLst/>
          </a:prstGeom>
          <a:noFill/>
          <a:ln>
            <a:noFill/>
          </a:ln>
        </p:spPr>
        <p:txBody>
          <a:bodyPr anchorCtr="0" anchor="t" bIns="0" lIns="0" spcFirstLastPara="1" rIns="0" wrap="square" tIns="0">
            <a:noAutofit/>
          </a:bodyPr>
          <a:lstStyle/>
          <a:p>
            <a:pPr indent="-215900" lvl="0" marL="215900" marR="0" rtl="0" algn="ctr">
              <a:lnSpc>
                <a:spcPct val="115000"/>
              </a:lnSpc>
              <a:spcBef>
                <a:spcPts val="0"/>
              </a:spcBef>
              <a:spcAft>
                <a:spcPts val="0"/>
              </a:spcAft>
              <a:buClr>
                <a:srgbClr val="1596FF"/>
              </a:buClr>
              <a:buSzPts val="1800"/>
              <a:buFont typeface="Arial"/>
              <a:buNone/>
            </a:pPr>
            <a:r>
              <a:rPr b="0" i="0" lang="en-US" sz="1800" u="none" cap="none" strike="noStrike">
                <a:solidFill>
                  <a:srgbClr val="1596FF"/>
                </a:solidFill>
                <a:latin typeface="Arial"/>
                <a:ea typeface="Arial"/>
                <a:cs typeface="Arial"/>
                <a:sym typeface="Arial"/>
              </a:rPr>
              <a:t>XiaomiSDKInfo</a:t>
            </a:r>
            <a:endParaRPr b="0" i="0" sz="1400" u="none" cap="none" strike="noStrike">
              <a:solidFill>
                <a:srgbClr val="000000"/>
              </a:solidFill>
              <a:latin typeface="Helvetica Neue"/>
              <a:ea typeface="Helvetica Neue"/>
              <a:cs typeface="Helvetica Neue"/>
              <a:sym typeface="Helvetica Neue"/>
            </a:endParaRPr>
          </a:p>
          <a:p>
            <a:pPr indent="-215900" lvl="0" marL="215900" marR="0" rtl="0" algn="ctr">
              <a:lnSpc>
                <a:spcPct val="115000"/>
              </a:lnSpc>
              <a:spcBef>
                <a:spcPts val="0"/>
              </a:spcBef>
              <a:spcAft>
                <a:spcPts val="0"/>
              </a:spcAft>
              <a:buClr>
                <a:srgbClr val="1596FF"/>
              </a:buClr>
              <a:buSzPts val="1800"/>
              <a:buFont typeface="Arial"/>
              <a:buNone/>
            </a:pPr>
            <a:r>
              <a:rPr b="0" i="0" lang="en-US" sz="1800" u="none" cap="none" strike="noStrike">
                <a:solidFill>
                  <a:srgbClr val="1596FF"/>
                </a:solidFill>
                <a:latin typeface="Arial"/>
                <a:ea typeface="Arial"/>
                <a:cs typeface="Arial"/>
                <a:sym typeface="Arial"/>
              </a:rPr>
              <a:t>WeChatSDKInfo</a:t>
            </a:r>
            <a:endParaRPr b="0" i="0" sz="1400" u="none" cap="none" strike="noStrike">
              <a:solidFill>
                <a:srgbClr val="000000"/>
              </a:solidFill>
              <a:latin typeface="Helvetica Neue"/>
              <a:ea typeface="Helvetica Neue"/>
              <a:cs typeface="Helvetica Neue"/>
              <a:sym typeface="Helvetica Neue"/>
            </a:endParaRPr>
          </a:p>
          <a:p>
            <a:pPr indent="-215900" lvl="0" marL="215900" marR="0" rtl="0" algn="ctr">
              <a:lnSpc>
                <a:spcPct val="115000"/>
              </a:lnSpc>
              <a:spcBef>
                <a:spcPts val="0"/>
              </a:spcBef>
              <a:spcAft>
                <a:spcPts val="0"/>
              </a:spcAft>
              <a:buClr>
                <a:srgbClr val="1596FF"/>
              </a:buClr>
              <a:buSzPts val="1800"/>
              <a:buFont typeface="Arial"/>
              <a:buNone/>
            </a:pPr>
            <a:r>
              <a:rPr b="0" i="0" lang="en-US" sz="1800" u="none" cap="none" strike="noStrike">
                <a:solidFill>
                  <a:srgbClr val="1596FF"/>
                </a:solidFill>
                <a:latin typeface="Arial"/>
                <a:ea typeface="Arial"/>
                <a:cs typeface="Arial"/>
                <a:sym typeface="Arial"/>
              </a:rPr>
              <a:t>SMSSDKInfo</a:t>
            </a:r>
            <a:endParaRPr b="0" i="0" sz="1400" u="none" cap="none" strike="noStrike">
              <a:solidFill>
                <a:srgbClr val="000000"/>
              </a:solidFill>
              <a:latin typeface="Helvetica Neue"/>
              <a:ea typeface="Helvetica Neue"/>
              <a:cs typeface="Helvetica Neue"/>
              <a:sym typeface="Helvetica Neue"/>
            </a:endParaRPr>
          </a:p>
          <a:p>
            <a:pPr indent="-215900" lvl="0" marL="215900" marR="0" rtl="0" algn="ctr">
              <a:lnSpc>
                <a:spcPct val="115000"/>
              </a:lnSpc>
              <a:spcBef>
                <a:spcPts val="0"/>
              </a:spcBef>
              <a:spcAft>
                <a:spcPts val="0"/>
              </a:spcAft>
              <a:buClr>
                <a:srgbClr val="1596FF"/>
              </a:buClr>
              <a:buSzPts val="1800"/>
              <a:buFont typeface="Arial"/>
              <a:buNone/>
            </a:pPr>
            <a:r>
              <a:rPr b="0" i="0" lang="en-US" sz="1800" u="none" cap="none" strike="noStrike">
                <a:solidFill>
                  <a:srgbClr val="1596FF"/>
                </a:solidFill>
                <a:latin typeface="Arial"/>
                <a:ea typeface="Arial"/>
                <a:cs typeface="Arial"/>
                <a:sym typeface="Arial"/>
              </a:rPr>
              <a:t>FacebookSDKInfo</a:t>
            </a:r>
            <a:endParaRPr b="0" i="0" sz="1400" u="none" cap="none" strike="noStrike">
              <a:solidFill>
                <a:srgbClr val="000000"/>
              </a:solidFill>
              <a:latin typeface="Helvetica Neue"/>
              <a:ea typeface="Helvetica Neue"/>
              <a:cs typeface="Helvetica Neue"/>
              <a:sym typeface="Helvetica Neue"/>
            </a:endParaRPr>
          </a:p>
          <a:p>
            <a:pPr indent="-215900" lvl="0" marL="215900" marR="0" rtl="0" algn="ctr">
              <a:lnSpc>
                <a:spcPct val="115000"/>
              </a:lnSpc>
              <a:spcBef>
                <a:spcPts val="0"/>
              </a:spcBef>
              <a:spcAft>
                <a:spcPts val="0"/>
              </a:spcAft>
              <a:buClr>
                <a:srgbClr val="1596FF"/>
              </a:buClr>
              <a:buSzPts val="1800"/>
              <a:buFont typeface="Arial"/>
              <a:buNone/>
            </a:pPr>
            <a:r>
              <a:rPr b="0" i="0" lang="en-US" sz="1800" u="none" cap="none" strike="noStrike">
                <a:solidFill>
                  <a:srgbClr val="1596FF"/>
                </a:solidFill>
                <a:latin typeface="Arial"/>
                <a:ea typeface="Arial"/>
                <a:cs typeface="Arial"/>
                <a:sym typeface="Arial"/>
              </a:rPr>
              <a:t>GoogleSDKInfo</a:t>
            </a:r>
            <a:endParaRPr b="0" i="0" sz="1400" u="none" cap="none" strike="noStrike">
              <a:solidFill>
                <a:srgbClr val="000000"/>
              </a:solidFill>
              <a:latin typeface="Helvetica Neue"/>
              <a:ea typeface="Helvetica Neue"/>
              <a:cs typeface="Helvetica Neue"/>
              <a:sym typeface="Helvetica Neue"/>
            </a:endParaRPr>
          </a:p>
          <a:p>
            <a:pPr indent="-215900" lvl="0" marL="215900" marR="0" rtl="0" algn="ctr">
              <a:lnSpc>
                <a:spcPct val="115000"/>
              </a:lnSpc>
              <a:spcBef>
                <a:spcPts val="0"/>
              </a:spcBef>
              <a:spcAft>
                <a:spcPts val="0"/>
              </a:spcAft>
              <a:buClr>
                <a:srgbClr val="1596FF"/>
              </a:buClr>
              <a:buSzPts val="1800"/>
              <a:buFont typeface="Arial"/>
              <a:buNone/>
            </a:pPr>
            <a:r>
              <a:rPr b="0" i="0" lang="en-US" sz="1800" u="none" cap="none" strike="noStrike">
                <a:solidFill>
                  <a:srgbClr val="1596FF"/>
                </a:solidFill>
                <a:latin typeface="Arial"/>
                <a:ea typeface="Arial"/>
                <a:cs typeface="Arial"/>
                <a:sym typeface="Arial"/>
              </a:rPr>
              <a:t>OppoSDKInfo</a:t>
            </a:r>
            <a:endParaRPr b="0" i="0" sz="1400" u="none" cap="none" strike="noStrike">
              <a:solidFill>
                <a:srgbClr val="000000"/>
              </a:solidFill>
              <a:latin typeface="Helvetica Neue"/>
              <a:ea typeface="Helvetica Neue"/>
              <a:cs typeface="Helvetica Neue"/>
              <a:sym typeface="Helvetica Neue"/>
            </a:endParaRPr>
          </a:p>
          <a:p>
            <a:pPr indent="-215900" lvl="0" marL="215900" marR="0" rtl="0" algn="ctr">
              <a:lnSpc>
                <a:spcPct val="115000"/>
              </a:lnSpc>
              <a:spcBef>
                <a:spcPts val="0"/>
              </a:spcBef>
              <a:spcAft>
                <a:spcPts val="0"/>
              </a:spcAft>
              <a:buClr>
                <a:srgbClr val="1596FF"/>
              </a:buClr>
              <a:buSzPts val="1800"/>
              <a:buFont typeface="Arial"/>
              <a:buNone/>
            </a:pPr>
            <a:r>
              <a:rPr b="0" i="0" lang="en-US" sz="1800" u="none" cap="none" strike="noStrike">
                <a:solidFill>
                  <a:srgbClr val="1596FF"/>
                </a:solidFill>
                <a:latin typeface="Arial"/>
                <a:ea typeface="Arial"/>
                <a:cs typeface="Arial"/>
                <a:sym typeface="Arial"/>
              </a:rPr>
              <a:t>…</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500"/>
                                        <p:tgtEl>
                                          <p:spTgt spid="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51"/>
          <p:cNvSpPr txBox="1"/>
          <p:nvPr>
            <p:ph type="title"/>
          </p:nvPr>
        </p:nvSpPr>
        <p:spPr>
          <a:xfrm>
            <a:off x="476250" y="321300"/>
            <a:ext cx="3714900"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lang="en-US"/>
              <a:t>框架SDK接入流程</a:t>
            </a:r>
            <a:endParaRPr/>
          </a:p>
        </p:txBody>
      </p:sp>
      <p:sp>
        <p:nvSpPr>
          <p:cNvPr id="492" name="Google Shape;492;p51"/>
          <p:cNvSpPr txBox="1"/>
          <p:nvPr>
            <p:ph idx="1" type="body"/>
          </p:nvPr>
        </p:nvSpPr>
        <p:spPr>
          <a:xfrm>
            <a:off x="476250" y="1071774"/>
            <a:ext cx="3714900" cy="3429601"/>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700"/>
              <a:buNone/>
            </a:pPr>
            <a:r>
              <a:rPr lang="en-US"/>
              <a:t>XiaoMi 登录</a:t>
            </a:r>
            <a:endParaRPr/>
          </a:p>
          <a:p>
            <a:pPr indent="-336550" lvl="0" marL="457200" rtl="0" algn="l">
              <a:lnSpc>
                <a:spcPct val="115000"/>
              </a:lnSpc>
              <a:spcBef>
                <a:spcPts val="1000"/>
              </a:spcBef>
              <a:spcAft>
                <a:spcPts val="0"/>
              </a:spcAft>
              <a:buSzPts val="1700"/>
              <a:buChar char="—"/>
            </a:pPr>
            <a:r>
              <a:rPr lang="en-US"/>
              <a:t>核心模块添加SDK对应的枚举</a:t>
            </a:r>
            <a:endParaRPr/>
          </a:p>
          <a:p>
            <a:pPr indent="-336550" lvl="0" marL="457200" rtl="0" algn="l">
              <a:lnSpc>
                <a:spcPct val="115000"/>
              </a:lnSpc>
              <a:spcBef>
                <a:spcPts val="1000"/>
              </a:spcBef>
              <a:spcAft>
                <a:spcPts val="0"/>
              </a:spcAft>
              <a:buSzPts val="1700"/>
              <a:buChar char="—"/>
            </a:pPr>
            <a:r>
              <a:rPr lang="en-US"/>
              <a:t>编写平台互调用层</a:t>
            </a:r>
            <a:endParaRPr/>
          </a:p>
          <a:p>
            <a:pPr indent="-336550" lvl="0" marL="457200" rtl="0" algn="l">
              <a:lnSpc>
                <a:spcPct val="115000"/>
              </a:lnSpc>
              <a:spcBef>
                <a:spcPts val="1000"/>
              </a:spcBef>
              <a:spcAft>
                <a:spcPts val="0"/>
              </a:spcAft>
              <a:buSzPts val="1700"/>
              <a:buChar char="—"/>
            </a:pPr>
            <a:r>
              <a:rPr lang="en-US"/>
              <a:t>编写原生SDK绑定类 编译JAR</a:t>
            </a:r>
            <a:endParaRPr/>
          </a:p>
          <a:p>
            <a:pPr indent="-336550" lvl="0" marL="457200" rtl="0" algn="l">
              <a:lnSpc>
                <a:spcPct val="115000"/>
              </a:lnSpc>
              <a:spcBef>
                <a:spcPts val="1000"/>
              </a:spcBef>
              <a:spcAft>
                <a:spcPts val="0"/>
              </a:spcAft>
              <a:buSzPts val="1700"/>
              <a:buChar char="—"/>
            </a:pPr>
            <a:r>
              <a:rPr lang="en-US"/>
              <a:t>配置SDK文件同步列表</a:t>
            </a:r>
            <a:endParaRPr/>
          </a:p>
          <a:p>
            <a:pPr indent="-336550" lvl="0" marL="457200" rtl="0" algn="l">
              <a:lnSpc>
                <a:spcPct val="115000"/>
              </a:lnSpc>
              <a:spcBef>
                <a:spcPts val="1000"/>
              </a:spcBef>
              <a:spcAft>
                <a:spcPts val="0"/>
              </a:spcAft>
              <a:buSzPts val="1700"/>
              <a:buChar char="—"/>
            </a:pPr>
            <a:r>
              <a:rPr lang="en-US"/>
              <a:t>处理编译配置和参数</a:t>
            </a:r>
            <a:endParaRPr/>
          </a:p>
        </p:txBody>
      </p:sp>
      <p:pic>
        <p:nvPicPr>
          <p:cNvPr descr="Google Shape;525;p51" id="493" name="Google Shape;493;p51"/>
          <p:cNvPicPr preferRelativeResize="0"/>
          <p:nvPr/>
        </p:nvPicPr>
        <p:blipFill rotWithShape="1">
          <a:blip r:embed="rId3">
            <a:alphaModFix/>
          </a:blip>
          <a:srcRect b="0" l="0" r="0" t="0"/>
          <a:stretch/>
        </p:blipFill>
        <p:spPr>
          <a:xfrm>
            <a:off x="4696519" y="213362"/>
            <a:ext cx="3966732" cy="4288178"/>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0" st="0"/>
                                            </p:txEl>
                                          </p:spTgt>
                                        </p:tgtEl>
                                        <p:attrNameLst>
                                          <p:attrName>style.visibility</p:attrName>
                                        </p:attrNameLst>
                                      </p:cBhvr>
                                      <p:to>
                                        <p:strVal val="visible"/>
                                      </p:to>
                                    </p:set>
                                    <p:animEffect filter="fade" transition="in">
                                      <p:cBhvr>
                                        <p:cTn dur="500"/>
                                        <p:tgtEl>
                                          <p:spTgt spid="4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1" st="1"/>
                                            </p:txEl>
                                          </p:spTgt>
                                        </p:tgtEl>
                                        <p:attrNameLst>
                                          <p:attrName>style.visibility</p:attrName>
                                        </p:attrNameLst>
                                      </p:cBhvr>
                                      <p:to>
                                        <p:strVal val="visible"/>
                                      </p:to>
                                    </p:set>
                                    <p:animEffect filter="fade" transition="in">
                                      <p:cBhvr>
                                        <p:cTn dur="500"/>
                                        <p:tgtEl>
                                          <p:spTgt spid="4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2" st="2"/>
                                            </p:txEl>
                                          </p:spTgt>
                                        </p:tgtEl>
                                        <p:attrNameLst>
                                          <p:attrName>style.visibility</p:attrName>
                                        </p:attrNameLst>
                                      </p:cBhvr>
                                      <p:to>
                                        <p:strVal val="visible"/>
                                      </p:to>
                                    </p:set>
                                    <p:animEffect filter="fade" transition="in">
                                      <p:cBhvr>
                                        <p:cTn dur="500"/>
                                        <p:tgtEl>
                                          <p:spTgt spid="4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3" st="3"/>
                                            </p:txEl>
                                          </p:spTgt>
                                        </p:tgtEl>
                                        <p:attrNameLst>
                                          <p:attrName>style.visibility</p:attrName>
                                        </p:attrNameLst>
                                      </p:cBhvr>
                                      <p:to>
                                        <p:strVal val="visible"/>
                                      </p:to>
                                    </p:set>
                                    <p:animEffect filter="fade" transition="in">
                                      <p:cBhvr>
                                        <p:cTn dur="500"/>
                                        <p:tgtEl>
                                          <p:spTgt spid="4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4" st="4"/>
                                            </p:txEl>
                                          </p:spTgt>
                                        </p:tgtEl>
                                        <p:attrNameLst>
                                          <p:attrName>style.visibility</p:attrName>
                                        </p:attrNameLst>
                                      </p:cBhvr>
                                      <p:to>
                                        <p:strVal val="visible"/>
                                      </p:to>
                                    </p:set>
                                    <p:animEffect filter="fade" transition="in">
                                      <p:cBhvr>
                                        <p:cTn dur="500"/>
                                        <p:tgtEl>
                                          <p:spTgt spid="4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5" st="5"/>
                                            </p:txEl>
                                          </p:spTgt>
                                        </p:tgtEl>
                                        <p:attrNameLst>
                                          <p:attrName>style.visibility</p:attrName>
                                        </p:attrNameLst>
                                      </p:cBhvr>
                                      <p:to>
                                        <p:strVal val="visible"/>
                                      </p:to>
                                    </p:set>
                                    <p:animEffect filter="fade" transition="in">
                                      <p:cBhvr>
                                        <p:cTn dur="500"/>
                                        <p:tgtEl>
                                          <p:spTgt spid="49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52"/>
          <p:cNvSpPr txBox="1"/>
          <p:nvPr>
            <p:ph type="title"/>
          </p:nvPr>
        </p:nvSpPr>
        <p:spPr>
          <a:xfrm>
            <a:off x="476250" y="321300"/>
            <a:ext cx="3714900"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框架编译流程</a:t>
            </a:r>
            <a:endParaRPr/>
          </a:p>
        </p:txBody>
      </p:sp>
      <p:sp>
        <p:nvSpPr>
          <p:cNvPr id="499" name="Google Shape;499;p52"/>
          <p:cNvSpPr txBox="1"/>
          <p:nvPr>
            <p:ph idx="1" type="body"/>
          </p:nvPr>
        </p:nvSpPr>
        <p:spPr>
          <a:xfrm>
            <a:off x="476249" y="1071774"/>
            <a:ext cx="4476603" cy="3429601"/>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SzPts val="1700"/>
              <a:buNone/>
            </a:pPr>
            <a:r>
              <a:rPr lang="en-US"/>
              <a:t>基于Unity默认的BuildPipeline</a:t>
            </a:r>
            <a:endParaRPr/>
          </a:p>
          <a:p>
            <a:pPr indent="0" lvl="0" marL="0" rtl="0" algn="l">
              <a:lnSpc>
                <a:spcPct val="150000"/>
              </a:lnSpc>
              <a:spcBef>
                <a:spcPts val="1000"/>
              </a:spcBef>
              <a:spcAft>
                <a:spcPts val="0"/>
              </a:spcAft>
              <a:buSzPts val="1700"/>
              <a:buNone/>
            </a:pPr>
            <a:r>
              <a:rPr lang="en-US"/>
              <a:t>扩展</a:t>
            </a:r>
            <a:r>
              <a:rPr lang="en-US">
                <a:solidFill>
                  <a:srgbClr val="1596FF"/>
                </a:solidFill>
              </a:rPr>
              <a:t>PostProcessBuildAttribute</a:t>
            </a:r>
            <a:endParaRPr>
              <a:solidFill>
                <a:srgbClr val="1596FF"/>
              </a:solidFill>
            </a:endParaRPr>
          </a:p>
          <a:p>
            <a:pPr indent="0" lvl="0" marL="0" rtl="0" algn="l">
              <a:lnSpc>
                <a:spcPct val="150000"/>
              </a:lnSpc>
              <a:spcBef>
                <a:spcPts val="1000"/>
              </a:spcBef>
              <a:spcAft>
                <a:spcPts val="0"/>
              </a:spcAft>
              <a:buSzPts val="1700"/>
              <a:buNone/>
            </a:pPr>
            <a:r>
              <a:t/>
            </a:r>
            <a:endParaRPr>
              <a:solidFill>
                <a:srgbClr val="1596FF"/>
              </a:solidFill>
            </a:endParaRPr>
          </a:p>
          <a:p>
            <a:pPr indent="0" lvl="0" marL="0" rtl="0" algn="l">
              <a:lnSpc>
                <a:spcPct val="150000"/>
              </a:lnSpc>
              <a:spcBef>
                <a:spcPts val="1000"/>
              </a:spcBef>
              <a:spcAft>
                <a:spcPts val="0"/>
              </a:spcAft>
              <a:buSzPts val="1700"/>
              <a:buNone/>
            </a:pPr>
            <a:r>
              <a:rPr lang="en-US"/>
              <a:t>PreBuild 将部分配置写入原生层读取</a:t>
            </a:r>
            <a:endParaRPr/>
          </a:p>
          <a:p>
            <a:pPr indent="0" lvl="0" marL="0" rtl="0" algn="l">
              <a:lnSpc>
                <a:spcPct val="150000"/>
              </a:lnSpc>
              <a:spcBef>
                <a:spcPts val="1000"/>
              </a:spcBef>
              <a:spcAft>
                <a:spcPts val="0"/>
              </a:spcAft>
              <a:buSzPts val="1700"/>
              <a:buNone/>
            </a:pPr>
            <a:r>
              <a:rPr lang="en-US"/>
              <a:t>PreFinalPack 处理Xcode与 Gradle工程</a:t>
            </a:r>
            <a:endParaRPr/>
          </a:p>
          <a:p>
            <a:pPr indent="0" lvl="0" marL="0" rtl="0" algn="l">
              <a:lnSpc>
                <a:spcPct val="150000"/>
              </a:lnSpc>
              <a:spcBef>
                <a:spcPts val="1000"/>
              </a:spcBef>
              <a:spcAft>
                <a:spcPts val="0"/>
              </a:spcAft>
              <a:buSzPts val="1700"/>
              <a:buNone/>
            </a:pPr>
            <a:r>
              <a:rPr lang="en-US"/>
              <a:t>PostBuild 上传二进制包和log到CI服务器</a:t>
            </a:r>
            <a:endParaRPr/>
          </a:p>
        </p:txBody>
      </p:sp>
      <p:pic>
        <p:nvPicPr>
          <p:cNvPr descr="Google Shape;533;p52" id="500" name="Google Shape;500;p52"/>
          <p:cNvPicPr preferRelativeResize="0"/>
          <p:nvPr/>
        </p:nvPicPr>
        <p:blipFill rotWithShape="1">
          <a:blip r:embed="rId3">
            <a:alphaModFix/>
          </a:blip>
          <a:srcRect b="0" l="0" r="0" t="0"/>
          <a:stretch/>
        </p:blipFill>
        <p:spPr>
          <a:xfrm>
            <a:off x="6412672" y="589350"/>
            <a:ext cx="1752601" cy="3626911"/>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xEl>
                                              <p:pRg end="0" st="0"/>
                                            </p:txEl>
                                          </p:spTgt>
                                        </p:tgtEl>
                                        <p:attrNameLst>
                                          <p:attrName>style.visibility</p:attrName>
                                        </p:attrNameLst>
                                      </p:cBhvr>
                                      <p:to>
                                        <p:strVal val="visible"/>
                                      </p:to>
                                    </p:set>
                                    <p:animEffect filter="fade" transition="in">
                                      <p:cBhvr>
                                        <p:cTn dur="500"/>
                                        <p:tgtEl>
                                          <p:spTgt spid="4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xEl>
                                              <p:pRg end="1" st="1"/>
                                            </p:txEl>
                                          </p:spTgt>
                                        </p:tgtEl>
                                        <p:attrNameLst>
                                          <p:attrName>style.visibility</p:attrName>
                                        </p:attrNameLst>
                                      </p:cBhvr>
                                      <p:to>
                                        <p:strVal val="visible"/>
                                      </p:to>
                                    </p:set>
                                    <p:animEffect filter="fade" transition="in">
                                      <p:cBhvr>
                                        <p:cTn dur="500"/>
                                        <p:tgtEl>
                                          <p:spTgt spid="4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xEl>
                                              <p:pRg end="2" st="2"/>
                                            </p:txEl>
                                          </p:spTgt>
                                        </p:tgtEl>
                                        <p:attrNameLst>
                                          <p:attrName>style.visibility</p:attrName>
                                        </p:attrNameLst>
                                      </p:cBhvr>
                                      <p:to>
                                        <p:strVal val="visible"/>
                                      </p:to>
                                    </p:set>
                                    <p:animEffect filter="fade" transition="in">
                                      <p:cBhvr>
                                        <p:cTn dur="500"/>
                                        <p:tgtEl>
                                          <p:spTgt spid="4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xEl>
                                              <p:pRg end="3" st="3"/>
                                            </p:txEl>
                                          </p:spTgt>
                                        </p:tgtEl>
                                        <p:attrNameLst>
                                          <p:attrName>style.visibility</p:attrName>
                                        </p:attrNameLst>
                                      </p:cBhvr>
                                      <p:to>
                                        <p:strVal val="visible"/>
                                      </p:to>
                                    </p:set>
                                    <p:animEffect filter="fade" transition="in">
                                      <p:cBhvr>
                                        <p:cTn dur="500"/>
                                        <p:tgtEl>
                                          <p:spTgt spid="4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xEl>
                                              <p:pRg end="4" st="4"/>
                                            </p:txEl>
                                          </p:spTgt>
                                        </p:tgtEl>
                                        <p:attrNameLst>
                                          <p:attrName>style.visibility</p:attrName>
                                        </p:attrNameLst>
                                      </p:cBhvr>
                                      <p:to>
                                        <p:strVal val="visible"/>
                                      </p:to>
                                    </p:set>
                                    <p:animEffect filter="fade" transition="in">
                                      <p:cBhvr>
                                        <p:cTn dur="500"/>
                                        <p:tgtEl>
                                          <p:spTgt spid="4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xEl>
                                              <p:pRg end="5" st="5"/>
                                            </p:txEl>
                                          </p:spTgt>
                                        </p:tgtEl>
                                        <p:attrNameLst>
                                          <p:attrName>style.visibility</p:attrName>
                                        </p:attrNameLst>
                                      </p:cBhvr>
                                      <p:to>
                                        <p:strVal val="visible"/>
                                      </p:to>
                                    </p:set>
                                    <p:animEffect filter="fade" transition="in">
                                      <p:cBhvr>
                                        <p:cTn dur="500"/>
                                        <p:tgtEl>
                                          <p:spTgt spid="4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500"/>
                                        <p:tgtEl>
                                          <p:spTgt spid="5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53"/>
          <p:cNvSpPr txBox="1"/>
          <p:nvPr>
            <p:ph type="title"/>
          </p:nvPr>
        </p:nvSpPr>
        <p:spPr>
          <a:xfrm>
            <a:off x="476250" y="321300"/>
            <a:ext cx="3714900"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1800"/>
              <a:buFont typeface="Arial"/>
              <a:buNone/>
            </a:pPr>
            <a:r>
              <a:rPr lang="en-US" sz="1800"/>
              <a:t>基于Unity开发AppleWatch小游戏</a:t>
            </a:r>
            <a:endParaRPr/>
          </a:p>
        </p:txBody>
      </p:sp>
      <p:sp>
        <p:nvSpPr>
          <p:cNvPr id="506" name="Google Shape;506;p53"/>
          <p:cNvSpPr txBox="1"/>
          <p:nvPr>
            <p:ph idx="1" type="body"/>
          </p:nvPr>
        </p:nvSpPr>
        <p:spPr>
          <a:xfrm>
            <a:off x="476125" y="1505224"/>
            <a:ext cx="3714900" cy="1427962"/>
          </a:xfrm>
          <a:prstGeom prst="rect">
            <a:avLst/>
          </a:prstGeom>
          <a:noFill/>
          <a:ln>
            <a:noFill/>
          </a:ln>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US"/>
              <a:t>框架提供WatchKit互调用中间层</a:t>
            </a:r>
            <a:endParaRPr/>
          </a:p>
          <a:p>
            <a:pPr indent="-336550" lvl="0" marL="457200" rtl="0" algn="l">
              <a:lnSpc>
                <a:spcPct val="115000"/>
              </a:lnSpc>
              <a:spcBef>
                <a:spcPts val="1000"/>
              </a:spcBef>
              <a:spcAft>
                <a:spcPts val="0"/>
              </a:spcAft>
              <a:buSzPts val="1700"/>
              <a:buChar char="—"/>
            </a:pPr>
            <a:r>
              <a:rPr lang="en-US"/>
              <a:t>集成WatchApp到Unity导出工程</a:t>
            </a:r>
            <a:endParaRPr/>
          </a:p>
          <a:p>
            <a:pPr indent="-336550" lvl="0" marL="457200" rtl="0" algn="l">
              <a:lnSpc>
                <a:spcPct val="115000"/>
              </a:lnSpc>
              <a:spcBef>
                <a:spcPts val="1000"/>
              </a:spcBef>
              <a:spcAft>
                <a:spcPts val="0"/>
              </a:spcAft>
              <a:buSzPts val="1700"/>
              <a:buChar char="—"/>
            </a:pPr>
            <a:r>
              <a:rPr lang="en-US"/>
              <a:t>持续集成问题</a:t>
            </a:r>
            <a:endParaRPr/>
          </a:p>
        </p:txBody>
      </p:sp>
      <p:pic>
        <p:nvPicPr>
          <p:cNvPr descr="Google Shape;548;p54" id="507" name="Google Shape;507;p53"/>
          <p:cNvPicPr preferRelativeResize="0"/>
          <p:nvPr/>
        </p:nvPicPr>
        <p:blipFill rotWithShape="1">
          <a:blip r:embed="rId3">
            <a:alphaModFix/>
          </a:blip>
          <a:srcRect b="0" l="0" r="0" t="0"/>
          <a:stretch/>
        </p:blipFill>
        <p:spPr>
          <a:xfrm>
            <a:off x="4244337" y="1179524"/>
            <a:ext cx="4465326" cy="1724726"/>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500"/>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06">
                                            <p:txEl>
                                              <p:pRg end="0" st="0"/>
                                            </p:txEl>
                                          </p:spTgt>
                                        </p:tgtEl>
                                        <p:attrNameLst>
                                          <p:attrName>style.visibility</p:attrName>
                                        </p:attrNameLst>
                                      </p:cBhvr>
                                      <p:to>
                                        <p:strVal val="visible"/>
                                      </p:to>
                                    </p:set>
                                    <p:animEffect filter="fade" transition="in">
                                      <p:cBhvr>
                                        <p:cTn dur="500"/>
                                        <p:tgtEl>
                                          <p:spTgt spid="50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6">
                                            <p:txEl>
                                              <p:pRg end="1" st="1"/>
                                            </p:txEl>
                                          </p:spTgt>
                                        </p:tgtEl>
                                        <p:attrNameLst>
                                          <p:attrName>style.visibility</p:attrName>
                                        </p:attrNameLst>
                                      </p:cBhvr>
                                      <p:to>
                                        <p:strVal val="visible"/>
                                      </p:to>
                                    </p:set>
                                    <p:animEffect filter="fade" transition="in">
                                      <p:cBhvr>
                                        <p:cTn dur="500"/>
                                        <p:tgtEl>
                                          <p:spTgt spid="50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6">
                                            <p:txEl>
                                              <p:pRg end="2" st="2"/>
                                            </p:txEl>
                                          </p:spTgt>
                                        </p:tgtEl>
                                        <p:attrNameLst>
                                          <p:attrName>style.visibility</p:attrName>
                                        </p:attrNameLst>
                                      </p:cBhvr>
                                      <p:to>
                                        <p:strVal val="visible"/>
                                      </p:to>
                                    </p:set>
                                    <p:animEffect filter="fade" transition="in">
                                      <p:cBhvr>
                                        <p:cTn dur="500"/>
                                        <p:tgtEl>
                                          <p:spTgt spid="50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54"/>
          <p:cNvSpPr txBox="1"/>
          <p:nvPr>
            <p:ph type="title"/>
          </p:nvPr>
        </p:nvSpPr>
        <p:spPr>
          <a:xfrm>
            <a:off x="476250" y="321300"/>
            <a:ext cx="3714900"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1800"/>
              <a:buFont typeface="Arial"/>
              <a:buNone/>
            </a:pPr>
            <a:r>
              <a:rPr lang="en-US" sz="1800"/>
              <a:t>基于Unity开发AppleWatch小游戏</a:t>
            </a:r>
            <a:endParaRPr/>
          </a:p>
        </p:txBody>
      </p:sp>
      <p:sp>
        <p:nvSpPr>
          <p:cNvPr id="513" name="Google Shape;513;p54"/>
          <p:cNvSpPr txBox="1"/>
          <p:nvPr>
            <p:ph idx="1" type="body"/>
          </p:nvPr>
        </p:nvSpPr>
        <p:spPr>
          <a:xfrm>
            <a:off x="476125" y="1505224"/>
            <a:ext cx="3714900" cy="2996103"/>
          </a:xfrm>
          <a:prstGeom prst="rect">
            <a:avLst/>
          </a:prstGeom>
          <a:noFill/>
          <a:ln>
            <a:noFill/>
          </a:ln>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US">
                <a:solidFill>
                  <a:srgbClr val="1596FF"/>
                </a:solidFill>
              </a:rPr>
              <a:t>UnityEditor.iOS.XcodeAPI</a:t>
            </a:r>
            <a:endParaRPr>
              <a:solidFill>
                <a:srgbClr val="1596FF"/>
              </a:solidFill>
            </a:endParaRPr>
          </a:p>
          <a:p>
            <a:pPr indent="-336550" lvl="0" marL="457200" rtl="0" algn="l">
              <a:lnSpc>
                <a:spcPct val="115000"/>
              </a:lnSpc>
              <a:spcBef>
                <a:spcPts val="1000"/>
              </a:spcBef>
              <a:spcAft>
                <a:spcPts val="0"/>
              </a:spcAft>
              <a:buSzPts val="1700"/>
              <a:buChar char="—"/>
            </a:pPr>
            <a:r>
              <a:rPr lang="en-US"/>
              <a:t>修改PList与PBXproject文件</a:t>
            </a:r>
            <a:endParaRPr/>
          </a:p>
          <a:p>
            <a:pPr indent="-336550" lvl="0" marL="457200" rtl="0" algn="l">
              <a:lnSpc>
                <a:spcPct val="115000"/>
              </a:lnSpc>
              <a:spcBef>
                <a:spcPts val="1000"/>
              </a:spcBef>
              <a:spcAft>
                <a:spcPts val="0"/>
              </a:spcAft>
              <a:buSzPts val="1700"/>
              <a:buChar char="—"/>
            </a:pPr>
            <a:r>
              <a:rPr lang="en-US"/>
              <a:t>合并两个Xcode工程的Target</a:t>
            </a:r>
            <a:endParaRPr/>
          </a:p>
        </p:txBody>
      </p:sp>
      <p:pic>
        <p:nvPicPr>
          <p:cNvPr descr="Google Shape;556;p55" id="514" name="Google Shape;514;p54"/>
          <p:cNvPicPr preferRelativeResize="0"/>
          <p:nvPr/>
        </p:nvPicPr>
        <p:blipFill rotWithShape="1">
          <a:blip r:embed="rId3">
            <a:alphaModFix/>
          </a:blip>
          <a:srcRect b="0" l="0" r="0" t="0"/>
          <a:stretch/>
        </p:blipFill>
        <p:spPr>
          <a:xfrm>
            <a:off x="5048100" y="536575"/>
            <a:ext cx="3714899" cy="3410690"/>
          </a:xfrm>
          <a:prstGeom prst="rect">
            <a:avLst/>
          </a:prstGeom>
          <a:noFill/>
          <a:ln>
            <a:noFill/>
          </a:ln>
        </p:spPr>
      </p:pic>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55"/>
          <p:cNvSpPr txBox="1"/>
          <p:nvPr>
            <p:ph type="title"/>
          </p:nvPr>
        </p:nvSpPr>
        <p:spPr>
          <a:xfrm>
            <a:off x="476250" y="321300"/>
            <a:ext cx="3714900"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iOS平台其他扩展</a:t>
            </a:r>
            <a:endParaRPr/>
          </a:p>
        </p:txBody>
      </p:sp>
      <p:sp>
        <p:nvSpPr>
          <p:cNvPr id="520" name="Google Shape;520;p55"/>
          <p:cNvSpPr txBox="1"/>
          <p:nvPr>
            <p:ph idx="1" type="body"/>
          </p:nvPr>
        </p:nvSpPr>
        <p:spPr>
          <a:xfrm>
            <a:off x="476250" y="1345834"/>
            <a:ext cx="3714900" cy="2996103"/>
          </a:xfrm>
          <a:prstGeom prst="rect">
            <a:avLst/>
          </a:prstGeom>
          <a:noFill/>
          <a:ln>
            <a:noFill/>
          </a:ln>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US"/>
              <a:t>Xcode Signing/Provision</a:t>
            </a:r>
            <a:endParaRPr/>
          </a:p>
          <a:p>
            <a:pPr indent="-336550" lvl="0" marL="457200" rtl="0" algn="l">
              <a:lnSpc>
                <a:spcPct val="115000"/>
              </a:lnSpc>
              <a:spcBef>
                <a:spcPts val="1000"/>
              </a:spcBef>
              <a:spcAft>
                <a:spcPts val="0"/>
              </a:spcAft>
              <a:buSzPts val="1700"/>
              <a:buChar char="—"/>
            </a:pPr>
            <a:r>
              <a:rPr lang="en-US"/>
              <a:t>Compiler Flags</a:t>
            </a:r>
            <a:endParaRPr/>
          </a:p>
          <a:p>
            <a:pPr indent="-336550" lvl="0" marL="457200" rtl="0" algn="l">
              <a:lnSpc>
                <a:spcPct val="115000"/>
              </a:lnSpc>
              <a:spcBef>
                <a:spcPts val="1000"/>
              </a:spcBef>
              <a:spcAft>
                <a:spcPts val="0"/>
              </a:spcAft>
              <a:buSzPts val="1700"/>
              <a:buChar char="—"/>
            </a:pPr>
            <a:r>
              <a:rPr lang="en-US"/>
              <a:t>依赖库的链接</a:t>
            </a:r>
            <a:endParaRPr/>
          </a:p>
          <a:p>
            <a:pPr indent="-336550" lvl="0" marL="457200" rtl="0" algn="l">
              <a:lnSpc>
                <a:spcPct val="115000"/>
              </a:lnSpc>
              <a:spcBef>
                <a:spcPts val="1000"/>
              </a:spcBef>
              <a:spcAft>
                <a:spcPts val="0"/>
              </a:spcAft>
              <a:buSzPts val="1700"/>
              <a:buChar char="—"/>
            </a:pPr>
            <a:r>
              <a:rPr lang="en-US"/>
              <a:t>应用名称与权限的多语言支持</a:t>
            </a:r>
            <a:endParaRPr/>
          </a:p>
          <a:p>
            <a:pPr indent="-336550" lvl="0" marL="457200" rtl="0" algn="l">
              <a:lnSpc>
                <a:spcPct val="115000"/>
              </a:lnSpc>
              <a:spcBef>
                <a:spcPts val="1000"/>
              </a:spcBef>
              <a:spcAft>
                <a:spcPts val="0"/>
              </a:spcAft>
              <a:buSzPts val="1700"/>
              <a:buChar char="—"/>
            </a:pPr>
            <a:r>
              <a:rPr lang="en-US"/>
              <a:t>StatusBar样式</a:t>
            </a:r>
            <a:endParaRPr/>
          </a:p>
          <a:p>
            <a:pPr indent="-336550" lvl="0" marL="457200" rtl="0" algn="l">
              <a:lnSpc>
                <a:spcPct val="115000"/>
              </a:lnSpc>
              <a:spcBef>
                <a:spcPts val="1000"/>
              </a:spcBef>
              <a:spcAft>
                <a:spcPts val="0"/>
              </a:spcAft>
              <a:buSzPts val="1700"/>
              <a:buChar char="—"/>
            </a:pPr>
            <a:r>
              <a:rPr lang="en-US"/>
              <a:t>Notch刘海屏和安全区域</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0" st="0"/>
                                            </p:txEl>
                                          </p:spTgt>
                                        </p:tgtEl>
                                        <p:attrNameLst>
                                          <p:attrName>style.visibility</p:attrName>
                                        </p:attrNameLst>
                                      </p:cBhvr>
                                      <p:to>
                                        <p:strVal val="visible"/>
                                      </p:to>
                                    </p:set>
                                    <p:animEffect filter="fade" transition="in">
                                      <p:cBhvr>
                                        <p:cTn dur="500"/>
                                        <p:tgtEl>
                                          <p:spTgt spid="5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1" st="1"/>
                                            </p:txEl>
                                          </p:spTgt>
                                        </p:tgtEl>
                                        <p:attrNameLst>
                                          <p:attrName>style.visibility</p:attrName>
                                        </p:attrNameLst>
                                      </p:cBhvr>
                                      <p:to>
                                        <p:strVal val="visible"/>
                                      </p:to>
                                    </p:set>
                                    <p:animEffect filter="fade" transition="in">
                                      <p:cBhvr>
                                        <p:cTn dur="500"/>
                                        <p:tgtEl>
                                          <p:spTgt spid="5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2" st="2"/>
                                            </p:txEl>
                                          </p:spTgt>
                                        </p:tgtEl>
                                        <p:attrNameLst>
                                          <p:attrName>style.visibility</p:attrName>
                                        </p:attrNameLst>
                                      </p:cBhvr>
                                      <p:to>
                                        <p:strVal val="visible"/>
                                      </p:to>
                                    </p:set>
                                    <p:animEffect filter="fade" transition="in">
                                      <p:cBhvr>
                                        <p:cTn dur="500"/>
                                        <p:tgtEl>
                                          <p:spTgt spid="5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3" st="3"/>
                                            </p:txEl>
                                          </p:spTgt>
                                        </p:tgtEl>
                                        <p:attrNameLst>
                                          <p:attrName>style.visibility</p:attrName>
                                        </p:attrNameLst>
                                      </p:cBhvr>
                                      <p:to>
                                        <p:strVal val="visible"/>
                                      </p:to>
                                    </p:set>
                                    <p:animEffect filter="fade" transition="in">
                                      <p:cBhvr>
                                        <p:cTn dur="500"/>
                                        <p:tgtEl>
                                          <p:spTgt spid="5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4" st="4"/>
                                            </p:txEl>
                                          </p:spTgt>
                                        </p:tgtEl>
                                        <p:attrNameLst>
                                          <p:attrName>style.visibility</p:attrName>
                                        </p:attrNameLst>
                                      </p:cBhvr>
                                      <p:to>
                                        <p:strVal val="visible"/>
                                      </p:to>
                                    </p:set>
                                    <p:animEffect filter="fade" transition="in">
                                      <p:cBhvr>
                                        <p:cTn dur="500"/>
                                        <p:tgtEl>
                                          <p:spTgt spid="5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5" st="5"/>
                                            </p:txEl>
                                          </p:spTgt>
                                        </p:tgtEl>
                                        <p:attrNameLst>
                                          <p:attrName>style.visibility</p:attrName>
                                        </p:attrNameLst>
                                      </p:cBhvr>
                                      <p:to>
                                        <p:strVal val="visible"/>
                                      </p:to>
                                    </p:set>
                                    <p:animEffect filter="fade" transition="in">
                                      <p:cBhvr>
                                        <p:cTn dur="500"/>
                                        <p:tgtEl>
                                          <p:spTgt spid="52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6"/>
          <p:cNvSpPr txBox="1"/>
          <p:nvPr>
            <p:ph type="title"/>
          </p:nvPr>
        </p:nvSpPr>
        <p:spPr>
          <a:xfrm>
            <a:off x="476250" y="321300"/>
            <a:ext cx="3714900"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Android平台自动构建</a:t>
            </a:r>
            <a:endParaRPr/>
          </a:p>
        </p:txBody>
      </p:sp>
      <p:sp>
        <p:nvSpPr>
          <p:cNvPr id="526" name="Google Shape;526;p56"/>
          <p:cNvSpPr txBox="1"/>
          <p:nvPr>
            <p:ph idx="1" type="body"/>
          </p:nvPr>
        </p:nvSpPr>
        <p:spPr>
          <a:xfrm>
            <a:off x="476248" y="1179524"/>
            <a:ext cx="3375771" cy="75633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rgbClr val="EFEFEF"/>
              </a:buClr>
              <a:buSzPts val="1700"/>
              <a:buFont typeface="Arial"/>
              <a:buNone/>
            </a:pPr>
            <a:r>
              <a:rPr lang="en-US"/>
              <a:t>选择Build System</a:t>
            </a:r>
            <a:endParaRPr/>
          </a:p>
          <a:p>
            <a:pPr indent="-228600" lvl="0" marL="228600" rtl="0" algn="l">
              <a:lnSpc>
                <a:spcPct val="115000"/>
              </a:lnSpc>
              <a:spcBef>
                <a:spcPts val="1000"/>
              </a:spcBef>
              <a:spcAft>
                <a:spcPts val="0"/>
              </a:spcAft>
              <a:buClr>
                <a:srgbClr val="EFEFEF"/>
              </a:buClr>
              <a:buSzPts val="1700"/>
              <a:buFont typeface="Arial"/>
              <a:buChar char=" "/>
            </a:pPr>
            <a:r>
              <a:rPr b="1" lang="en-US"/>
              <a:t>Gradle!</a:t>
            </a:r>
            <a:r>
              <a:rPr lang="en-US"/>
              <a:t> </a:t>
            </a:r>
            <a:endParaRPr/>
          </a:p>
        </p:txBody>
      </p:sp>
      <p:sp>
        <p:nvSpPr>
          <p:cNvPr id="527" name="Google Shape;527;p56"/>
          <p:cNvSpPr txBox="1"/>
          <p:nvPr/>
        </p:nvSpPr>
        <p:spPr>
          <a:xfrm>
            <a:off x="446096" y="2625846"/>
            <a:ext cx="7310654" cy="1885941"/>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EFEFEF"/>
              </a:buClr>
              <a:buSzPts val="1700"/>
              <a:buFont typeface="Arial"/>
              <a:buNone/>
            </a:pPr>
            <a:r>
              <a:rPr b="0" i="0" lang="en-US" sz="1700" u="none" cap="none" strike="noStrike">
                <a:solidFill>
                  <a:srgbClr val="EFEFEF"/>
                </a:solidFill>
                <a:latin typeface="Arial"/>
                <a:ea typeface="Arial"/>
                <a:cs typeface="Arial"/>
                <a:sym typeface="Arial"/>
              </a:rPr>
              <a:t>修改Gradle工程</a:t>
            </a:r>
            <a:endParaRPr b="0" i="0" sz="1400" u="none" cap="none" strike="noStrike">
              <a:solidFill>
                <a:srgbClr val="000000"/>
              </a:solidFill>
              <a:latin typeface="Helvetica Neue"/>
              <a:ea typeface="Helvetica Neue"/>
              <a:cs typeface="Helvetica Neue"/>
              <a:sym typeface="Helvetica Neue"/>
            </a:endParaRPr>
          </a:p>
          <a:p>
            <a:pPr indent="-336550" lvl="0" marL="457200" marR="0" rtl="0" algn="l">
              <a:lnSpc>
                <a:spcPct val="115000"/>
              </a:lnSpc>
              <a:spcBef>
                <a:spcPts val="1000"/>
              </a:spcBef>
              <a:spcAft>
                <a:spcPts val="0"/>
              </a:spcAft>
              <a:buClr>
                <a:srgbClr val="EFEFEF"/>
              </a:buClr>
              <a:buSzPts val="1700"/>
              <a:buFont typeface="Helvetica Neue"/>
              <a:buChar char="—"/>
            </a:pPr>
            <a:r>
              <a:rPr b="0" i="0" lang="en-US" sz="1700" u="none" cap="none" strike="noStrike">
                <a:solidFill>
                  <a:srgbClr val="EFEFEF"/>
                </a:solidFill>
                <a:latin typeface="Arial"/>
                <a:ea typeface="Arial"/>
                <a:cs typeface="Arial"/>
                <a:sym typeface="Arial"/>
              </a:rPr>
              <a:t>UnityEditor.Android.IPostGenerateGradleAndroidProject</a:t>
            </a:r>
            <a:endParaRPr b="0" i="0" sz="1400" u="none" cap="none" strike="noStrike">
              <a:solidFill>
                <a:srgbClr val="000000"/>
              </a:solidFill>
              <a:latin typeface="Helvetica Neue"/>
              <a:ea typeface="Helvetica Neue"/>
              <a:cs typeface="Helvetica Neue"/>
              <a:sym typeface="Helvetica Neue"/>
            </a:endParaRPr>
          </a:p>
          <a:p>
            <a:pPr indent="-336550" lvl="0" marL="457200" marR="0" rtl="0" algn="l">
              <a:lnSpc>
                <a:spcPct val="115000"/>
              </a:lnSpc>
              <a:spcBef>
                <a:spcPts val="1000"/>
              </a:spcBef>
              <a:spcAft>
                <a:spcPts val="0"/>
              </a:spcAft>
              <a:buClr>
                <a:srgbClr val="EFEFEF"/>
              </a:buClr>
              <a:buSzPts val="1700"/>
              <a:buFont typeface="Helvetica Neue"/>
              <a:buChar char="—"/>
            </a:pPr>
            <a:r>
              <a:rPr b="0" i="0" lang="en-US" sz="1700" u="none" cap="none" strike="noStrike">
                <a:solidFill>
                  <a:srgbClr val="EFEFEF"/>
                </a:solidFill>
                <a:latin typeface="Arial"/>
                <a:ea typeface="Arial"/>
                <a:cs typeface="Arial"/>
                <a:sym typeface="Arial"/>
              </a:rPr>
              <a:t>AndroidManifest </a:t>
            </a:r>
            <a:r>
              <a:rPr b="0" i="0" lang="en-US" sz="1700" u="none" cap="none" strike="noStrike">
                <a:solidFill>
                  <a:srgbClr val="1596FF"/>
                </a:solidFill>
                <a:latin typeface="Arial"/>
                <a:ea typeface="Arial"/>
                <a:cs typeface="Arial"/>
                <a:sym typeface="Arial"/>
              </a:rPr>
              <a:t>UnityEditor.Android.Extension.dll</a:t>
            </a:r>
            <a:endParaRPr/>
          </a:p>
          <a:p>
            <a:pPr indent="-336550" lvl="0" marL="457200" marR="0" rtl="0" algn="l">
              <a:lnSpc>
                <a:spcPct val="115000"/>
              </a:lnSpc>
              <a:spcBef>
                <a:spcPts val="1000"/>
              </a:spcBef>
              <a:spcAft>
                <a:spcPts val="0"/>
              </a:spcAft>
              <a:buClr>
                <a:srgbClr val="EFEFEF"/>
              </a:buClr>
              <a:buSzPts val="1700"/>
              <a:buFont typeface="Helvetica Neue"/>
              <a:buChar char="—"/>
            </a:pPr>
            <a:r>
              <a:rPr b="0" i="0" lang="en-US" sz="1700" u="none" cap="none" strike="noStrike">
                <a:solidFill>
                  <a:srgbClr val="EFEFEF"/>
                </a:solidFill>
                <a:latin typeface="Arial"/>
                <a:ea typeface="Arial"/>
                <a:cs typeface="Arial"/>
                <a:sym typeface="Arial"/>
              </a:rPr>
              <a:t>框架提供的GradleParser类</a:t>
            </a:r>
            <a:endParaRPr b="0" i="0" sz="1400" u="none" cap="none" strike="noStrike">
              <a:solidFill>
                <a:srgbClr val="000000"/>
              </a:solidFill>
              <a:latin typeface="Helvetica Neue"/>
              <a:ea typeface="Helvetica Neue"/>
              <a:cs typeface="Helvetica Neue"/>
              <a:sym typeface="Helvetica Neue"/>
            </a:endParaRPr>
          </a:p>
        </p:txBody>
      </p:sp>
      <p:pic>
        <p:nvPicPr>
          <p:cNvPr descr="Screen Shot 2019-05-11 at 7.06.05 PM.png" id="528" name="Google Shape;528;p56"/>
          <p:cNvPicPr preferRelativeResize="0"/>
          <p:nvPr/>
        </p:nvPicPr>
        <p:blipFill rotWithShape="1">
          <a:blip r:embed="rId3">
            <a:alphaModFix/>
          </a:blip>
          <a:srcRect b="0" l="0" r="0" t="0"/>
          <a:stretch/>
        </p:blipFill>
        <p:spPr>
          <a:xfrm>
            <a:off x="4358607" y="1179524"/>
            <a:ext cx="3563398" cy="1198598"/>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xEl>
                                              <p:pRg end="0" st="0"/>
                                            </p:txEl>
                                          </p:spTgt>
                                        </p:tgtEl>
                                        <p:attrNameLst>
                                          <p:attrName>style.visibility</p:attrName>
                                        </p:attrNameLst>
                                      </p:cBhvr>
                                      <p:to>
                                        <p:strVal val="visible"/>
                                      </p:to>
                                    </p:set>
                                    <p:animEffect filter="fade" transition="in">
                                      <p:cBhvr>
                                        <p:cTn dur="500"/>
                                        <p:tgtEl>
                                          <p:spTgt spid="5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xEl>
                                              <p:pRg end="1" st="1"/>
                                            </p:txEl>
                                          </p:spTgt>
                                        </p:tgtEl>
                                        <p:attrNameLst>
                                          <p:attrName>style.visibility</p:attrName>
                                        </p:attrNameLst>
                                      </p:cBhvr>
                                      <p:to>
                                        <p:strVal val="visible"/>
                                      </p:to>
                                    </p:set>
                                    <p:animEffect filter="fade" transition="in">
                                      <p:cBhvr>
                                        <p:cTn dur="500"/>
                                        <p:tgtEl>
                                          <p:spTgt spid="5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500"/>
                                        <p:tgtEl>
                                          <p:spTgt spid="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0" st="0"/>
                                            </p:txEl>
                                          </p:spTgt>
                                        </p:tgtEl>
                                        <p:attrNameLst>
                                          <p:attrName>style.visibility</p:attrName>
                                        </p:attrNameLst>
                                      </p:cBhvr>
                                      <p:to>
                                        <p:strVal val="visible"/>
                                      </p:to>
                                    </p:set>
                                    <p:animEffect filter="fade" transition="in">
                                      <p:cBhvr>
                                        <p:cTn dur="500"/>
                                        <p:tgtEl>
                                          <p:spTgt spid="5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1" st="1"/>
                                            </p:txEl>
                                          </p:spTgt>
                                        </p:tgtEl>
                                        <p:attrNameLst>
                                          <p:attrName>style.visibility</p:attrName>
                                        </p:attrNameLst>
                                      </p:cBhvr>
                                      <p:to>
                                        <p:strVal val="visible"/>
                                      </p:to>
                                    </p:set>
                                    <p:animEffect filter="fade" transition="in">
                                      <p:cBhvr>
                                        <p:cTn dur="500"/>
                                        <p:tgtEl>
                                          <p:spTgt spid="5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2" st="2"/>
                                            </p:txEl>
                                          </p:spTgt>
                                        </p:tgtEl>
                                        <p:attrNameLst>
                                          <p:attrName>style.visibility</p:attrName>
                                        </p:attrNameLst>
                                      </p:cBhvr>
                                      <p:to>
                                        <p:strVal val="visible"/>
                                      </p:to>
                                    </p:set>
                                    <p:animEffect filter="fade" transition="in">
                                      <p:cBhvr>
                                        <p:cTn dur="500"/>
                                        <p:tgtEl>
                                          <p:spTgt spid="5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3" st="3"/>
                                            </p:txEl>
                                          </p:spTgt>
                                        </p:tgtEl>
                                        <p:attrNameLst>
                                          <p:attrName>style.visibility</p:attrName>
                                        </p:attrNameLst>
                                      </p:cBhvr>
                                      <p:to>
                                        <p:strVal val="visible"/>
                                      </p:to>
                                    </p:set>
                                    <p:animEffect filter="fade" transition="in">
                                      <p:cBhvr>
                                        <p:cTn dur="500"/>
                                        <p:tgtEl>
                                          <p:spTgt spid="52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57"/>
          <p:cNvSpPr txBox="1"/>
          <p:nvPr>
            <p:ph type="title"/>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lang="en-US"/>
              <a:t>Android编译依赖与冲突</a:t>
            </a:r>
            <a:endParaRPr/>
          </a:p>
        </p:txBody>
      </p:sp>
      <p:sp>
        <p:nvSpPr>
          <p:cNvPr id="534" name="Google Shape;534;p57"/>
          <p:cNvSpPr txBox="1"/>
          <p:nvPr/>
        </p:nvSpPr>
        <p:spPr>
          <a:xfrm>
            <a:off x="476250" y="1071774"/>
            <a:ext cx="3714900" cy="342960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EFEFEF"/>
              </a:buClr>
              <a:buSzPts val="1600"/>
              <a:buFont typeface="Helvetica Neue"/>
              <a:buNone/>
            </a:pPr>
            <a:r>
              <a:t/>
            </a:r>
            <a:endParaRPr b="0" i="0" sz="1600" u="none" cap="none" strike="noStrike">
              <a:solidFill>
                <a:srgbClr val="EFEFEF"/>
              </a:solidFill>
              <a:latin typeface="Arial"/>
              <a:ea typeface="Arial"/>
              <a:cs typeface="Arial"/>
              <a:sym typeface="Arial"/>
            </a:endParaRPr>
          </a:p>
        </p:txBody>
      </p:sp>
      <p:sp>
        <p:nvSpPr>
          <p:cNvPr id="535" name="Google Shape;535;p57"/>
          <p:cNvSpPr txBox="1"/>
          <p:nvPr>
            <p:ph idx="1" type="body"/>
          </p:nvPr>
        </p:nvSpPr>
        <p:spPr>
          <a:xfrm>
            <a:off x="628649" y="1224174"/>
            <a:ext cx="6991501" cy="3429601"/>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700"/>
              <a:buNone/>
            </a:pPr>
            <a:r>
              <a:rPr b="1" lang="en-US"/>
              <a:t>Manifest冲突</a:t>
            </a:r>
            <a:endParaRPr b="1"/>
          </a:p>
          <a:p>
            <a:pPr indent="-336550" lvl="0" marL="457200" rtl="0" algn="l">
              <a:lnSpc>
                <a:spcPct val="115000"/>
              </a:lnSpc>
              <a:spcBef>
                <a:spcPts val="1000"/>
              </a:spcBef>
              <a:spcAft>
                <a:spcPts val="0"/>
              </a:spcAft>
              <a:buSzPts val="1700"/>
              <a:buChar char="—"/>
            </a:pPr>
            <a:r>
              <a:rPr lang="en-US"/>
              <a:t>Unity在编译时合并AndroidManifest.xml项目</a:t>
            </a:r>
            <a:endParaRPr/>
          </a:p>
          <a:p>
            <a:pPr indent="-336550" lvl="0" marL="457200" rtl="0" algn="l">
              <a:lnSpc>
                <a:spcPct val="115000"/>
              </a:lnSpc>
              <a:spcBef>
                <a:spcPts val="1000"/>
              </a:spcBef>
              <a:spcAft>
                <a:spcPts val="0"/>
              </a:spcAft>
              <a:buSzPts val="1700"/>
              <a:buChar char="—"/>
            </a:pPr>
            <a:r>
              <a:rPr lang="en-US"/>
              <a:t>框架构建代码修改冲突的配置</a:t>
            </a:r>
            <a:endParaRPr/>
          </a:p>
          <a:p>
            <a:pPr indent="0" lvl="0" marL="120650" rtl="0" algn="l">
              <a:lnSpc>
                <a:spcPct val="115000"/>
              </a:lnSpc>
              <a:spcBef>
                <a:spcPts val="1000"/>
              </a:spcBef>
              <a:spcAft>
                <a:spcPts val="0"/>
              </a:spcAft>
              <a:buSzPts val="1700"/>
              <a:buNone/>
            </a:pPr>
            <a:r>
              <a:rPr b="1" lang="en-US"/>
              <a:t>Android库冲突</a:t>
            </a:r>
            <a:endParaRPr b="1"/>
          </a:p>
          <a:p>
            <a:pPr indent="-336550" lvl="0" marL="457200" rtl="0" algn="l">
              <a:lnSpc>
                <a:spcPct val="115000"/>
              </a:lnSpc>
              <a:spcBef>
                <a:spcPts val="1000"/>
              </a:spcBef>
              <a:spcAft>
                <a:spcPts val="0"/>
              </a:spcAft>
              <a:buSzPts val="1700"/>
              <a:buChar char="—"/>
            </a:pPr>
            <a:r>
              <a:rPr lang="en-US"/>
              <a:t>大量使用Android.Support 和Google Play Services</a:t>
            </a:r>
            <a:endParaRPr/>
          </a:p>
          <a:p>
            <a:pPr indent="-336550" lvl="0" marL="457200" rtl="0" algn="l">
              <a:lnSpc>
                <a:spcPct val="115000"/>
              </a:lnSpc>
              <a:spcBef>
                <a:spcPts val="1000"/>
              </a:spcBef>
              <a:spcAft>
                <a:spcPts val="0"/>
              </a:spcAft>
              <a:buSzPts val="1700"/>
              <a:buChar char="—"/>
            </a:pPr>
            <a:r>
              <a:rPr lang="en-US"/>
              <a:t>SDK文件自带依赖，直接导入造成冲突</a:t>
            </a:r>
            <a:endParaRPr/>
          </a:p>
          <a:p>
            <a:pPr indent="-336550" lvl="0" marL="457200" rtl="0" algn="l">
              <a:lnSpc>
                <a:spcPct val="115000"/>
              </a:lnSpc>
              <a:spcBef>
                <a:spcPts val="1000"/>
              </a:spcBef>
              <a:spcAft>
                <a:spcPts val="0"/>
              </a:spcAft>
              <a:buSzPts val="1700"/>
              <a:buChar char="—"/>
            </a:pPr>
            <a:r>
              <a:rPr lang="en-US"/>
              <a:t>Google提供Unity Jar Resolver用于解决依赖问题</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xEl>
                                              <p:pRg end="0" st="0"/>
                                            </p:txEl>
                                          </p:spTgt>
                                        </p:tgtEl>
                                        <p:attrNameLst>
                                          <p:attrName>style.visibility</p:attrName>
                                        </p:attrNameLst>
                                      </p:cBhvr>
                                      <p:to>
                                        <p:strVal val="visible"/>
                                      </p:to>
                                    </p:set>
                                    <p:animEffect filter="fade" transition="in">
                                      <p:cBhvr>
                                        <p:cTn dur="500"/>
                                        <p:tgtEl>
                                          <p:spTgt spid="5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xEl>
                                              <p:pRg end="1" st="1"/>
                                            </p:txEl>
                                          </p:spTgt>
                                        </p:tgtEl>
                                        <p:attrNameLst>
                                          <p:attrName>style.visibility</p:attrName>
                                        </p:attrNameLst>
                                      </p:cBhvr>
                                      <p:to>
                                        <p:strVal val="visible"/>
                                      </p:to>
                                    </p:set>
                                    <p:animEffect filter="fade" transition="in">
                                      <p:cBhvr>
                                        <p:cTn dur="500"/>
                                        <p:tgtEl>
                                          <p:spTgt spid="5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xEl>
                                              <p:pRg end="2" st="2"/>
                                            </p:txEl>
                                          </p:spTgt>
                                        </p:tgtEl>
                                        <p:attrNameLst>
                                          <p:attrName>style.visibility</p:attrName>
                                        </p:attrNameLst>
                                      </p:cBhvr>
                                      <p:to>
                                        <p:strVal val="visible"/>
                                      </p:to>
                                    </p:set>
                                    <p:animEffect filter="fade" transition="in">
                                      <p:cBhvr>
                                        <p:cTn dur="500"/>
                                        <p:tgtEl>
                                          <p:spTgt spid="5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xEl>
                                              <p:pRg end="3" st="3"/>
                                            </p:txEl>
                                          </p:spTgt>
                                        </p:tgtEl>
                                        <p:attrNameLst>
                                          <p:attrName>style.visibility</p:attrName>
                                        </p:attrNameLst>
                                      </p:cBhvr>
                                      <p:to>
                                        <p:strVal val="visible"/>
                                      </p:to>
                                    </p:set>
                                    <p:animEffect filter="fade" transition="in">
                                      <p:cBhvr>
                                        <p:cTn dur="500"/>
                                        <p:tgtEl>
                                          <p:spTgt spid="5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xEl>
                                              <p:pRg end="4" st="4"/>
                                            </p:txEl>
                                          </p:spTgt>
                                        </p:tgtEl>
                                        <p:attrNameLst>
                                          <p:attrName>style.visibility</p:attrName>
                                        </p:attrNameLst>
                                      </p:cBhvr>
                                      <p:to>
                                        <p:strVal val="visible"/>
                                      </p:to>
                                    </p:set>
                                    <p:animEffect filter="fade" transition="in">
                                      <p:cBhvr>
                                        <p:cTn dur="500"/>
                                        <p:tgtEl>
                                          <p:spTgt spid="5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xEl>
                                              <p:pRg end="5" st="5"/>
                                            </p:txEl>
                                          </p:spTgt>
                                        </p:tgtEl>
                                        <p:attrNameLst>
                                          <p:attrName>style.visibility</p:attrName>
                                        </p:attrNameLst>
                                      </p:cBhvr>
                                      <p:to>
                                        <p:strVal val="visible"/>
                                      </p:to>
                                    </p:set>
                                    <p:animEffect filter="fade" transition="in">
                                      <p:cBhvr>
                                        <p:cTn dur="500"/>
                                        <p:tgtEl>
                                          <p:spTgt spid="5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xEl>
                                              <p:pRg end="6" st="6"/>
                                            </p:txEl>
                                          </p:spTgt>
                                        </p:tgtEl>
                                        <p:attrNameLst>
                                          <p:attrName>style.visibility</p:attrName>
                                        </p:attrNameLst>
                                      </p:cBhvr>
                                      <p:to>
                                        <p:strVal val="visible"/>
                                      </p:to>
                                    </p:set>
                                    <p:animEffect filter="fade" transition="in">
                                      <p:cBhvr>
                                        <p:cTn dur="500"/>
                                        <p:tgtEl>
                                          <p:spTgt spid="53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58"/>
          <p:cNvSpPr txBox="1"/>
          <p:nvPr>
            <p:ph idx="4294967295" type="title"/>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使用Attribute定义库依赖</a:t>
            </a:r>
            <a:endParaRPr/>
          </a:p>
        </p:txBody>
      </p:sp>
      <p:sp>
        <p:nvSpPr>
          <p:cNvPr id="541" name="Google Shape;541;p58"/>
          <p:cNvSpPr txBox="1"/>
          <p:nvPr/>
        </p:nvSpPr>
        <p:spPr>
          <a:xfrm>
            <a:off x="476250" y="1084474"/>
            <a:ext cx="184200" cy="2095501"/>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3</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4</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5</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6</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7</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8</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9</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10</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11</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12</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13</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14</a:t>
            </a:r>
            <a:endParaRPr/>
          </a:p>
          <a:p>
            <a:pPr indent="0" lvl="0" marL="0" marR="0" rtl="0" algn="r">
              <a:lnSpc>
                <a:spcPct val="100000"/>
              </a:lnSpc>
              <a:spcBef>
                <a:spcPts val="0"/>
              </a:spcBef>
              <a:spcAft>
                <a:spcPts val="0"/>
              </a:spcAft>
              <a:buClr>
                <a:srgbClr val="999999"/>
              </a:buClr>
              <a:buSzPts val="900"/>
              <a:buFont typeface="Arial"/>
              <a:buNone/>
            </a:pPr>
            <a:r>
              <a:rPr b="0" i="0" lang="en-US" sz="900" u="none" cap="none" strike="noStrike">
                <a:solidFill>
                  <a:srgbClr val="999999"/>
                </a:solidFill>
                <a:latin typeface="Arial"/>
                <a:ea typeface="Arial"/>
                <a:cs typeface="Arial"/>
                <a:sym typeface="Arial"/>
              </a:rPr>
              <a:t>15</a:t>
            </a:r>
            <a:endParaRPr/>
          </a:p>
        </p:txBody>
      </p:sp>
      <p:sp>
        <p:nvSpPr>
          <p:cNvPr id="542" name="Google Shape;542;p58"/>
          <p:cNvSpPr txBox="1"/>
          <p:nvPr/>
        </p:nvSpPr>
        <p:spPr>
          <a:xfrm>
            <a:off x="958724" y="1071774"/>
            <a:ext cx="7960801" cy="195580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6A9955"/>
              </a:buClr>
              <a:buSzPts val="900"/>
              <a:buFont typeface="Arial"/>
              <a:buNone/>
            </a:pPr>
            <a:r>
              <a:rPr b="0" i="0" lang="en-US" sz="900" u="none" cap="none" strike="noStrike">
                <a:solidFill>
                  <a:srgbClr val="6A9955"/>
                </a:solidFill>
                <a:latin typeface="Arial"/>
                <a:ea typeface="Arial"/>
                <a:cs typeface="Arial"/>
                <a:sym typeface="Arial"/>
              </a:rPr>
              <a:t>//#define Define_VivoIAPSDKInfo</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69CD6"/>
              </a:buClr>
              <a:buSzPts val="900"/>
              <a:buFont typeface="Arial"/>
              <a:buNone/>
            </a:pPr>
            <a:r>
              <a:rPr b="0" i="0" lang="en-US" sz="900" u="none" cap="none" strike="noStrike">
                <a:solidFill>
                  <a:srgbClr val="569CD6"/>
                </a:solidFill>
                <a:latin typeface="Arial"/>
                <a:ea typeface="Arial"/>
                <a:cs typeface="Arial"/>
                <a:sym typeface="Arial"/>
              </a:rPr>
              <a:t>using</a:t>
            </a:r>
            <a:r>
              <a:rPr b="0" i="0" lang="en-US" sz="900" u="none" cap="none" strike="noStrike">
                <a:solidFill>
                  <a:srgbClr val="D4D4D4"/>
                </a:solidFill>
                <a:latin typeface="Arial"/>
                <a:ea typeface="Arial"/>
                <a:cs typeface="Arial"/>
                <a:sym typeface="Arial"/>
              </a:rPr>
              <a:t> </a:t>
            </a:r>
            <a:r>
              <a:rPr b="0" i="0" lang="en-US" sz="900" u="none" cap="none" strike="noStrike">
                <a:solidFill>
                  <a:srgbClr val="4EC9B0"/>
                </a:solidFill>
                <a:latin typeface="Arial"/>
                <a:ea typeface="Arial"/>
                <a:cs typeface="Arial"/>
                <a:sym typeface="Arial"/>
              </a:rPr>
              <a:t>UnityEngine</a:t>
            </a:r>
            <a:r>
              <a:rPr b="0" i="0" lang="en-US" sz="900" u="none" cap="none" strike="noStrike">
                <a:solidFill>
                  <a:srgbClr val="D4D4D4"/>
                </a:solidFill>
                <a:latin typeface="Arial"/>
                <a:ea typeface="Arial"/>
                <a:cs typeface="Arial"/>
                <a:sym typeface="Arial"/>
              </a:rPr>
              <a:t>;</a:t>
            </a:r>
            <a:endParaRPr/>
          </a:p>
          <a:p>
            <a:pPr indent="0" lvl="0" marL="0" marR="0" rtl="0" algn="l">
              <a:lnSpc>
                <a:spcPct val="100000"/>
              </a:lnSpc>
              <a:spcBef>
                <a:spcPts val="0"/>
              </a:spcBef>
              <a:spcAft>
                <a:spcPts val="0"/>
              </a:spcAft>
              <a:buClr>
                <a:srgbClr val="569CD6"/>
              </a:buClr>
              <a:buSzPts val="900"/>
              <a:buFont typeface="Arial"/>
              <a:buNone/>
            </a:pPr>
            <a:r>
              <a:rPr b="0" i="0" lang="en-US" sz="900" u="none" cap="none" strike="noStrike">
                <a:solidFill>
                  <a:srgbClr val="569CD6"/>
                </a:solidFill>
                <a:latin typeface="Arial"/>
                <a:ea typeface="Arial"/>
                <a:cs typeface="Arial"/>
                <a:sym typeface="Arial"/>
              </a:rPr>
              <a:t>using</a:t>
            </a:r>
            <a:r>
              <a:rPr b="0" i="0" lang="en-US" sz="900" u="none" cap="none" strike="noStrike">
                <a:solidFill>
                  <a:srgbClr val="D4D4D4"/>
                </a:solidFill>
                <a:latin typeface="Arial"/>
                <a:ea typeface="Arial"/>
                <a:cs typeface="Arial"/>
                <a:sym typeface="Arial"/>
              </a:rPr>
              <a:t> </a:t>
            </a:r>
            <a:r>
              <a:rPr b="0" i="0" lang="en-US" sz="900" u="none" cap="none" strike="noStrike">
                <a:solidFill>
                  <a:srgbClr val="4EC9B0"/>
                </a:solidFill>
                <a:latin typeface="Arial"/>
                <a:ea typeface="Arial"/>
                <a:cs typeface="Arial"/>
                <a:sym typeface="Arial"/>
              </a:rPr>
              <a:t>UnityEditor</a:t>
            </a:r>
            <a:r>
              <a:rPr b="0" i="0" lang="en-US" sz="900" u="none" cap="none" strike="noStrike">
                <a:solidFill>
                  <a:srgbClr val="D4D4D4"/>
                </a:solidFill>
                <a:latin typeface="Arial"/>
                <a:ea typeface="Arial"/>
                <a:cs typeface="Arial"/>
                <a:sym typeface="Arial"/>
              </a:rPr>
              <a:t>;</a:t>
            </a:r>
            <a:endParaRPr/>
          </a:p>
          <a:p>
            <a:pPr indent="0" lvl="0" marL="0" marR="0" rtl="0" algn="l">
              <a:lnSpc>
                <a:spcPct val="100000"/>
              </a:lnSpc>
              <a:spcBef>
                <a:spcPts val="0"/>
              </a:spcBef>
              <a:spcAft>
                <a:spcPts val="0"/>
              </a:spcAft>
              <a:buClr>
                <a:srgbClr val="6A9955"/>
              </a:buClr>
              <a:buSzPts val="900"/>
              <a:buFont typeface="Arial"/>
              <a:buNone/>
            </a:pPr>
            <a:r>
              <a:rPr b="0" i="0" lang="en-US" sz="900" u="none" cap="none" strike="noStrike">
                <a:solidFill>
                  <a:srgbClr val="6A9955"/>
                </a:solidFill>
                <a:latin typeface="Arial"/>
                <a:ea typeface="Arial"/>
                <a:cs typeface="Arial"/>
                <a:sym typeface="Arial"/>
              </a:rPr>
              <a:t>//...</a:t>
            </a:r>
            <a:endParaRPr b="0" i="0" sz="1400" u="none" cap="none" strike="noStrike">
              <a:solidFill>
                <a:srgbClr val="569CD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69CD6"/>
              </a:buClr>
              <a:buSzPts val="900"/>
              <a:buFont typeface="Arial"/>
              <a:buNone/>
            </a:pPr>
            <a:r>
              <a:rPr b="0" i="0" lang="en-US" sz="900" u="none" cap="none" strike="noStrike">
                <a:solidFill>
                  <a:srgbClr val="569CD6"/>
                </a:solidFill>
                <a:latin typeface="Arial"/>
                <a:ea typeface="Arial"/>
                <a:cs typeface="Arial"/>
                <a:sym typeface="Arial"/>
              </a:rPr>
              <a:t>#if </a:t>
            </a:r>
            <a:r>
              <a:rPr b="0" i="0" lang="en-US" sz="900" u="none" cap="none" strike="noStrike">
                <a:solidFill>
                  <a:srgbClr val="9CDCFE"/>
                </a:solidFill>
                <a:latin typeface="Arial"/>
                <a:ea typeface="Arial"/>
                <a:cs typeface="Arial"/>
                <a:sym typeface="Arial"/>
              </a:rPr>
              <a:t>Define_VivoIAPSDKInfo</a:t>
            </a:r>
            <a:endParaRPr b="0" i="0" sz="1400" u="none" cap="none" strike="noStrike">
              <a:solidFill>
                <a:srgbClr val="9CDCFE"/>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a:t>
            </a:r>
            <a:r>
              <a:rPr b="0" i="0" lang="en-US" sz="900" u="none" cap="none" strike="noStrike">
                <a:solidFill>
                  <a:srgbClr val="4EC9B0"/>
                </a:solidFill>
                <a:latin typeface="Arial"/>
                <a:ea typeface="Arial"/>
                <a:cs typeface="Arial"/>
                <a:sym typeface="Arial"/>
              </a:rPr>
              <a:t>CISAndroidSupportLibDependency</a:t>
            </a:r>
            <a:r>
              <a:rPr b="0" i="0" lang="en-US" sz="900" u="none" cap="none" strike="noStrike">
                <a:solidFill>
                  <a:srgbClr val="D4D4D4"/>
                </a:solidFill>
                <a:latin typeface="Arial"/>
                <a:ea typeface="Arial"/>
                <a:cs typeface="Arial"/>
                <a:sym typeface="Arial"/>
              </a:rPr>
              <a:t>(</a:t>
            </a:r>
            <a:r>
              <a:rPr b="0" i="0" lang="en-US" sz="900" u="none" cap="none" strike="noStrike">
                <a:solidFill>
                  <a:srgbClr val="569CD6"/>
                </a:solidFill>
                <a:latin typeface="Arial"/>
                <a:ea typeface="Arial"/>
                <a:cs typeface="Arial"/>
                <a:sym typeface="Arial"/>
              </a:rPr>
              <a:t>typeof</a:t>
            </a:r>
            <a:r>
              <a:rPr b="0" i="0" lang="en-US" sz="900" u="none" cap="none" strike="noStrike">
                <a:solidFill>
                  <a:srgbClr val="D4D4D4"/>
                </a:solidFill>
                <a:latin typeface="Arial"/>
                <a:ea typeface="Arial"/>
                <a:cs typeface="Arial"/>
                <a:sym typeface="Arial"/>
              </a:rPr>
              <a:t>(</a:t>
            </a:r>
            <a:r>
              <a:rPr b="0" i="0" lang="en-US" sz="900" u="none" cap="none" strike="noStrike">
                <a:solidFill>
                  <a:srgbClr val="4EC9B0"/>
                </a:solidFill>
                <a:latin typeface="Arial"/>
                <a:ea typeface="Arial"/>
                <a:cs typeface="Arial"/>
                <a:sym typeface="Arial"/>
              </a:rPr>
              <a:t>VivoIAPSDKInfo</a:t>
            </a:r>
            <a:r>
              <a:rPr b="0" i="0" lang="en-US" sz="900" u="none" cap="none" strike="noStrike">
                <a:solidFill>
                  <a:srgbClr val="D4D4D4"/>
                </a:solidFill>
                <a:latin typeface="Arial"/>
                <a:ea typeface="Arial"/>
                <a:cs typeface="Arial"/>
                <a:sym typeface="Arial"/>
              </a:rPr>
              <a:t>),</a:t>
            </a:r>
            <a:r>
              <a:rPr b="0" i="0" lang="en-US" sz="900" u="none" cap="none" strike="noStrike">
                <a:solidFill>
                  <a:srgbClr val="9CDCFE"/>
                </a:solidFill>
                <a:latin typeface="Arial"/>
                <a:ea typeface="Arial"/>
                <a:cs typeface="Arial"/>
                <a:sym typeface="Arial"/>
              </a:rPr>
              <a:t>CISAndroidSupportLib</a:t>
            </a:r>
            <a:r>
              <a:rPr b="0" i="0" lang="en-US" sz="900" u="none" cap="none" strike="noStrike">
                <a:solidFill>
                  <a:srgbClr val="D4D4D4"/>
                </a:solidFill>
                <a:latin typeface="Arial"/>
                <a:ea typeface="Arial"/>
                <a:cs typeface="Arial"/>
                <a:sym typeface="Arial"/>
              </a:rPr>
              <a:t>.</a:t>
            </a:r>
            <a:r>
              <a:rPr b="0" i="0" lang="en-US" sz="900" u="none" cap="none" strike="noStrike">
                <a:solidFill>
                  <a:srgbClr val="9CDCFE"/>
                </a:solidFill>
                <a:latin typeface="Arial"/>
                <a:ea typeface="Arial"/>
                <a:cs typeface="Arial"/>
                <a:sym typeface="Arial"/>
              </a:rPr>
              <a:t>support_v4</a:t>
            </a:r>
            <a:r>
              <a:rPr b="0" i="0" lang="en-US" sz="900" u="none" cap="none" strike="noStrike">
                <a:solidFill>
                  <a:srgbClr val="D4D4D4"/>
                </a:solidFill>
                <a:latin typeface="Arial"/>
                <a:ea typeface="Arial"/>
                <a:cs typeface="Arial"/>
                <a:sym typeface="Arial"/>
              </a:rPr>
              <a:t>)]</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a:t>
            </a:r>
            <a:r>
              <a:rPr b="0" i="0" lang="en-US" sz="900" u="none" cap="none" strike="noStrike">
                <a:solidFill>
                  <a:srgbClr val="4EC9B0"/>
                </a:solidFill>
                <a:latin typeface="Arial"/>
                <a:ea typeface="Arial"/>
                <a:cs typeface="Arial"/>
                <a:sym typeface="Arial"/>
              </a:rPr>
              <a:t>CISAndroidSupportLibDependency</a:t>
            </a:r>
            <a:r>
              <a:rPr b="0" i="0" lang="en-US" sz="900" u="none" cap="none" strike="noStrike">
                <a:solidFill>
                  <a:srgbClr val="D4D4D4"/>
                </a:solidFill>
                <a:latin typeface="Arial"/>
                <a:ea typeface="Arial"/>
                <a:cs typeface="Arial"/>
                <a:sym typeface="Arial"/>
              </a:rPr>
              <a:t>(</a:t>
            </a:r>
            <a:r>
              <a:rPr b="0" i="0" lang="en-US" sz="900" u="none" cap="none" strike="noStrike">
                <a:solidFill>
                  <a:srgbClr val="569CD6"/>
                </a:solidFill>
                <a:latin typeface="Arial"/>
                <a:ea typeface="Arial"/>
                <a:cs typeface="Arial"/>
                <a:sym typeface="Arial"/>
              </a:rPr>
              <a:t>typeof</a:t>
            </a:r>
            <a:r>
              <a:rPr b="0" i="0" lang="en-US" sz="900" u="none" cap="none" strike="noStrike">
                <a:solidFill>
                  <a:srgbClr val="D4D4D4"/>
                </a:solidFill>
                <a:latin typeface="Arial"/>
                <a:ea typeface="Arial"/>
                <a:cs typeface="Arial"/>
                <a:sym typeface="Arial"/>
              </a:rPr>
              <a:t>(</a:t>
            </a:r>
            <a:r>
              <a:rPr b="0" i="0" lang="en-US" sz="900" u="none" cap="none" strike="noStrike">
                <a:solidFill>
                  <a:srgbClr val="4EC9B0"/>
                </a:solidFill>
                <a:latin typeface="Arial"/>
                <a:ea typeface="Arial"/>
                <a:cs typeface="Arial"/>
                <a:sym typeface="Arial"/>
              </a:rPr>
              <a:t>VivoIAPSDKInfo</a:t>
            </a:r>
            <a:r>
              <a:rPr b="0" i="0" lang="en-US" sz="900" u="none" cap="none" strike="noStrike">
                <a:solidFill>
                  <a:srgbClr val="D4D4D4"/>
                </a:solidFill>
                <a:latin typeface="Arial"/>
                <a:ea typeface="Arial"/>
                <a:cs typeface="Arial"/>
                <a:sym typeface="Arial"/>
              </a:rPr>
              <a:t>), </a:t>
            </a:r>
            <a:r>
              <a:rPr b="0" i="0" lang="en-US" sz="900" u="none" cap="none" strike="noStrike">
                <a:solidFill>
                  <a:srgbClr val="9CDCFE"/>
                </a:solidFill>
                <a:latin typeface="Arial"/>
                <a:ea typeface="Arial"/>
                <a:cs typeface="Arial"/>
                <a:sym typeface="Arial"/>
              </a:rPr>
              <a:t>CISAndroidSupportLib</a:t>
            </a:r>
            <a:r>
              <a:rPr b="0" i="0" lang="en-US" sz="900" u="none" cap="none" strike="noStrike">
                <a:solidFill>
                  <a:srgbClr val="D4D4D4"/>
                </a:solidFill>
                <a:latin typeface="Arial"/>
                <a:ea typeface="Arial"/>
                <a:cs typeface="Arial"/>
                <a:sym typeface="Arial"/>
              </a:rPr>
              <a:t>.</a:t>
            </a:r>
            <a:r>
              <a:rPr b="0" i="0" lang="en-US" sz="900" u="none" cap="none" strike="noStrike">
                <a:solidFill>
                  <a:srgbClr val="9CDCFE"/>
                </a:solidFill>
                <a:latin typeface="Arial"/>
                <a:ea typeface="Arial"/>
                <a:cs typeface="Arial"/>
                <a:sym typeface="Arial"/>
              </a:rPr>
              <a:t>support_annotations</a:t>
            </a:r>
            <a:r>
              <a:rPr b="0" i="0" lang="en-US" sz="900" u="none" cap="none" strike="noStrike">
                <a:solidFill>
                  <a:srgbClr val="D4D4D4"/>
                </a:solidFill>
                <a:latin typeface="Arial"/>
                <a:ea typeface="Arial"/>
                <a:cs typeface="Arial"/>
                <a:sym typeface="Arial"/>
              </a:rPr>
              <a:t>)]</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a:t>
            </a:r>
            <a:r>
              <a:rPr b="0" i="0" lang="en-US" sz="900" u="none" cap="none" strike="noStrike">
                <a:solidFill>
                  <a:srgbClr val="4EC9B0"/>
                </a:solidFill>
                <a:latin typeface="Arial"/>
                <a:ea typeface="Arial"/>
                <a:cs typeface="Arial"/>
                <a:sym typeface="Arial"/>
              </a:rPr>
              <a:t>CISAndroidPlayServiceLibDependency</a:t>
            </a:r>
            <a:r>
              <a:rPr b="0" i="0" lang="en-US" sz="900" u="none" cap="none" strike="noStrike">
                <a:solidFill>
                  <a:srgbClr val="D4D4D4"/>
                </a:solidFill>
                <a:latin typeface="Arial"/>
                <a:ea typeface="Arial"/>
                <a:cs typeface="Arial"/>
                <a:sym typeface="Arial"/>
              </a:rPr>
              <a:t>(</a:t>
            </a:r>
            <a:r>
              <a:rPr b="0" i="0" lang="en-US" sz="900" u="none" cap="none" strike="noStrike">
                <a:solidFill>
                  <a:srgbClr val="569CD6"/>
                </a:solidFill>
                <a:latin typeface="Arial"/>
                <a:ea typeface="Arial"/>
                <a:cs typeface="Arial"/>
                <a:sym typeface="Arial"/>
              </a:rPr>
              <a:t>typeof</a:t>
            </a:r>
            <a:r>
              <a:rPr b="0" i="0" lang="en-US" sz="900" u="none" cap="none" strike="noStrike">
                <a:solidFill>
                  <a:srgbClr val="D4D4D4"/>
                </a:solidFill>
                <a:latin typeface="Arial"/>
                <a:ea typeface="Arial"/>
                <a:cs typeface="Arial"/>
                <a:sym typeface="Arial"/>
              </a:rPr>
              <a:t>(</a:t>
            </a:r>
            <a:r>
              <a:rPr b="0" i="0" lang="en-US" sz="900" u="none" cap="none" strike="noStrike">
                <a:solidFill>
                  <a:srgbClr val="4EC9B0"/>
                </a:solidFill>
                <a:latin typeface="Arial"/>
                <a:ea typeface="Arial"/>
                <a:cs typeface="Arial"/>
                <a:sym typeface="Arial"/>
              </a:rPr>
              <a:t>VivoIAPSDKInfo</a:t>
            </a:r>
            <a:r>
              <a:rPr b="0" i="0" lang="en-US" sz="900" u="none" cap="none" strike="noStrike">
                <a:solidFill>
                  <a:srgbClr val="D4D4D4"/>
                </a:solidFill>
                <a:latin typeface="Arial"/>
                <a:ea typeface="Arial"/>
                <a:cs typeface="Arial"/>
                <a:sym typeface="Arial"/>
              </a:rPr>
              <a:t>),</a:t>
            </a:r>
            <a:r>
              <a:rPr b="0" i="0" lang="en-US" sz="900" u="none" cap="none" strike="noStrike">
                <a:solidFill>
                  <a:srgbClr val="9CDCFE"/>
                </a:solidFill>
                <a:latin typeface="Arial"/>
                <a:ea typeface="Arial"/>
                <a:cs typeface="Arial"/>
                <a:sym typeface="Arial"/>
              </a:rPr>
              <a:t>CISAndroidPlayerServices</a:t>
            </a:r>
            <a:r>
              <a:rPr b="0" i="0" lang="en-US" sz="900" u="none" cap="none" strike="noStrike">
                <a:solidFill>
                  <a:srgbClr val="D4D4D4"/>
                </a:solidFill>
                <a:latin typeface="Arial"/>
                <a:ea typeface="Arial"/>
                <a:cs typeface="Arial"/>
                <a:sym typeface="Arial"/>
              </a:rPr>
              <a:t>.</a:t>
            </a:r>
            <a:r>
              <a:rPr b="0" i="0" lang="en-US" sz="900" u="none" cap="none" strike="noStrike">
                <a:solidFill>
                  <a:srgbClr val="9CDCFE"/>
                </a:solidFill>
                <a:latin typeface="Arial"/>
                <a:ea typeface="Arial"/>
                <a:cs typeface="Arial"/>
                <a:sym typeface="Arial"/>
              </a:rPr>
              <a:t>play_services</a:t>
            </a:r>
            <a:r>
              <a:rPr b="0" i="0" lang="en-US" sz="900" u="none" cap="none" strike="noStrike">
                <a:solidFill>
                  <a:srgbClr val="D4D4D4"/>
                </a:solidFill>
                <a:latin typeface="Arial"/>
                <a:ea typeface="Arial"/>
                <a:cs typeface="Arial"/>
                <a:sym typeface="Arial"/>
              </a:rPr>
              <a:t>)]</a:t>
            </a:r>
            <a:endParaRPr/>
          </a:p>
          <a:p>
            <a:pPr indent="0" lvl="0" marL="0" marR="0" rtl="0" algn="l">
              <a:lnSpc>
                <a:spcPct val="100000"/>
              </a:lnSpc>
              <a:spcBef>
                <a:spcPts val="0"/>
              </a:spcBef>
              <a:spcAft>
                <a:spcPts val="0"/>
              </a:spcAft>
              <a:buClr>
                <a:srgbClr val="569CD6"/>
              </a:buClr>
              <a:buSzPts val="900"/>
              <a:buFont typeface="Arial"/>
              <a:buNone/>
            </a:pPr>
            <a:r>
              <a:rPr b="0" i="0" lang="en-US" sz="900" u="none" cap="none" strike="noStrike">
                <a:solidFill>
                  <a:srgbClr val="569CD6"/>
                </a:solidFill>
                <a:latin typeface="Arial"/>
                <a:ea typeface="Arial"/>
                <a:cs typeface="Arial"/>
                <a:sym typeface="Arial"/>
              </a:rPr>
              <a:t>#endif</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r>
              <a:rPr b="0" i="0" lang="en-US" sz="900" u="none" cap="none" strike="noStrike">
                <a:solidFill>
                  <a:srgbClr val="569CD6"/>
                </a:solidFill>
                <a:latin typeface="Arial"/>
                <a:ea typeface="Arial"/>
                <a:cs typeface="Arial"/>
                <a:sym typeface="Arial"/>
              </a:rPr>
              <a:t>public</a:t>
            </a:r>
            <a:r>
              <a:rPr b="0" i="0" lang="en-US" sz="900" u="none" cap="none" strike="noStrike">
                <a:solidFill>
                  <a:srgbClr val="D4D4D4"/>
                </a:solidFill>
                <a:latin typeface="Arial"/>
                <a:ea typeface="Arial"/>
                <a:cs typeface="Arial"/>
                <a:sym typeface="Arial"/>
              </a:rPr>
              <a:t> </a:t>
            </a:r>
            <a:r>
              <a:rPr b="0" i="0" lang="en-US" sz="900" u="none" cap="none" strike="noStrike">
                <a:solidFill>
                  <a:srgbClr val="569CD6"/>
                </a:solidFill>
                <a:latin typeface="Arial"/>
                <a:ea typeface="Arial"/>
                <a:cs typeface="Arial"/>
                <a:sym typeface="Arial"/>
              </a:rPr>
              <a:t>partial</a:t>
            </a:r>
            <a:r>
              <a:rPr b="0" i="0" lang="en-US" sz="900" u="none" cap="none" strike="noStrike">
                <a:solidFill>
                  <a:srgbClr val="D4D4D4"/>
                </a:solidFill>
                <a:latin typeface="Arial"/>
                <a:ea typeface="Arial"/>
                <a:cs typeface="Arial"/>
                <a:sym typeface="Arial"/>
              </a:rPr>
              <a:t> </a:t>
            </a:r>
            <a:r>
              <a:rPr b="0" i="0" lang="en-US" sz="900" u="none" cap="none" strike="noStrike">
                <a:solidFill>
                  <a:srgbClr val="569CD6"/>
                </a:solidFill>
                <a:latin typeface="Arial"/>
                <a:ea typeface="Arial"/>
                <a:cs typeface="Arial"/>
                <a:sym typeface="Arial"/>
              </a:rPr>
              <a:t>class</a:t>
            </a:r>
            <a:r>
              <a:rPr b="0" i="0" lang="en-US" sz="900" u="none" cap="none" strike="noStrike">
                <a:solidFill>
                  <a:srgbClr val="D4D4D4"/>
                </a:solidFill>
                <a:latin typeface="Arial"/>
                <a:ea typeface="Arial"/>
                <a:cs typeface="Arial"/>
                <a:sym typeface="Arial"/>
              </a:rPr>
              <a:t> </a:t>
            </a:r>
            <a:r>
              <a:rPr b="0" i="0" lang="en-US" sz="900" u="none" cap="none" strike="noStrike">
                <a:solidFill>
                  <a:srgbClr val="4EC9B0"/>
                </a:solidFill>
                <a:latin typeface="Arial"/>
                <a:ea typeface="Arial"/>
                <a:cs typeface="Arial"/>
                <a:sym typeface="Arial"/>
              </a:rPr>
              <a:t>IAPManagerInspector</a:t>
            </a:r>
            <a:r>
              <a:rPr b="0" i="0" lang="en-US" sz="900" u="none" cap="none" strike="noStrike">
                <a:solidFill>
                  <a:srgbClr val="D4D4D4"/>
                </a:solidFill>
                <a:latin typeface="Arial"/>
                <a:ea typeface="Arial"/>
                <a:cs typeface="Arial"/>
                <a:sym typeface="Arial"/>
              </a:rPr>
              <a:t> : </a:t>
            </a:r>
            <a:r>
              <a:rPr b="0" i="0" lang="en-US" sz="900" u="none" cap="none" strike="noStrike">
                <a:solidFill>
                  <a:srgbClr val="4EC9B0"/>
                </a:solidFill>
                <a:latin typeface="Arial"/>
                <a:ea typeface="Arial"/>
                <a:cs typeface="Arial"/>
                <a:sym typeface="Arial"/>
              </a:rPr>
              <a:t>BaseManagerInspector</a:t>
            </a:r>
            <a:r>
              <a:rPr b="0" i="0" lang="en-US" sz="900" u="none" cap="none" strike="noStrike">
                <a:solidFill>
                  <a:srgbClr val="D4D4D4"/>
                </a:solidFill>
                <a:latin typeface="Arial"/>
                <a:ea typeface="Arial"/>
                <a:cs typeface="Arial"/>
                <a:sym typeface="Arial"/>
              </a:rPr>
              <a:t>&lt;</a:t>
            </a:r>
            <a:r>
              <a:rPr b="0" i="0" lang="en-US" sz="900" u="none" cap="none" strike="noStrike">
                <a:solidFill>
                  <a:srgbClr val="4EC9B0"/>
                </a:solidFill>
                <a:latin typeface="Arial"/>
                <a:ea typeface="Arial"/>
                <a:cs typeface="Arial"/>
                <a:sym typeface="Arial"/>
              </a:rPr>
              <a:t>IAPManager</a:t>
            </a:r>
            <a:r>
              <a:rPr b="0" i="0" lang="en-US" sz="900" u="none" cap="none" strike="noStrike">
                <a:solidFill>
                  <a:srgbClr val="D4D4D4"/>
                </a:solidFill>
                <a:latin typeface="Arial"/>
                <a:ea typeface="Arial"/>
                <a:cs typeface="Arial"/>
                <a:sym typeface="Arial"/>
              </a:rPr>
              <a:t>, </a:t>
            </a:r>
            <a:r>
              <a:rPr b="0" i="0" lang="en-US" sz="900" u="none" cap="none" strike="noStrike">
                <a:solidFill>
                  <a:srgbClr val="4EC9B0"/>
                </a:solidFill>
                <a:latin typeface="Arial"/>
                <a:ea typeface="Arial"/>
                <a:cs typeface="Arial"/>
                <a:sym typeface="Arial"/>
              </a:rPr>
              <a:t>IAPSDKInfo</a:t>
            </a:r>
            <a:r>
              <a:rPr b="0" i="0" lang="en-US" sz="900" u="none" cap="none" strike="noStrike">
                <a:solidFill>
                  <a:srgbClr val="D4D4D4"/>
                </a:solidFill>
                <a:latin typeface="Arial"/>
                <a:ea typeface="Arial"/>
                <a:cs typeface="Arial"/>
                <a:sym typeface="Arial"/>
              </a:rPr>
              <a:t>, </a:t>
            </a:r>
            <a:r>
              <a:rPr b="0" i="0" lang="en-US" sz="900" u="none" cap="none" strike="noStrike">
                <a:solidFill>
                  <a:srgbClr val="4EC9B0"/>
                </a:solidFill>
                <a:latin typeface="Arial"/>
                <a:ea typeface="Arial"/>
                <a:cs typeface="Arial"/>
                <a:sym typeface="Arial"/>
              </a:rPr>
              <a:t>IAPSDKEnum</a:t>
            </a:r>
            <a:r>
              <a:rPr b="0" i="0" lang="en-US" sz="900" u="none" cap="none" strike="noStrike">
                <a:solidFill>
                  <a:srgbClr val="D4D4D4"/>
                </a:solidFill>
                <a:latin typeface="Arial"/>
                <a:ea typeface="Arial"/>
                <a:cs typeface="Arial"/>
                <a:sym typeface="Arial"/>
              </a:rPr>
              <a:t>, </a:t>
            </a:r>
            <a:r>
              <a:rPr b="0" i="0" lang="en-US" sz="900" u="none" cap="none" strike="noStrike">
                <a:solidFill>
                  <a:srgbClr val="4EC9B0"/>
                </a:solidFill>
                <a:latin typeface="Arial"/>
                <a:ea typeface="Arial"/>
                <a:cs typeface="Arial"/>
                <a:sym typeface="Arial"/>
              </a:rPr>
              <a:t>IAPTypeEnum</a:t>
            </a:r>
            <a:r>
              <a:rPr b="0" i="0" lang="en-US" sz="900" u="none" cap="none" strike="noStrike">
                <a:solidFill>
                  <a:srgbClr val="D4D4D4"/>
                </a:solidFill>
                <a:latin typeface="Arial"/>
                <a:ea typeface="Arial"/>
                <a:cs typeface="Arial"/>
                <a:sym typeface="Arial"/>
              </a:rPr>
              <a:t>&gt;</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r>
              <a:rPr b="0" i="0" lang="en-US" sz="900" u="none" cap="none" strike="noStrike">
                <a:solidFill>
                  <a:srgbClr val="6A9955"/>
                </a:solidFill>
                <a:latin typeface="Arial"/>
                <a:ea typeface="Arial"/>
                <a:cs typeface="Arial"/>
                <a:sym typeface="Arial"/>
              </a:rPr>
              <a:t>//....</a:t>
            </a:r>
            <a:endParaRPr/>
          </a:p>
          <a:p>
            <a:pPr indent="0" lvl="0" marL="0" marR="0" rtl="0" algn="l">
              <a:lnSpc>
                <a:spcPct val="100000"/>
              </a:lnSpc>
              <a:spcBef>
                <a:spcPts val="0"/>
              </a:spcBef>
              <a:spcAft>
                <a:spcPts val="0"/>
              </a:spcAft>
              <a:buClr>
                <a:srgbClr val="6A9955"/>
              </a:buClr>
              <a:buSzPts val="1400"/>
              <a:buFont typeface="Arial"/>
              <a:buNone/>
            </a:pPr>
            <a:r>
              <a:t/>
            </a:r>
            <a:endParaRPr b="0" i="0" sz="1400" u="none" cap="none" strike="noStrike">
              <a:solidFill>
                <a:srgbClr val="6A9955"/>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al"/>
                <a:ea typeface="Arial"/>
                <a:cs typeface="Arial"/>
                <a:sym typeface="Arial"/>
              </a:rPr>
              <a:t>   }</a:t>
            </a:r>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59"/>
          <p:cNvSpPr txBox="1"/>
          <p:nvPr>
            <p:ph type="title"/>
          </p:nvPr>
        </p:nvSpPr>
        <p:spPr>
          <a:xfrm>
            <a:off x="476250" y="321300"/>
            <a:ext cx="4857900"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Android平台开发注意事项</a:t>
            </a:r>
            <a:endParaRPr/>
          </a:p>
        </p:txBody>
      </p:sp>
      <p:sp>
        <p:nvSpPr>
          <p:cNvPr id="548" name="Google Shape;548;p59"/>
          <p:cNvSpPr txBox="1"/>
          <p:nvPr>
            <p:ph idx="1" type="body"/>
          </p:nvPr>
        </p:nvSpPr>
        <p:spPr>
          <a:xfrm>
            <a:off x="476248" y="1179524"/>
            <a:ext cx="7287573" cy="2996103"/>
          </a:xfrm>
          <a:prstGeom prst="rect">
            <a:avLst/>
          </a:prstGeom>
          <a:noFill/>
          <a:ln>
            <a:noFill/>
          </a:ln>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US"/>
              <a:t>敏感权限管理和动态权限申请</a:t>
            </a:r>
            <a:endParaRPr/>
          </a:p>
          <a:p>
            <a:pPr indent="-336550" lvl="0" marL="457200" rtl="0" algn="l">
              <a:lnSpc>
                <a:spcPct val="115000"/>
              </a:lnSpc>
              <a:spcBef>
                <a:spcPts val="1000"/>
              </a:spcBef>
              <a:spcAft>
                <a:spcPts val="0"/>
              </a:spcAft>
              <a:buSzPts val="1700"/>
              <a:buChar char="—"/>
            </a:pPr>
            <a:r>
              <a:rPr lang="en-US"/>
              <a:t>文件访问权限FileProvider</a:t>
            </a:r>
            <a:endParaRPr/>
          </a:p>
          <a:p>
            <a:pPr indent="-336550" lvl="0" marL="457200" rtl="0" algn="l">
              <a:lnSpc>
                <a:spcPct val="115000"/>
              </a:lnSpc>
              <a:spcBef>
                <a:spcPts val="1000"/>
              </a:spcBef>
              <a:spcAft>
                <a:spcPts val="0"/>
              </a:spcAft>
              <a:buSzPts val="1700"/>
              <a:buChar char="—"/>
            </a:pPr>
            <a:r>
              <a:rPr lang="en-US"/>
              <a:t>Multi-dex的支持</a:t>
            </a:r>
            <a:endParaRPr/>
          </a:p>
          <a:p>
            <a:pPr indent="-336550" lvl="0" marL="457200" rtl="0" algn="l">
              <a:lnSpc>
                <a:spcPct val="115000"/>
              </a:lnSpc>
              <a:spcBef>
                <a:spcPts val="1000"/>
              </a:spcBef>
              <a:spcAft>
                <a:spcPts val="0"/>
              </a:spcAft>
              <a:buSzPts val="1700"/>
              <a:buChar char="—"/>
            </a:pPr>
            <a:r>
              <a:rPr lang="en-US"/>
              <a:t>Notification消息推送 </a:t>
            </a:r>
            <a:r>
              <a:rPr lang="en-US">
                <a:solidFill>
                  <a:srgbClr val="1596FF"/>
                </a:solidFill>
              </a:rPr>
              <a:t>Unity Mobile Notifications Package</a:t>
            </a:r>
            <a:endParaRPr/>
          </a:p>
          <a:p>
            <a:pPr indent="-336550" lvl="0" marL="457200" rtl="0" algn="l">
              <a:lnSpc>
                <a:spcPct val="115000"/>
              </a:lnSpc>
              <a:spcBef>
                <a:spcPts val="1000"/>
              </a:spcBef>
              <a:spcAft>
                <a:spcPts val="0"/>
              </a:spcAft>
              <a:buSzPts val="1700"/>
              <a:buChar char="—"/>
            </a:pPr>
            <a:r>
              <a:rPr lang="en-US"/>
              <a:t>其他Android功能支持</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0" st="0"/>
                                            </p:txEl>
                                          </p:spTgt>
                                        </p:tgtEl>
                                        <p:attrNameLst>
                                          <p:attrName>style.visibility</p:attrName>
                                        </p:attrNameLst>
                                      </p:cBhvr>
                                      <p:to>
                                        <p:strVal val="visible"/>
                                      </p:to>
                                    </p:set>
                                    <p:animEffect filter="fade" transition="in">
                                      <p:cBhvr>
                                        <p:cTn dur="500"/>
                                        <p:tgtEl>
                                          <p:spTgt spid="5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1" st="1"/>
                                            </p:txEl>
                                          </p:spTgt>
                                        </p:tgtEl>
                                        <p:attrNameLst>
                                          <p:attrName>style.visibility</p:attrName>
                                        </p:attrNameLst>
                                      </p:cBhvr>
                                      <p:to>
                                        <p:strVal val="visible"/>
                                      </p:to>
                                    </p:set>
                                    <p:animEffect filter="fade" transition="in">
                                      <p:cBhvr>
                                        <p:cTn dur="500"/>
                                        <p:tgtEl>
                                          <p:spTgt spid="5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2" st="2"/>
                                            </p:txEl>
                                          </p:spTgt>
                                        </p:tgtEl>
                                        <p:attrNameLst>
                                          <p:attrName>style.visibility</p:attrName>
                                        </p:attrNameLst>
                                      </p:cBhvr>
                                      <p:to>
                                        <p:strVal val="visible"/>
                                      </p:to>
                                    </p:set>
                                    <p:animEffect filter="fade" transition="in">
                                      <p:cBhvr>
                                        <p:cTn dur="500"/>
                                        <p:tgtEl>
                                          <p:spTgt spid="5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3" st="3"/>
                                            </p:txEl>
                                          </p:spTgt>
                                        </p:tgtEl>
                                        <p:attrNameLst>
                                          <p:attrName>style.visibility</p:attrName>
                                        </p:attrNameLst>
                                      </p:cBhvr>
                                      <p:to>
                                        <p:strVal val="visible"/>
                                      </p:to>
                                    </p:set>
                                    <p:animEffect filter="fade" transition="in">
                                      <p:cBhvr>
                                        <p:cTn dur="500"/>
                                        <p:tgtEl>
                                          <p:spTgt spid="5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4" st="4"/>
                                            </p:txEl>
                                          </p:spTgt>
                                        </p:tgtEl>
                                        <p:attrNameLst>
                                          <p:attrName>style.visibility</p:attrName>
                                        </p:attrNameLst>
                                      </p:cBhvr>
                                      <p:to>
                                        <p:strVal val="visible"/>
                                      </p:to>
                                    </p:set>
                                    <p:animEffect filter="fade" transition="in">
                                      <p:cBhvr>
                                        <p:cTn dur="500"/>
                                        <p:tgtEl>
                                          <p:spTgt spid="54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pic>
        <p:nvPicPr>
          <p:cNvPr id="288" name="Google Shape;288;p24"/>
          <p:cNvPicPr preferRelativeResize="0"/>
          <p:nvPr/>
        </p:nvPicPr>
        <p:blipFill rotWithShape="1">
          <a:blip r:embed="rId3">
            <a:alphaModFix/>
          </a:blip>
          <a:srcRect b="0" l="0" r="0" t="0"/>
          <a:stretch/>
        </p:blipFill>
        <p:spPr>
          <a:xfrm>
            <a:off x="3076" y="0"/>
            <a:ext cx="9137847" cy="5143500"/>
          </a:xfrm>
          <a:prstGeom prst="rect">
            <a:avLst/>
          </a:prstGeom>
          <a:noFill/>
          <a:ln>
            <a:noFill/>
          </a:ln>
        </p:spPr>
      </p:pic>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60"/>
          <p:cNvSpPr txBox="1"/>
          <p:nvPr>
            <p:ph type="title"/>
          </p:nvPr>
        </p:nvSpPr>
        <p:spPr>
          <a:xfrm>
            <a:off x="571523" y="535950"/>
            <a:ext cx="6286503" cy="2096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4000"/>
              <a:buFont typeface="Arial"/>
              <a:buNone/>
            </a:pPr>
            <a:r>
              <a:rPr lang="en-US" sz="4000">
                <a:latin typeface="Arial"/>
                <a:ea typeface="Arial"/>
                <a:cs typeface="Arial"/>
                <a:sym typeface="Arial"/>
              </a:rPr>
              <a:t>经验与总结</a:t>
            </a:r>
            <a:endParaRPr/>
          </a:p>
        </p:txBody>
      </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61"/>
          <p:cNvSpPr txBox="1"/>
          <p:nvPr>
            <p:ph idx="1" type="body"/>
          </p:nvPr>
        </p:nvSpPr>
        <p:spPr>
          <a:xfrm>
            <a:off x="476125" y="1179523"/>
            <a:ext cx="6381900" cy="3321903"/>
          </a:xfrm>
          <a:prstGeom prst="rect">
            <a:avLst/>
          </a:prstGeom>
          <a:noFill/>
          <a:ln>
            <a:noFill/>
          </a:ln>
        </p:spPr>
        <p:txBody>
          <a:bodyPr anchorCtr="0" anchor="t" bIns="0" lIns="0" spcFirstLastPara="1" rIns="0" wrap="square" tIns="0">
            <a:noAutofit/>
          </a:bodyPr>
          <a:lstStyle/>
          <a:p>
            <a:pPr indent="-329818" lvl="0" marL="448055" rtl="0" algn="l">
              <a:lnSpc>
                <a:spcPct val="200000"/>
              </a:lnSpc>
              <a:spcBef>
                <a:spcPts val="0"/>
              </a:spcBef>
              <a:spcAft>
                <a:spcPts val="0"/>
              </a:spcAft>
              <a:buSzPts val="1600"/>
              <a:buChar char="—"/>
            </a:pPr>
            <a:r>
              <a:rPr lang="en-US"/>
              <a:t>大量使用C# Attribute</a:t>
            </a:r>
            <a:endParaRPr/>
          </a:p>
          <a:p>
            <a:pPr indent="-329818" lvl="0" marL="448055" rtl="0" algn="l">
              <a:lnSpc>
                <a:spcPct val="200000"/>
              </a:lnSpc>
              <a:spcBef>
                <a:spcPts val="0"/>
              </a:spcBef>
              <a:spcAft>
                <a:spcPts val="0"/>
              </a:spcAft>
              <a:buSzPts val="1600"/>
              <a:buChar char="—"/>
            </a:pPr>
            <a:r>
              <a:rPr lang="en-US"/>
              <a:t>不要低估SDK维护成本</a:t>
            </a:r>
            <a:endParaRPr/>
          </a:p>
          <a:p>
            <a:pPr indent="-329818" lvl="0" marL="448055" rtl="0" algn="l">
              <a:lnSpc>
                <a:spcPct val="200000"/>
              </a:lnSpc>
              <a:spcBef>
                <a:spcPts val="900"/>
              </a:spcBef>
              <a:spcAft>
                <a:spcPts val="0"/>
              </a:spcAft>
              <a:buSzPts val="1600"/>
              <a:buChar char="—"/>
            </a:pPr>
            <a:r>
              <a:rPr lang="en-US"/>
              <a:t>自动化与持续集成能大幅提升开发效率</a:t>
            </a:r>
            <a:endParaRPr/>
          </a:p>
          <a:p>
            <a:pPr indent="-329818" lvl="0" marL="448055" rtl="0" algn="l">
              <a:lnSpc>
                <a:spcPct val="200000"/>
              </a:lnSpc>
              <a:spcBef>
                <a:spcPts val="900"/>
              </a:spcBef>
              <a:spcAft>
                <a:spcPts val="0"/>
              </a:spcAft>
              <a:buSzPts val="1600"/>
              <a:buChar char="—"/>
            </a:pPr>
            <a:r>
              <a:rPr lang="en-US"/>
              <a:t>原生平台开发复杂且繁琐</a:t>
            </a:r>
            <a:endParaRPr/>
          </a:p>
          <a:p>
            <a:pPr indent="-329818" lvl="0" marL="448055" rtl="0" algn="l">
              <a:lnSpc>
                <a:spcPct val="200000"/>
              </a:lnSpc>
              <a:spcBef>
                <a:spcPts val="900"/>
              </a:spcBef>
              <a:spcAft>
                <a:spcPts val="0"/>
              </a:spcAft>
              <a:buSzPts val="1600"/>
              <a:buChar char="—"/>
            </a:pPr>
            <a:r>
              <a:rPr lang="en-US"/>
              <a:t>技术团队组建</a:t>
            </a:r>
            <a:endParaRPr/>
          </a:p>
        </p:txBody>
      </p:sp>
      <p:sp>
        <p:nvSpPr>
          <p:cNvPr id="559" name="Google Shape;559;p61"/>
          <p:cNvSpPr txBox="1"/>
          <p:nvPr>
            <p:ph type="title"/>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经验与总结</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0" st="0"/>
                                            </p:txEl>
                                          </p:spTgt>
                                        </p:tgtEl>
                                        <p:attrNameLst>
                                          <p:attrName>style.visibility</p:attrName>
                                        </p:attrNameLst>
                                      </p:cBhvr>
                                      <p:to>
                                        <p:strVal val="visible"/>
                                      </p:to>
                                    </p:set>
                                    <p:animEffect filter="fade" transition="in">
                                      <p:cBhvr>
                                        <p:cTn dur="500"/>
                                        <p:tgtEl>
                                          <p:spTgt spid="5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1" st="1"/>
                                            </p:txEl>
                                          </p:spTgt>
                                        </p:tgtEl>
                                        <p:attrNameLst>
                                          <p:attrName>style.visibility</p:attrName>
                                        </p:attrNameLst>
                                      </p:cBhvr>
                                      <p:to>
                                        <p:strVal val="visible"/>
                                      </p:to>
                                    </p:set>
                                    <p:animEffect filter="fade" transition="in">
                                      <p:cBhvr>
                                        <p:cTn dur="500"/>
                                        <p:tgtEl>
                                          <p:spTgt spid="5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2" st="2"/>
                                            </p:txEl>
                                          </p:spTgt>
                                        </p:tgtEl>
                                        <p:attrNameLst>
                                          <p:attrName>style.visibility</p:attrName>
                                        </p:attrNameLst>
                                      </p:cBhvr>
                                      <p:to>
                                        <p:strVal val="visible"/>
                                      </p:to>
                                    </p:set>
                                    <p:animEffect filter="fade" transition="in">
                                      <p:cBhvr>
                                        <p:cTn dur="500"/>
                                        <p:tgtEl>
                                          <p:spTgt spid="5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3" st="3"/>
                                            </p:txEl>
                                          </p:spTgt>
                                        </p:tgtEl>
                                        <p:attrNameLst>
                                          <p:attrName>style.visibility</p:attrName>
                                        </p:attrNameLst>
                                      </p:cBhvr>
                                      <p:to>
                                        <p:strVal val="visible"/>
                                      </p:to>
                                    </p:set>
                                    <p:animEffect filter="fade" transition="in">
                                      <p:cBhvr>
                                        <p:cTn dur="500"/>
                                        <p:tgtEl>
                                          <p:spTgt spid="5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4" st="4"/>
                                            </p:txEl>
                                          </p:spTgt>
                                        </p:tgtEl>
                                        <p:attrNameLst>
                                          <p:attrName>style.visibility</p:attrName>
                                        </p:attrNameLst>
                                      </p:cBhvr>
                                      <p:to>
                                        <p:strVal val="visible"/>
                                      </p:to>
                                    </p:set>
                                    <p:animEffect filter="fade" transition="in">
                                      <p:cBhvr>
                                        <p:cTn dur="500"/>
                                        <p:tgtEl>
                                          <p:spTgt spid="55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62"/>
          <p:cNvSpPr txBox="1"/>
          <p:nvPr>
            <p:ph idx="1" type="body"/>
          </p:nvPr>
        </p:nvSpPr>
        <p:spPr>
          <a:xfrm>
            <a:off x="476125" y="1500473"/>
            <a:ext cx="6381900" cy="3000903"/>
          </a:xfrm>
          <a:prstGeom prst="rect">
            <a:avLst/>
          </a:prstGeom>
          <a:noFill/>
          <a:ln>
            <a:noFill/>
          </a:ln>
        </p:spPr>
        <p:txBody>
          <a:bodyPr anchorCtr="0" anchor="t" bIns="0" lIns="0" spcFirstLastPara="1" rIns="0" wrap="square" tIns="0">
            <a:noAutofit/>
          </a:bodyPr>
          <a:lstStyle/>
          <a:p>
            <a:pPr indent="0" lvl="0" marL="120650" rtl="0" algn="l">
              <a:lnSpc>
                <a:spcPct val="200000"/>
              </a:lnSpc>
              <a:spcBef>
                <a:spcPts val="0"/>
              </a:spcBef>
              <a:spcAft>
                <a:spcPts val="0"/>
              </a:spcAft>
              <a:buSzPts val="1700"/>
              <a:buNone/>
            </a:pPr>
            <a:r>
              <a:rPr b="1" lang="en-US" sz="2800"/>
              <a:t>Thank you!</a:t>
            </a:r>
            <a:endParaRPr sz="1400"/>
          </a:p>
          <a:p>
            <a:pPr indent="0" lvl="0" marL="120650" rtl="0" algn="l">
              <a:lnSpc>
                <a:spcPct val="200000"/>
              </a:lnSpc>
              <a:spcBef>
                <a:spcPts val="0"/>
              </a:spcBef>
              <a:spcAft>
                <a:spcPts val="0"/>
              </a:spcAft>
              <a:buSzPts val="1700"/>
              <a:buNone/>
            </a:pPr>
            <a:r>
              <a:rPr lang="en-US" sz="1400"/>
              <a:t>郑楚@椰岛游戏</a:t>
            </a:r>
            <a:endParaRPr sz="1400"/>
          </a:p>
          <a:p>
            <a:pPr indent="0" lvl="0" marL="120650" rtl="0" algn="l">
              <a:lnSpc>
                <a:spcPct val="200000"/>
              </a:lnSpc>
              <a:spcBef>
                <a:spcPts val="0"/>
              </a:spcBef>
              <a:spcAft>
                <a:spcPts val="0"/>
              </a:spcAft>
              <a:buSzPts val="1700"/>
              <a:buNone/>
            </a:pPr>
            <a:r>
              <a:rPr lang="en-US" sz="1400"/>
              <a:t>Mail: yemi@coconutislandstudio.com</a:t>
            </a:r>
            <a:endParaRPr sz="1400"/>
          </a:p>
        </p:txBody>
      </p:sp>
      <p:sp>
        <p:nvSpPr>
          <p:cNvPr id="565" name="Google Shape;565;p62"/>
          <p:cNvSpPr txBox="1"/>
          <p:nvPr>
            <p:ph type="title"/>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pic>
        <p:nvPicPr>
          <p:cNvPr id="293" name="Google Shape;293;p25"/>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6"/>
          <p:cNvSpPr txBox="1"/>
          <p:nvPr>
            <p:ph type="title"/>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lang="en-US"/>
              <a:t>内容提要</a:t>
            </a:r>
            <a:endParaRPr/>
          </a:p>
        </p:txBody>
      </p:sp>
      <p:sp>
        <p:nvSpPr>
          <p:cNvPr id="299" name="Google Shape;299;p26"/>
          <p:cNvSpPr txBox="1"/>
          <p:nvPr>
            <p:ph idx="1" type="body"/>
          </p:nvPr>
        </p:nvSpPr>
        <p:spPr>
          <a:xfrm>
            <a:off x="476250" y="1071774"/>
            <a:ext cx="6381900" cy="3429601"/>
          </a:xfrm>
          <a:prstGeom prst="rect">
            <a:avLst/>
          </a:prstGeom>
          <a:noFill/>
          <a:ln>
            <a:noFill/>
          </a:ln>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US"/>
              <a:t>基础服务框架（CISFramework）简介</a:t>
            </a:r>
            <a:endParaRPr/>
          </a:p>
          <a:p>
            <a:pPr indent="-336550" lvl="0" marL="457200" rtl="0" algn="l">
              <a:lnSpc>
                <a:spcPct val="115000"/>
              </a:lnSpc>
              <a:spcBef>
                <a:spcPts val="1000"/>
              </a:spcBef>
              <a:spcAft>
                <a:spcPts val="0"/>
              </a:spcAft>
              <a:buSzPts val="1700"/>
              <a:buChar char="—"/>
            </a:pPr>
            <a:r>
              <a:rPr lang="en-US"/>
              <a:t>设计理念与框架架构</a:t>
            </a:r>
            <a:endParaRPr/>
          </a:p>
          <a:p>
            <a:pPr indent="-336550" lvl="0" marL="457200" rtl="0" algn="l">
              <a:lnSpc>
                <a:spcPct val="115000"/>
              </a:lnSpc>
              <a:spcBef>
                <a:spcPts val="1000"/>
              </a:spcBef>
              <a:spcAft>
                <a:spcPts val="0"/>
              </a:spcAft>
              <a:buSzPts val="1700"/>
              <a:buChar char="—"/>
            </a:pPr>
            <a:r>
              <a:rPr lang="en-US"/>
              <a:t>模块与功能剖析</a:t>
            </a:r>
            <a:endParaRPr/>
          </a:p>
          <a:p>
            <a:pPr indent="-336550" lvl="0" marL="457200" rtl="0" algn="l">
              <a:lnSpc>
                <a:spcPct val="115000"/>
              </a:lnSpc>
              <a:spcBef>
                <a:spcPts val="1000"/>
              </a:spcBef>
              <a:spcAft>
                <a:spcPts val="0"/>
              </a:spcAft>
              <a:buSzPts val="1700"/>
              <a:buChar char="—"/>
            </a:pPr>
            <a:r>
              <a:rPr lang="en-US"/>
              <a:t>经验与总结</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Effect filter="fade" transition="in">
                                      <p:cBhvr>
                                        <p:cTn dur="500"/>
                                        <p:tgtEl>
                                          <p:spTgt spid="29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Effect filter="fade" transition="in">
                                      <p:cBhvr>
                                        <p:cTn dur="500"/>
                                        <p:tgtEl>
                                          <p:spTgt spid="29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Effect filter="fade" transition="in">
                                      <p:cBhvr>
                                        <p:cTn dur="500"/>
                                        <p:tgtEl>
                                          <p:spTgt spid="29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animEffect filter="fade" transition="in">
                                      <p:cBhvr>
                                        <p:cTn dur="500"/>
                                        <p:tgtEl>
                                          <p:spTgt spid="29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27"/>
          <p:cNvSpPr txBox="1"/>
          <p:nvPr>
            <p:ph type="title"/>
          </p:nvPr>
        </p:nvSpPr>
        <p:spPr>
          <a:xfrm>
            <a:off x="571523" y="535950"/>
            <a:ext cx="6286503" cy="2096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4000"/>
              <a:buFont typeface="Arial"/>
              <a:buNone/>
            </a:pPr>
            <a:r>
              <a:rPr lang="en-US" sz="4000">
                <a:latin typeface="Arial"/>
                <a:ea typeface="Arial"/>
                <a:cs typeface="Arial"/>
                <a:sym typeface="Arial"/>
              </a:rPr>
              <a:t>基础服务框架简介</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28"/>
          <p:cNvSpPr txBox="1"/>
          <p:nvPr>
            <p:ph idx="1" type="body"/>
          </p:nvPr>
        </p:nvSpPr>
        <p:spPr>
          <a:xfrm>
            <a:off x="476125" y="1500473"/>
            <a:ext cx="6381900" cy="3000903"/>
          </a:xfrm>
          <a:prstGeom prst="rect">
            <a:avLst/>
          </a:prstGeom>
          <a:noFill/>
          <a:ln>
            <a:noFill/>
          </a:ln>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US"/>
              <a:t>内部手游基础服务中间件</a:t>
            </a:r>
            <a:endParaRPr/>
          </a:p>
          <a:p>
            <a:pPr indent="-336550" lvl="0" marL="457200" rtl="0" algn="l">
              <a:lnSpc>
                <a:spcPct val="115000"/>
              </a:lnSpc>
              <a:spcBef>
                <a:spcPts val="1000"/>
              </a:spcBef>
              <a:spcAft>
                <a:spcPts val="0"/>
              </a:spcAft>
              <a:buSzPts val="1700"/>
              <a:buChar char="—"/>
            </a:pPr>
            <a:r>
              <a:rPr lang="en-US"/>
              <a:t>小型团队 敏捷开发</a:t>
            </a:r>
            <a:endParaRPr/>
          </a:p>
          <a:p>
            <a:pPr indent="-336550" lvl="0" marL="457200" rtl="0" algn="l">
              <a:lnSpc>
                <a:spcPct val="115000"/>
              </a:lnSpc>
              <a:spcBef>
                <a:spcPts val="1000"/>
              </a:spcBef>
              <a:spcAft>
                <a:spcPts val="0"/>
              </a:spcAft>
              <a:buSzPts val="1700"/>
              <a:buChar char="—"/>
            </a:pPr>
            <a:r>
              <a:rPr lang="en-US"/>
              <a:t>不断扩大的手游发行与自研业务</a:t>
            </a:r>
            <a:endParaRPr/>
          </a:p>
          <a:p>
            <a:pPr indent="-336550" lvl="0" marL="457200" rtl="0" algn="l">
              <a:lnSpc>
                <a:spcPct val="115000"/>
              </a:lnSpc>
              <a:spcBef>
                <a:spcPts val="1000"/>
              </a:spcBef>
              <a:spcAft>
                <a:spcPts val="0"/>
              </a:spcAft>
              <a:buSzPts val="1700"/>
              <a:buChar char="—"/>
            </a:pPr>
            <a:r>
              <a:rPr lang="en-US"/>
              <a:t>降低研发与维护成本</a:t>
            </a:r>
            <a:endParaRPr/>
          </a:p>
          <a:p>
            <a:pPr indent="-336550" lvl="0" marL="457200" rtl="0" algn="l">
              <a:lnSpc>
                <a:spcPct val="115000"/>
              </a:lnSpc>
              <a:spcBef>
                <a:spcPts val="1000"/>
              </a:spcBef>
              <a:spcAft>
                <a:spcPts val="0"/>
              </a:spcAft>
              <a:buSzPts val="1700"/>
              <a:buChar char="—"/>
            </a:pPr>
            <a:r>
              <a:rPr lang="en-US"/>
              <a:t>基于Unity扩展构建</a:t>
            </a:r>
            <a:endParaRPr/>
          </a:p>
          <a:p>
            <a:pPr indent="-336550" lvl="0" marL="457200" rtl="0" algn="l">
              <a:lnSpc>
                <a:spcPct val="115000"/>
              </a:lnSpc>
              <a:spcBef>
                <a:spcPts val="1000"/>
              </a:spcBef>
              <a:spcAft>
                <a:spcPts val="0"/>
              </a:spcAft>
              <a:buSzPts val="1700"/>
              <a:buChar char="—"/>
            </a:pPr>
            <a:r>
              <a:rPr lang="en-US"/>
              <a:t>为我们的合作伙伴(CP)提供技术支持</a:t>
            </a:r>
            <a:endParaRPr/>
          </a:p>
        </p:txBody>
      </p:sp>
      <p:sp>
        <p:nvSpPr>
          <p:cNvPr id="310" name="Google Shape;310;p28"/>
          <p:cNvSpPr txBox="1"/>
          <p:nvPr>
            <p:ph type="title"/>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关于CISFramework</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animEffect filter="fade" transition="in">
                                      <p:cBhvr>
                                        <p:cTn dur="500"/>
                                        <p:tgtEl>
                                          <p:spTgt spid="3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animEffect filter="fade" transition="in">
                                      <p:cBhvr>
                                        <p:cTn dur="500"/>
                                        <p:tgtEl>
                                          <p:spTgt spid="3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animEffect filter="fade" transition="in">
                                      <p:cBhvr>
                                        <p:cTn dur="500"/>
                                        <p:tgtEl>
                                          <p:spTgt spid="3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3" st="3"/>
                                            </p:txEl>
                                          </p:spTgt>
                                        </p:tgtEl>
                                        <p:attrNameLst>
                                          <p:attrName>style.visibility</p:attrName>
                                        </p:attrNameLst>
                                      </p:cBhvr>
                                      <p:to>
                                        <p:strVal val="visible"/>
                                      </p:to>
                                    </p:set>
                                    <p:animEffect filter="fade" transition="in">
                                      <p:cBhvr>
                                        <p:cTn dur="500"/>
                                        <p:tgtEl>
                                          <p:spTgt spid="3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4" st="4"/>
                                            </p:txEl>
                                          </p:spTgt>
                                        </p:tgtEl>
                                        <p:attrNameLst>
                                          <p:attrName>style.visibility</p:attrName>
                                        </p:attrNameLst>
                                      </p:cBhvr>
                                      <p:to>
                                        <p:strVal val="visible"/>
                                      </p:to>
                                    </p:set>
                                    <p:animEffect filter="fade" transition="in">
                                      <p:cBhvr>
                                        <p:cTn dur="500"/>
                                        <p:tgtEl>
                                          <p:spTgt spid="3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5" st="5"/>
                                            </p:txEl>
                                          </p:spTgt>
                                        </p:tgtEl>
                                        <p:attrNameLst>
                                          <p:attrName>style.visibility</p:attrName>
                                        </p:attrNameLst>
                                      </p:cBhvr>
                                      <p:to>
                                        <p:strVal val="visible"/>
                                      </p:to>
                                    </p:set>
                                    <p:animEffect filter="fade" transition="in">
                                      <p:cBhvr>
                                        <p:cTn dur="500"/>
                                        <p:tgtEl>
                                          <p:spTgt spid="30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grpSp>
        <p:nvGrpSpPr>
          <p:cNvPr id="315" name="Google Shape;315;p29"/>
          <p:cNvGrpSpPr/>
          <p:nvPr/>
        </p:nvGrpSpPr>
        <p:grpSpPr>
          <a:xfrm>
            <a:off x="6474524" y="1500474"/>
            <a:ext cx="2288404" cy="2786729"/>
            <a:chOff x="0" y="0"/>
            <a:chExt cx="2288402" cy="2786727"/>
          </a:xfrm>
        </p:grpSpPr>
        <p:sp>
          <p:nvSpPr>
            <p:cNvPr id="316" name="Google Shape;316;p29"/>
            <p:cNvSpPr txBox="1"/>
            <p:nvPr/>
          </p:nvSpPr>
          <p:spPr>
            <a:xfrm>
              <a:off x="0" y="0"/>
              <a:ext cx="2288402" cy="171480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100"/>
                <a:buFont typeface="Arial"/>
                <a:buNone/>
              </a:pPr>
              <a:r>
                <a:rPr b="0" i="0" lang="en-US" sz="9100" u="none" cap="none" strike="noStrike">
                  <a:solidFill>
                    <a:srgbClr val="FFFFFF"/>
                  </a:solidFill>
                  <a:latin typeface="Arial"/>
                  <a:ea typeface="Arial"/>
                  <a:cs typeface="Arial"/>
                  <a:sym typeface="Arial"/>
                </a:rPr>
                <a:t>60</a:t>
              </a:r>
              <a:r>
                <a:rPr b="0" i="0" lang="en-US" sz="4300" u="none" cap="none" strike="noStrike">
                  <a:solidFill>
                    <a:srgbClr val="FFFFFF"/>
                  </a:solidFill>
                  <a:latin typeface="Arial"/>
                  <a:ea typeface="Arial"/>
                  <a:cs typeface="Arial"/>
                  <a:sym typeface="Arial"/>
                </a:rPr>
                <a:t>+</a:t>
              </a:r>
              <a:endParaRPr/>
            </a:p>
          </p:txBody>
        </p:sp>
        <p:sp>
          <p:nvSpPr>
            <p:cNvPr id="317" name="Google Shape;317;p29"/>
            <p:cNvSpPr txBox="1"/>
            <p:nvPr/>
          </p:nvSpPr>
          <p:spPr>
            <a:xfrm>
              <a:off x="0" y="1714825"/>
              <a:ext cx="2288402" cy="1071902"/>
            </a:xfrm>
            <a:prstGeom prst="rect">
              <a:avLst/>
            </a:prstGeom>
            <a:noFill/>
            <a:ln>
              <a:noFill/>
            </a:ln>
          </p:spPr>
          <p:txBody>
            <a:bodyPr anchorCtr="0" anchor="t" bIns="0" lIns="0" spcFirstLastPara="1" rIns="0" wrap="square" tIns="0">
              <a:noAutofit/>
            </a:bodyPr>
            <a:lstStyle/>
            <a:p>
              <a:pPr indent="0" lvl="0" marL="0" marR="0" rtl="0" algn="ctr">
                <a:lnSpc>
                  <a:spcPct val="114000"/>
                </a:lnSpc>
                <a:spcBef>
                  <a:spcPts val="0"/>
                </a:spcBef>
                <a:spcAft>
                  <a:spcPts val="0"/>
                </a:spcAft>
                <a:buClr>
                  <a:srgbClr val="EFEFEF"/>
                </a:buClr>
                <a:buSzPts val="2400"/>
                <a:buFont typeface="Arial"/>
                <a:buNone/>
              </a:pPr>
              <a:r>
                <a:rPr b="0" i="0" lang="en-US" sz="2400" u="none" cap="none" strike="noStrike">
                  <a:solidFill>
                    <a:srgbClr val="EFEFEF"/>
                  </a:solidFill>
                  <a:latin typeface="Arial"/>
                  <a:ea typeface="Arial"/>
                  <a:cs typeface="Arial"/>
                  <a:sym typeface="Arial"/>
                </a:rPr>
                <a:t>SDK</a:t>
              </a:r>
              <a:endParaRPr/>
            </a:p>
          </p:txBody>
        </p:sp>
      </p:grpSp>
      <p:grpSp>
        <p:nvGrpSpPr>
          <p:cNvPr id="318" name="Google Shape;318;p29"/>
          <p:cNvGrpSpPr/>
          <p:nvPr/>
        </p:nvGrpSpPr>
        <p:grpSpPr>
          <a:xfrm>
            <a:off x="379623" y="1500474"/>
            <a:ext cx="2288404" cy="2786729"/>
            <a:chOff x="0" y="0"/>
            <a:chExt cx="2288402" cy="2786727"/>
          </a:xfrm>
        </p:grpSpPr>
        <p:sp>
          <p:nvSpPr>
            <p:cNvPr id="319" name="Google Shape;319;p29"/>
            <p:cNvSpPr txBox="1"/>
            <p:nvPr/>
          </p:nvSpPr>
          <p:spPr>
            <a:xfrm>
              <a:off x="0" y="0"/>
              <a:ext cx="2288402" cy="171480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100"/>
                <a:buFont typeface="Arial"/>
                <a:buNone/>
              </a:pPr>
              <a:r>
                <a:rPr b="0" i="0" lang="en-US" sz="9100" u="none" cap="none" strike="noStrike">
                  <a:solidFill>
                    <a:srgbClr val="FFFFFF"/>
                  </a:solidFill>
                  <a:latin typeface="Arial"/>
                  <a:ea typeface="Arial"/>
                  <a:cs typeface="Arial"/>
                  <a:sym typeface="Arial"/>
                </a:rPr>
                <a:t>2</a:t>
              </a:r>
              <a:endParaRPr/>
            </a:p>
          </p:txBody>
        </p:sp>
        <p:sp>
          <p:nvSpPr>
            <p:cNvPr id="320" name="Google Shape;320;p29"/>
            <p:cNvSpPr txBox="1"/>
            <p:nvPr/>
          </p:nvSpPr>
          <p:spPr>
            <a:xfrm>
              <a:off x="0" y="1714825"/>
              <a:ext cx="2288402" cy="1071902"/>
            </a:xfrm>
            <a:prstGeom prst="rect">
              <a:avLst/>
            </a:prstGeom>
            <a:noFill/>
            <a:ln>
              <a:noFill/>
            </a:ln>
          </p:spPr>
          <p:txBody>
            <a:bodyPr anchorCtr="0" anchor="t" bIns="0" lIns="0" spcFirstLastPara="1" rIns="0" wrap="square" tIns="0">
              <a:noAutofit/>
            </a:bodyPr>
            <a:lstStyle/>
            <a:p>
              <a:pPr indent="0" lvl="0" marL="0" marR="0" rtl="0" algn="ctr">
                <a:lnSpc>
                  <a:spcPct val="114000"/>
                </a:lnSpc>
                <a:spcBef>
                  <a:spcPts val="0"/>
                </a:spcBef>
                <a:spcAft>
                  <a:spcPts val="0"/>
                </a:spcAft>
                <a:buClr>
                  <a:srgbClr val="EFEFEF"/>
                </a:buClr>
                <a:buSzPts val="2400"/>
                <a:buFont typeface="Arial"/>
                <a:buNone/>
              </a:pPr>
              <a:r>
                <a:rPr b="0" i="0" lang="en-US" sz="2400" u="none" cap="none" strike="noStrike">
                  <a:solidFill>
                    <a:srgbClr val="EFEFEF"/>
                  </a:solidFill>
                  <a:latin typeface="Arial"/>
                  <a:ea typeface="Arial"/>
                  <a:cs typeface="Arial"/>
                  <a:sym typeface="Arial"/>
                </a:rPr>
                <a:t>年研发</a:t>
              </a:r>
              <a:endParaRPr/>
            </a:p>
          </p:txBody>
        </p:sp>
      </p:grpSp>
      <p:sp>
        <p:nvSpPr>
          <p:cNvPr id="321" name="Google Shape;321;p29"/>
          <p:cNvSpPr txBox="1"/>
          <p:nvPr/>
        </p:nvSpPr>
        <p:spPr>
          <a:xfrm>
            <a:off x="476249" y="321300"/>
            <a:ext cx="7143902" cy="536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框架基础数据</a:t>
            </a:r>
            <a:endParaRPr/>
          </a:p>
        </p:txBody>
      </p:sp>
      <p:grpSp>
        <p:nvGrpSpPr>
          <p:cNvPr id="322" name="Google Shape;322;p29"/>
          <p:cNvGrpSpPr/>
          <p:nvPr/>
        </p:nvGrpSpPr>
        <p:grpSpPr>
          <a:xfrm>
            <a:off x="3427798" y="1500474"/>
            <a:ext cx="2288404" cy="2786729"/>
            <a:chOff x="0" y="0"/>
            <a:chExt cx="2288402" cy="2786727"/>
          </a:xfrm>
        </p:grpSpPr>
        <p:sp>
          <p:nvSpPr>
            <p:cNvPr id="323" name="Google Shape;323;p29"/>
            <p:cNvSpPr txBox="1"/>
            <p:nvPr/>
          </p:nvSpPr>
          <p:spPr>
            <a:xfrm>
              <a:off x="0" y="0"/>
              <a:ext cx="2288402" cy="171480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100"/>
                <a:buFont typeface="Arial"/>
                <a:buNone/>
              </a:pPr>
              <a:r>
                <a:rPr b="0" i="0" lang="en-US" sz="9100" u="none" cap="none" strike="noStrike">
                  <a:solidFill>
                    <a:srgbClr val="FFFFFF"/>
                  </a:solidFill>
                  <a:latin typeface="Arial"/>
                  <a:ea typeface="Arial"/>
                  <a:cs typeface="Arial"/>
                  <a:sym typeface="Arial"/>
                </a:rPr>
                <a:t>30</a:t>
              </a:r>
              <a:r>
                <a:rPr b="0" i="0" lang="en-US" sz="4300" u="none" cap="none" strike="noStrike">
                  <a:solidFill>
                    <a:srgbClr val="FFFFFF"/>
                  </a:solidFill>
                  <a:latin typeface="Arial"/>
                  <a:ea typeface="Arial"/>
                  <a:cs typeface="Arial"/>
                  <a:sym typeface="Arial"/>
                </a:rPr>
                <a:t>M</a:t>
              </a:r>
              <a:endParaRPr/>
            </a:p>
          </p:txBody>
        </p:sp>
        <p:sp>
          <p:nvSpPr>
            <p:cNvPr id="324" name="Google Shape;324;p29"/>
            <p:cNvSpPr txBox="1"/>
            <p:nvPr/>
          </p:nvSpPr>
          <p:spPr>
            <a:xfrm>
              <a:off x="0" y="1714825"/>
              <a:ext cx="2288402" cy="1071902"/>
            </a:xfrm>
            <a:prstGeom prst="rect">
              <a:avLst/>
            </a:prstGeom>
            <a:noFill/>
            <a:ln>
              <a:noFill/>
            </a:ln>
          </p:spPr>
          <p:txBody>
            <a:bodyPr anchorCtr="0" anchor="t" bIns="0" lIns="0" spcFirstLastPara="1" rIns="0" wrap="square" tIns="0">
              <a:noAutofit/>
            </a:bodyPr>
            <a:lstStyle/>
            <a:p>
              <a:pPr indent="0" lvl="0" marL="0" marR="0" rtl="0" algn="ctr">
                <a:lnSpc>
                  <a:spcPct val="114000"/>
                </a:lnSpc>
                <a:spcBef>
                  <a:spcPts val="0"/>
                </a:spcBef>
                <a:spcAft>
                  <a:spcPts val="0"/>
                </a:spcAft>
                <a:buClr>
                  <a:srgbClr val="EFEFEF"/>
                </a:buClr>
                <a:buSzPts val="2400"/>
                <a:buFont typeface="Arial"/>
                <a:buNone/>
              </a:pPr>
              <a:r>
                <a:rPr b="0" i="0" lang="en-US" sz="2400" u="none" cap="none" strike="noStrike">
                  <a:solidFill>
                    <a:srgbClr val="EFEFEF"/>
                  </a:solidFill>
                  <a:latin typeface="Arial"/>
                  <a:ea typeface="Arial"/>
                  <a:cs typeface="Arial"/>
                  <a:sym typeface="Arial"/>
                </a:rPr>
                <a:t>用户</a:t>
              </a:r>
              <a:endParaRPr/>
            </a:p>
          </p:txBody>
        </p:sp>
      </p:gr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lack Theme">
  <a:themeElements>
    <a:clrScheme name="Black Theme">
      <a:dk1>
        <a:srgbClr val="000000"/>
      </a:dk1>
      <a:lt1>
        <a:srgbClr val="FFFFFF"/>
      </a:lt1>
      <a:dk2>
        <a:srgbClr val="A7A7A7"/>
      </a:dk2>
      <a:lt2>
        <a:srgbClr val="535353"/>
      </a:lt2>
      <a:accent1>
        <a:srgbClr val="CBDB2A"/>
      </a:accent1>
      <a:accent2>
        <a:srgbClr val="F7931E"/>
      </a:accent2>
      <a:accent3>
        <a:srgbClr val="904098"/>
      </a:accent3>
      <a:accent4>
        <a:srgbClr val="ED1847"/>
      </a:accent4>
      <a:accent5>
        <a:srgbClr val="00BCD3"/>
      </a:accent5>
      <a:accent6>
        <a:srgbClr val="81B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Theme">
  <a:themeElements>
    <a:clrScheme name="Black Theme">
      <a:dk1>
        <a:srgbClr val="000000"/>
      </a:dk1>
      <a:lt1>
        <a:srgbClr val="FFFFFF"/>
      </a:lt1>
      <a:dk2>
        <a:srgbClr val="A7A7A7"/>
      </a:dk2>
      <a:lt2>
        <a:srgbClr val="535353"/>
      </a:lt2>
      <a:accent1>
        <a:srgbClr val="CBDB2A"/>
      </a:accent1>
      <a:accent2>
        <a:srgbClr val="F7931E"/>
      </a:accent2>
      <a:accent3>
        <a:srgbClr val="904098"/>
      </a:accent3>
      <a:accent4>
        <a:srgbClr val="ED1847"/>
      </a:accent4>
      <a:accent5>
        <a:srgbClr val="00BCD3"/>
      </a:accent5>
      <a:accent6>
        <a:srgbClr val="81B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