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9" r:id="rId3"/>
    <p:sldId id="268" r:id="rId4"/>
    <p:sldId id="267" r:id="rId5"/>
    <p:sldId id="264" r:id="rId6"/>
    <p:sldId id="260" r:id="rId7"/>
    <p:sldId id="258" r:id="rId8"/>
    <p:sldId id="266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1F815-B603-4332-ACA9-82CABEED07F6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E4B27-1B2D-4695-9515-446EF2BD4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56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E4B27-1B2D-4695-9515-446EF2BD45C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42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E4B27-1B2D-4695-9515-446EF2BD45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34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E4B27-1B2D-4695-9515-446EF2BD45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150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E4B27-1B2D-4695-9515-446EF2BD45C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49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E4B27-1B2D-4695-9515-446EF2BD45C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18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704E8-5C83-4BDE-B0D0-B874886F2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EAA7C2-C8D1-41BB-BE13-0A1168EF4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C34E8-1CBF-4B9E-A6D3-62011F5AB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89C6-2B00-4DDF-A1D3-162FC0A7CA3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727E-A4FB-470A-A868-86FBA94B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88B21-8F83-45E6-A3C6-187EF56DE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A389-FC73-4CBD-A992-F84E6F721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02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C0B83-BDD1-4F96-B8A7-64CEC73F4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92D70-3EC2-47B9-9D22-06FA01B28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911D7-822B-42E7-979E-907E73489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89C6-2B00-4DDF-A1D3-162FC0A7CA3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E0740-10BF-424E-88E4-8077A84A3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AB56E-EED7-42B2-BF8C-FAE4E4CB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A389-FC73-4CBD-A992-F84E6F721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5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743069-DB97-45C1-972B-EA47F7550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DF082-E373-4919-ADF0-767B75B5E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893FA-8FE0-48B8-8BE8-C22FA44D8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89C6-2B00-4DDF-A1D3-162FC0A7CA3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74CFE-F44E-4CFA-9FD6-9BC7F12A6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C324A-7021-4C2F-815F-A659F4DB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A389-FC73-4CBD-A992-F84E6F721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39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91E47-7F0B-4D7F-B31C-02DFADEB1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8DF14-6F55-4FF7-8C5C-94FE30ED2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9123E-DBCA-40AD-A6B6-8F0D2DFB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89C6-2B00-4DDF-A1D3-162FC0A7CA3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702C1-A57F-46D5-98B2-A23F2265A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17956-C179-4192-8149-E80F47FDA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A389-FC73-4CBD-A992-F84E6F721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2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F824E-C02D-4140-BB54-D383C38FD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E2B21-5F6C-4A45-9500-4D461B187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0E14E-ED3E-419F-BBB3-FD6A2E347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89C6-2B00-4DDF-A1D3-162FC0A7CA3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5831F-2FA3-4965-BDBD-D4CDD4266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EAED3-714F-4665-8996-FCD56C8D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A389-FC73-4CBD-A992-F84E6F721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29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4FBD6-6C62-43FB-BE53-F2AE97939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16B9A-4C7C-412C-B0C6-7B4EE4B12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BDBD5-9131-4668-AFDF-1DCC137F7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88631-64AA-44B3-AE55-3EB50753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89C6-2B00-4DDF-A1D3-162FC0A7CA3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D3360-6D03-4500-89DB-B5FA6F11D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45722-2851-4625-94E1-23216EEB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A389-FC73-4CBD-A992-F84E6F721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12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3602-18AC-4A56-B46D-887BBCF74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1FF15-41E6-4DD9-8BB0-69D3359F9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BD9E1-4FCC-4098-A3A1-AE754056F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30CF47-2A47-453E-BCCD-27C0BC682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AE0AAD-0672-4F9A-B264-9A7DB2391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FF70EC-26CA-4332-8243-2A4B044F8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89C6-2B00-4DDF-A1D3-162FC0A7CA3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CBF96A-65E7-4712-8FA6-F5620ABCA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36CE19-EB1B-4542-B893-3DD00E4D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A389-FC73-4CBD-A992-F84E6F721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8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1BBB2-8DF6-4973-B6D8-435A4B2AA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A20C3B-B9D5-4D0C-AE66-68BA5E609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89C6-2B00-4DDF-A1D3-162FC0A7CA3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B6609-8143-453A-B995-16CD8E066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1E317-4ED7-45B4-969D-E655940E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A389-FC73-4CBD-A992-F84E6F721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3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269F43-B935-49B5-A029-C77E65BF3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89C6-2B00-4DDF-A1D3-162FC0A7CA3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5139A-9AFD-43EE-9493-97B0EF661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6B02D-40CC-4101-80A6-71CC31ECF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A389-FC73-4CBD-A992-F84E6F721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0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29A4B-213B-47EF-874E-9289DAD9F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87F28-FB0F-4766-BB55-B72B310B1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20F53-6E44-4A8C-96A5-749A977C5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FB50E-C191-49CB-9979-042622072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89C6-2B00-4DDF-A1D3-162FC0A7CA3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125EC-36F9-44D1-9986-8A3A92F70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92605-3065-44EE-A933-A71F9395B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A389-FC73-4CBD-A992-F84E6F721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0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DADE5-A3CF-4733-8FAA-F687203ED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F7427B-12B7-4D5E-B469-18C60A0BDB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24AA4-77F0-497C-914E-2034C0A67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2318D-C57B-4794-ADDF-5F87B307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889C6-2B00-4DDF-A1D3-162FC0A7CA3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319AC-35B4-45A9-831A-1603F4EA7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0D2EF-90C3-4D6C-8A02-FBD20C56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6A389-FC73-4CBD-A992-F84E6F721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4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179C82-9DEB-4235-B501-F27A8F889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6CBDC-E12F-4FF9-9046-6CC09BA2E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7A2CA-DC02-487D-AFE0-E2443D8107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2889C6-2B00-4DDF-A1D3-162FC0A7CA3B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77A82-7E5F-4CF3-BB72-F9CB92F2D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C10AF-883F-422F-9762-BF6ED539B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6A389-FC73-4CBD-A992-F84E6F721C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11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61F2FB6C-AA0E-4B4F-9FEE-583CA7BF46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798C1A-2116-4D9F-A45F-F0A67DC89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969" y="2166258"/>
            <a:ext cx="8554062" cy="252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449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1275DB6-2B8F-4892-8451-D8FE7598C2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 r="888" b="-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0665D1F-83B8-4298-80DC-6BC5C32E4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And now, a demonstration...</a:t>
            </a:r>
          </a:p>
        </p:txBody>
      </p:sp>
    </p:spTree>
    <p:extLst>
      <p:ext uri="{BB962C8B-B14F-4D97-AF65-F5344CB8AC3E}">
        <p14:creationId xmlns:p14="http://schemas.microsoft.com/office/powerpoint/2010/main" val="29128335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1E90EC05-A4E2-440D-8946-64BB4B9D6B3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2C51A6-AED2-4ADC-9A0A-3F11327FA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Google Maps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8E5A4-C505-4DAC-AA55-B2A6ED447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635"/>
            <a:ext cx="10515600" cy="540079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Directions API</a:t>
            </a:r>
          </a:p>
          <a:p>
            <a:pPr lvl="1"/>
            <a:r>
              <a:rPr lang="en-US" dirty="0"/>
              <a:t>Returns array of Step objects</a:t>
            </a:r>
          </a:p>
          <a:p>
            <a:pPr lvl="1"/>
            <a:r>
              <a:rPr lang="en-US" dirty="0"/>
              <a:t>Required parameters</a:t>
            </a:r>
          </a:p>
          <a:p>
            <a:pPr lvl="2"/>
            <a:r>
              <a:rPr lang="en-US" dirty="0"/>
              <a:t>Origin</a:t>
            </a:r>
          </a:p>
          <a:p>
            <a:pPr lvl="2"/>
            <a:r>
              <a:rPr lang="en-US" dirty="0"/>
              <a:t>Destination</a:t>
            </a:r>
          </a:p>
          <a:p>
            <a:pPr lvl="2"/>
            <a:r>
              <a:rPr lang="en-US" dirty="0"/>
              <a:t>API Key</a:t>
            </a:r>
          </a:p>
          <a:p>
            <a:r>
              <a:rPr lang="en-US" dirty="0"/>
              <a:t>Places API</a:t>
            </a:r>
          </a:p>
          <a:p>
            <a:pPr lvl="1"/>
            <a:r>
              <a:rPr lang="en-US" dirty="0"/>
              <a:t>Returns ArrayList of possible meetup locations</a:t>
            </a:r>
          </a:p>
          <a:p>
            <a:pPr lvl="1"/>
            <a:r>
              <a:rPr lang="en-US" dirty="0"/>
              <a:t>Required parameters</a:t>
            </a:r>
          </a:p>
          <a:p>
            <a:pPr lvl="2"/>
            <a:r>
              <a:rPr lang="en-US" dirty="0"/>
              <a:t>Location</a:t>
            </a:r>
          </a:p>
          <a:p>
            <a:pPr lvl="2"/>
            <a:r>
              <a:rPr lang="en-US" dirty="0"/>
              <a:t>Radius</a:t>
            </a:r>
          </a:p>
          <a:p>
            <a:pPr lvl="2"/>
            <a:r>
              <a:rPr lang="en-US" dirty="0"/>
              <a:t>API Key</a:t>
            </a:r>
          </a:p>
          <a:p>
            <a:r>
              <a:rPr lang="en-US" dirty="0"/>
              <a:t>546 API calls to google maps servers</a:t>
            </a:r>
          </a:p>
          <a:p>
            <a:r>
              <a:rPr lang="en-US" dirty="0"/>
              <a:t>URL requests made return a String Buffer object</a:t>
            </a:r>
          </a:p>
          <a:p>
            <a:pPr lvl="1"/>
            <a:r>
              <a:rPr lang="en-US" dirty="0"/>
              <a:t>Multi-thread safe, mutable sequence of characters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33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60D1A1-9246-4E0C-8A1C-A54112AC8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73071D-7D50-46D1-9DAD-F96369B61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Google API Data</a:t>
            </a:r>
          </a:p>
        </p:txBody>
      </p:sp>
      <p:pic>
        <p:nvPicPr>
          <p:cNvPr id="1026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3DFBE2-BD49-4808-8F57-E7565121AE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223778"/>
            <a:ext cx="12192000" cy="556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314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999BFA56-2C26-4529-9144-67D2D66D8F2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70BCCC-1B9D-414C-8FEC-CFC1DEC57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0A04D-5C82-488C-B294-BAFF1D90C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Object Notation</a:t>
            </a:r>
          </a:p>
          <a:p>
            <a:pPr lvl="1"/>
            <a:r>
              <a:rPr lang="en-US" dirty="0"/>
              <a:t>Attribute-value pairs</a:t>
            </a:r>
          </a:p>
          <a:p>
            <a:pPr lvl="1"/>
            <a:r>
              <a:rPr lang="en-US" dirty="0"/>
              <a:t>Array data types</a:t>
            </a:r>
          </a:p>
          <a:p>
            <a:r>
              <a:rPr lang="en-US" dirty="0" err="1"/>
              <a:t>String.split</a:t>
            </a:r>
            <a:r>
              <a:rPr lang="en-US" dirty="0"/>
              <a:t>() method</a:t>
            </a:r>
          </a:p>
          <a:p>
            <a:r>
              <a:rPr lang="en-US" dirty="0" err="1"/>
              <a:t>String.contains</a:t>
            </a:r>
            <a:r>
              <a:rPr lang="en-US" dirty="0"/>
              <a:t>() method</a:t>
            </a:r>
          </a:p>
          <a:p>
            <a:r>
              <a:rPr lang="en-US" dirty="0"/>
              <a:t>Some data had to be converted</a:t>
            </a:r>
          </a:p>
          <a:p>
            <a:pPr lvl="1"/>
            <a:r>
              <a:rPr lang="en-US" dirty="0" err="1"/>
              <a:t>String.valueOf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67756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7C49253B-3CCB-463B-92D9-433A8A2E750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0AF392-CBD3-46BA-A24F-58BEC7E6B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Classes and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E368B-39DB-479A-8953-4CB5A8187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Location</a:t>
            </a:r>
          </a:p>
          <a:p>
            <a:pPr lvl="1"/>
            <a:r>
              <a:rPr lang="en-US" dirty="0"/>
              <a:t>Stores latitude and longitude</a:t>
            </a:r>
          </a:p>
          <a:p>
            <a:r>
              <a:rPr lang="en-US" dirty="0"/>
              <a:t>Step</a:t>
            </a:r>
          </a:p>
          <a:p>
            <a:pPr lvl="1"/>
            <a:r>
              <a:rPr lang="en-US" dirty="0"/>
              <a:t>Stores start location, end location, distance, and duration of each step in the navigation</a:t>
            </a:r>
          </a:p>
          <a:p>
            <a:r>
              <a:rPr lang="en-US" dirty="0" err="1"/>
              <a:t>MeetingPlace</a:t>
            </a:r>
            <a:r>
              <a:rPr lang="en-US" dirty="0"/>
              <a:t> extends Location</a:t>
            </a:r>
          </a:p>
          <a:p>
            <a:pPr lvl="1"/>
            <a:r>
              <a:rPr lang="en-US" dirty="0"/>
              <a:t>Also stores name, address, </a:t>
            </a:r>
            <a:r>
              <a:rPr lang="en-US" dirty="0" err="1"/>
              <a:t>placeType</a:t>
            </a:r>
            <a:r>
              <a:rPr lang="en-US" dirty="0"/>
              <a:t>, and </a:t>
            </a:r>
            <a:r>
              <a:rPr lang="en-US" dirty="0" err="1"/>
              <a:t>starRating</a:t>
            </a:r>
            <a:endParaRPr lang="en-US" dirty="0"/>
          </a:p>
          <a:p>
            <a:r>
              <a:rPr lang="en-US" dirty="0"/>
              <a:t>Restaurant extends </a:t>
            </a:r>
            <a:r>
              <a:rPr lang="en-US" dirty="0" err="1"/>
              <a:t>MeetingPlace</a:t>
            </a:r>
            <a:endParaRPr lang="en-US" dirty="0"/>
          </a:p>
          <a:p>
            <a:pPr lvl="1"/>
            <a:r>
              <a:rPr lang="en-US" dirty="0"/>
              <a:t>Also stores </a:t>
            </a:r>
            <a:r>
              <a:rPr lang="en-US" dirty="0" err="1"/>
              <a:t>dollarRating</a:t>
            </a:r>
            <a:endParaRPr lang="en-US" dirty="0"/>
          </a:p>
          <a:p>
            <a:r>
              <a:rPr lang="en-US" dirty="0" err="1"/>
              <a:t>GasStation</a:t>
            </a:r>
            <a:r>
              <a:rPr lang="en-US" dirty="0"/>
              <a:t> extends </a:t>
            </a:r>
            <a:r>
              <a:rPr lang="en-US" dirty="0" err="1"/>
              <a:t>MeetingPlace</a:t>
            </a:r>
            <a:endParaRPr lang="en-US" dirty="0"/>
          </a:p>
          <a:p>
            <a:pPr lvl="1"/>
            <a:r>
              <a:rPr lang="en-US" dirty="0"/>
              <a:t>Also stores </a:t>
            </a:r>
            <a:r>
              <a:rPr lang="en-US" dirty="0" err="1"/>
              <a:t>gasPrice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52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AD247274-AE4A-4A64-8E56-D7DD868044B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520DB0-5D0C-48F4-BA9F-DAF8B4EC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Developed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F2F2B-B82D-4EF4-B589-C88FC157C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URLrequest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Requests a URL from Google Maps APIs</a:t>
            </a:r>
          </a:p>
          <a:p>
            <a:r>
              <a:rPr lang="en-US" dirty="0" err="1"/>
              <a:t>parseData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Stores navigation steps into an array of objects from a “Step” class</a:t>
            </a:r>
          </a:p>
          <a:p>
            <a:r>
              <a:rPr lang="en-US" dirty="0" err="1"/>
              <a:t>findMidpoint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Find the coordinate location of the midpoint</a:t>
            </a:r>
          </a:p>
          <a:p>
            <a:r>
              <a:rPr lang="en-US" dirty="0" err="1"/>
              <a:t>findMeetingPlaces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Finds locations around the calculated midpoint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78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D0334294-1CCC-480F-8A33-2F7D1B68712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28A4ED-5CDB-41C2-852D-3E8530B5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Midpoint – Our Formula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1F89905-3D08-4A60-B99B-063E4CA97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09657" cy="4351338"/>
          </a:xfrm>
        </p:spPr>
        <p:txBody>
          <a:bodyPr/>
          <a:lstStyle/>
          <a:p>
            <a:r>
              <a:rPr lang="en-US" dirty="0"/>
              <a:t>Problem: We need to find the latitude and longitude coordinates of the midpoint.</a:t>
            </a:r>
          </a:p>
          <a:p>
            <a:r>
              <a:rPr lang="en-US" dirty="0"/>
              <a:t>Idea: The midpoint occurs between one of the steps. We can use the start and end location coordinates of that step to find the midpoint.</a:t>
            </a:r>
          </a:p>
          <a:p>
            <a:endParaRPr lang="en-US" dirty="0"/>
          </a:p>
        </p:txBody>
      </p:sp>
      <p:pic>
        <p:nvPicPr>
          <p:cNvPr id="10" name="Picture 9" descr="A person standing in front of a whiteboard&#10;&#10;Description automatically generated">
            <a:extLst>
              <a:ext uri="{FF2B5EF4-FFF2-40B4-BE49-F238E27FC236}">
                <a16:creationId xmlns:a16="http://schemas.microsoft.com/office/drawing/2014/main" id="{4B1166C4-6C49-453B-9343-D875B29BB6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160" y="1690688"/>
            <a:ext cx="3601640" cy="480218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2680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D0334294-1CCC-480F-8A33-2F7D1B68712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28A4ED-5CDB-41C2-852D-3E8530B5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the Midpoint – Our Formula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E670A8-9B34-4D7E-A92D-4876B0A90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337" y="4774414"/>
            <a:ext cx="11511325" cy="18941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AE65CE-6971-4E77-B039-8E17EC6042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3227" y="1690688"/>
            <a:ext cx="4325545" cy="30320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BAB93B-11E0-48B4-BB52-E235542A4C12}"/>
              </a:ext>
            </a:extLst>
          </p:cNvPr>
          <p:cNvSpPr txBox="1"/>
          <p:nvPr/>
        </p:nvSpPr>
        <p:spPr>
          <a:xfrm>
            <a:off x="7830151" y="2831585"/>
            <a:ext cx="126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startLoc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E3E40-9C29-463F-9E5F-091F0F6CE1BB}"/>
              </a:ext>
            </a:extLst>
          </p:cNvPr>
          <p:cNvSpPr txBox="1"/>
          <p:nvPr/>
        </p:nvSpPr>
        <p:spPr>
          <a:xfrm>
            <a:off x="3468302" y="2560473"/>
            <a:ext cx="1260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endLoc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1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map&#10;&#10;Description automatically generated">
            <a:extLst>
              <a:ext uri="{FF2B5EF4-FFF2-40B4-BE49-F238E27FC236}">
                <a16:creationId xmlns:a16="http://schemas.microsoft.com/office/drawing/2014/main" id="{279F7A8D-BBAC-4947-8F8D-D337BF434C5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04D96A-CEA8-4589-8AF8-5A0F0815C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80648-E9F6-49D2-A3E1-91F8EBE2D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Basic User Interface made with </a:t>
            </a:r>
            <a:r>
              <a:rPr lang="en-US" dirty="0" err="1"/>
              <a:t>Jframe</a:t>
            </a:r>
            <a:endParaRPr lang="en-US" dirty="0"/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Input</a:t>
            </a:r>
          </a:p>
          <a:p>
            <a:pPr lvl="2"/>
            <a:r>
              <a:rPr lang="en-US" dirty="0" err="1"/>
              <a:t>JButton</a:t>
            </a:r>
            <a:endParaRPr lang="en-US" dirty="0"/>
          </a:p>
          <a:p>
            <a:pPr lvl="2"/>
            <a:r>
              <a:rPr lang="en-US" dirty="0" err="1"/>
              <a:t>JTextField</a:t>
            </a:r>
            <a:endParaRPr lang="en-US" dirty="0"/>
          </a:p>
          <a:p>
            <a:pPr lvl="1"/>
            <a:r>
              <a:rPr lang="en-US" dirty="0"/>
              <a:t>Output</a:t>
            </a:r>
          </a:p>
          <a:p>
            <a:pPr lvl="2"/>
            <a:r>
              <a:rPr lang="en-US" dirty="0" err="1"/>
              <a:t>JText</a:t>
            </a:r>
            <a:endParaRPr lang="en-US" dirty="0"/>
          </a:p>
          <a:p>
            <a:pPr lvl="2"/>
            <a:r>
              <a:rPr lang="en-US" dirty="0" err="1"/>
              <a:t>ImageIcon</a:t>
            </a:r>
            <a:endParaRPr lang="en-US" dirty="0"/>
          </a:p>
          <a:p>
            <a:pPr lvl="2"/>
            <a:r>
              <a:rPr lang="en-US" dirty="0" err="1"/>
              <a:t>JLabel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271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272</Words>
  <Application>Microsoft Office PowerPoint</Application>
  <PresentationFormat>Widescreen</PresentationFormat>
  <Paragraphs>74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Google Maps APIs</vt:lpstr>
      <vt:lpstr>Google API Data</vt:lpstr>
      <vt:lpstr>Parsing the Data</vt:lpstr>
      <vt:lpstr>Data Classes and Inheritance</vt:lpstr>
      <vt:lpstr>Methods Developed</vt:lpstr>
      <vt:lpstr>Calculating the Midpoint – Our Formula</vt:lpstr>
      <vt:lpstr>Calculating the Midpoint – Our Formula</vt:lpstr>
      <vt:lpstr>User Interface</vt:lpstr>
      <vt:lpstr>And now, a demonstration...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Guzzo</dc:creator>
  <cp:lastModifiedBy>Adam Guzzo</cp:lastModifiedBy>
  <cp:revision>4</cp:revision>
  <dcterms:created xsi:type="dcterms:W3CDTF">2019-12-03T18:35:27Z</dcterms:created>
  <dcterms:modified xsi:type="dcterms:W3CDTF">2019-12-03T19:00:45Z</dcterms:modified>
</cp:coreProperties>
</file>