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9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B70F71F-8628-4E61-B221-29E89170CDD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1D9782-930F-46EA-BB7B-6018AEF2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3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6AB1A1-0169-D84F-3A92-F18FF08C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72000" cy="2971051"/>
          </a:xfrm>
        </p:spPr>
        <p:txBody>
          <a:bodyPr>
            <a:normAutofit/>
          </a:bodyPr>
          <a:lstStyle/>
          <a:p>
            <a:r>
              <a:rPr lang="bg-BG" sz="2800" i="0" kern="12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Създаване на </a:t>
            </a:r>
            <a:r>
              <a:rPr lang="en-GB" sz="2800" i="0" kern="12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2D RPG</a:t>
            </a:r>
            <a:r>
              <a:rPr lang="bg-BG" sz="2800" i="0" kern="12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игра </a:t>
            </a:r>
            <a:r>
              <a:rPr lang="en-GB" sz="2800" i="0" kern="12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“Hell`s Kitchen”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2700C1F-EB47-C7A6-51B6-FC1488B14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07560"/>
            <a:ext cx="3758268" cy="195044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bg-BG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Изготвил: Ахмед </a:t>
            </a:r>
            <a:r>
              <a:rPr lang="bg-BG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Ахмед</a:t>
            </a:r>
            <a:endParaRPr lang="en-GB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bg-BG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12г</a:t>
            </a:r>
            <a:endParaRPr lang="bg-BG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bg-BG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Специалност: Приложен програмист</a:t>
            </a:r>
          </a:p>
          <a:p>
            <a:pPr algn="l">
              <a:lnSpc>
                <a:spcPct val="150000"/>
              </a:lnSpc>
            </a:pPr>
            <a:r>
              <a:rPr lang="bg-BG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Ръководител: инж. Димитър Аврамов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6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A302641-03AF-1AE3-6C53-B69903DB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1800" b="0" i="0" kern="12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Формулиране и цел на задачите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3DAF647-76D2-1D18-A3D0-B614FB53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bg-BG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 реализацията трябва да се решат следните задачи:</a:t>
            </a:r>
            <a:endParaRPr lang="en-US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bg-BG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Анализ и избор на среда за разработка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bg-BG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Избор на технологии за приложението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bg-BG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Проектиране и реализация на играта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bg-BG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Организация на кода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bg-BG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Защита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bg-BG" sz="18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Тестване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AA6F09-61EC-33CD-5EEE-6E6F8847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itchFamily="18" charset="0"/>
                <a:cs typeface="Times New Roman" pitchFamily="18" charset="0"/>
              </a:rPr>
              <a:t>Анализ и избор на среда на разработка</a:t>
            </a:r>
            <a:endParaRPr lang="en-US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4126E8EB-5173-2BFF-E181-84E7A887D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891506"/>
            <a:ext cx="4514850" cy="252412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0AF0D7B-9E57-CCC1-6A79-4EDA12F35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GB" dirty="0"/>
              <a:t>Unity?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765939-CE32-71F7-C464-39E997B6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itchFamily="18" charset="0"/>
                <a:cs typeface="Times New Roman" pitchFamily="18" charset="0"/>
              </a:rPr>
              <a:t>Избор на технологии за уеб приложението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C70843-28A8-08A2-0711-6AEDC787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Aseprite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36574C-4740-D798-286D-91907CF1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701BDB9C-E305-D99D-EE4E-C9A1E9FA75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8" y="2573322"/>
            <a:ext cx="6098474" cy="3429000"/>
          </a:xfrm>
        </p:spPr>
      </p:pic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3CAD4A67-C0A6-C746-BEAD-6CA2E8EFF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26" y="2573322"/>
            <a:ext cx="6098475" cy="3429001"/>
          </a:xfrm>
        </p:spPr>
      </p:pic>
    </p:spTree>
    <p:extLst>
      <p:ext uri="{BB962C8B-B14F-4D97-AF65-F5344CB8AC3E}">
        <p14:creationId xmlns:p14="http://schemas.microsoft.com/office/powerpoint/2010/main" val="318407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898966-10EB-132D-6839-432C970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F9E6FA-2335-A27A-222A-4F256E2F6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/>
              <a:t>Изводи</a:t>
            </a:r>
          </a:p>
          <a:p>
            <a:r>
              <a:rPr lang="bg-BG" dirty="0"/>
              <a:t>Бъдещи реализации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CD3DB00-2738-D4CB-0F40-14B25C8E6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</a:t>
            </a:r>
            <a:r>
              <a:rPr lang="bg-BG" dirty="0"/>
              <a:t> за вниманието!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F50C2E0-CEFC-68C1-3267-C05519854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F097D9-3ACA-AC0B-88A7-4FA7259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Въпроси: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5E0190-E726-0CB7-ADC6-D215DAFA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ли играта да се играе на монитор с висока резолюция?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къде мога да си избера трудност на играта?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ще реализираме играчите да могат да си запомнят рекордите?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80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тировки">
  <a:themeElements>
    <a:clrScheme name="Котировк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Котировк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отировк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TM03457503[[fn=Котировки]]</Template>
  <TotalTime>27</TotalTime>
  <Words>132</Words>
  <Application>Microsoft Office PowerPoint</Application>
  <PresentationFormat>Широк екран</PresentationFormat>
  <Paragraphs>29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2</vt:lpstr>
      <vt:lpstr>Котировки</vt:lpstr>
      <vt:lpstr>Създаване на 2D RPG игра “Hell`s Kitchen”</vt:lpstr>
      <vt:lpstr>Формулиране и цел на задачите</vt:lpstr>
      <vt:lpstr>Анализ и избор на среда на разработка</vt:lpstr>
      <vt:lpstr>Избор на технологии за уеб приложението</vt:lpstr>
      <vt:lpstr>Презентация на PowerPoint</vt:lpstr>
      <vt:lpstr>Заключение</vt:lpstr>
      <vt:lpstr>Благодаря за вниманието!</vt:lpstr>
      <vt:lpstr>Въпроси: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2D RPG игра “Hell`s Kitchen”</dc:title>
  <dc:creator>Cocuq</dc:creator>
  <cp:lastModifiedBy>Cocuq</cp:lastModifiedBy>
  <cp:revision>1</cp:revision>
  <dcterms:created xsi:type="dcterms:W3CDTF">2023-05-25T15:44:58Z</dcterms:created>
  <dcterms:modified xsi:type="dcterms:W3CDTF">2023-05-25T16:12:11Z</dcterms:modified>
</cp:coreProperties>
</file>