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102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76F9-AE94-459B-9BBD-C78C51CF9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32145-4D2A-4510-B637-ABB0F947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Matthew Powers</a:t>
            </a:r>
          </a:p>
        </p:txBody>
      </p:sp>
    </p:spTree>
    <p:extLst>
      <p:ext uri="{BB962C8B-B14F-4D97-AF65-F5344CB8AC3E}">
        <p14:creationId xmlns:p14="http://schemas.microsoft.com/office/powerpoint/2010/main" val="161171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D25D-1B23-411A-826D-66EC2BC4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following to symbolic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2852-19A7-41D0-A8FB-A25B186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eat fish and pickles, I will get sick. If I get sick, then I will be miserable. I will not be miserable. Therefore, either I did not eat fish or I did not eat pickles. (f, p, s, m)</a:t>
            </a:r>
          </a:p>
          <a:p>
            <a:r>
              <a:rPr lang="en-US" dirty="0"/>
              <a:t>f = I eat fish, p = I eat pickles, s = I will get sick, m = I will be miserable, ^  = and, ~ = Not, v = or, therefore = ∴, than =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f ^ 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</a:t>
            </a:r>
          </a:p>
          <a:p>
            <a:pPr marL="0" indent="0">
              <a:buNone/>
            </a:pPr>
            <a:r>
              <a:rPr lang="en-US" dirty="0"/>
              <a:t>										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</a:t>
            </a:r>
          </a:p>
          <a:p>
            <a:pPr marL="0" indent="0">
              <a:buNone/>
            </a:pPr>
            <a:r>
              <a:rPr lang="en-US" dirty="0"/>
              <a:t>										~m</a:t>
            </a:r>
          </a:p>
          <a:p>
            <a:pPr marL="0" indent="0">
              <a:buNone/>
            </a:pPr>
            <a:r>
              <a:rPr lang="en-US" dirty="0"/>
              <a:t>										∴ ~f v ~p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3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14C5-4E18-457D-A2D8-685026F8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146-546C-4E96-9E12-070EC523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Premises allows for the following: (</a:t>
            </a:r>
            <a:r>
              <a:rPr lang="en-US" dirty="0" err="1"/>
              <a:t>f^p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</a:t>
            </a:r>
            <a:r>
              <a:rPr lang="en-US" dirty="0"/>
              <a:t>) and s </a:t>
            </a:r>
            <a:r>
              <a:rPr lang="en-US" dirty="0">
                <a:sym typeface="Wingdings" panose="05000000000000000000" pitchFamily="2" charset="2"/>
              </a:rPr>
              <a:t> m</a:t>
            </a:r>
          </a:p>
          <a:p>
            <a:r>
              <a:rPr lang="en-US" dirty="0">
                <a:sym typeface="Wingdings" panose="05000000000000000000" pitchFamily="2" charset="2"/>
              </a:rPr>
              <a:t>Modus Tollens allows for the following: ~M and </a:t>
            </a:r>
            <a:r>
              <a:rPr lang="en-US" dirty="0"/>
              <a:t>∴ ~(</a:t>
            </a:r>
            <a:r>
              <a:rPr lang="en-US" dirty="0" err="1"/>
              <a:t>f^p</a:t>
            </a:r>
            <a:r>
              <a:rPr lang="en-US" dirty="0"/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DeMorgan’s Law allows for: ~(</a:t>
            </a:r>
            <a:r>
              <a:rPr lang="en-US" dirty="0" err="1">
                <a:sym typeface="Wingdings" panose="05000000000000000000" pitchFamily="2" charset="2"/>
              </a:rPr>
              <a:t>f^p</a:t>
            </a:r>
            <a:r>
              <a:rPr lang="en-US" dirty="0">
                <a:sym typeface="Wingdings" panose="05000000000000000000" pitchFamily="2" charset="2"/>
              </a:rPr>
              <a:t>) to be ~f v ~p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1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{D0D5847C-DE3F-4ABF-ACD9-0DD30D75602C}tf03457452</Template>
  <TotalTime>18</TotalTime>
  <Words>217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Lab 7</vt:lpstr>
      <vt:lpstr>Convert the following to symbolic notation</vt:lpstr>
      <vt:lpstr>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</dc:title>
  <dc:creator>Matthew T Powers</dc:creator>
  <cp:lastModifiedBy>Matthew T Powers</cp:lastModifiedBy>
  <cp:revision>1</cp:revision>
  <dcterms:created xsi:type="dcterms:W3CDTF">2022-02-12T01:38:15Z</dcterms:created>
  <dcterms:modified xsi:type="dcterms:W3CDTF">2022-02-12T01:56:39Z</dcterms:modified>
</cp:coreProperties>
</file>