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7201-B02F-474B-AD56-B878DE1B1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55D9E-9960-4EFA-BE7D-D8C8A80A6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Matthew Powers</a:t>
            </a:r>
          </a:p>
        </p:txBody>
      </p:sp>
    </p:spTree>
    <p:extLst>
      <p:ext uri="{BB962C8B-B14F-4D97-AF65-F5344CB8AC3E}">
        <p14:creationId xmlns:p14="http://schemas.microsoft.com/office/powerpoint/2010/main" val="231829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43C3-1A36-41D2-B97C-B51E2E34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D841-5F90-477B-AC67-CCC4C930F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Linear Diophantine Equation: is an equation that aims to solve an equation of </a:t>
            </a:r>
            <a:r>
              <a:rPr lang="en-US" sz="2800" dirty="0" err="1"/>
              <a:t>ax+by</a:t>
            </a:r>
            <a:r>
              <a:rPr lang="en-US" sz="2800" dirty="0"/>
              <a:t>=c, where all the given values are integers (example in next slide)</a:t>
            </a:r>
          </a:p>
          <a:p>
            <a:pPr marL="0" indent="0">
              <a:buNone/>
            </a:pPr>
            <a:r>
              <a:rPr lang="en-US" sz="2800" dirty="0"/>
              <a:t>Euclidean Algorithm: A fast and effective way to calculate the greatest common divisor of two integers</a:t>
            </a:r>
          </a:p>
          <a:p>
            <a:pPr marL="0" indent="0">
              <a:buNone/>
            </a:pPr>
            <a:r>
              <a:rPr lang="en-US" sz="2800" dirty="0"/>
              <a:t>Relatively Prime integers: no common divisors other than 1</a:t>
            </a:r>
          </a:p>
        </p:txBody>
      </p:sp>
    </p:spTree>
    <p:extLst>
      <p:ext uri="{BB962C8B-B14F-4D97-AF65-F5344CB8AC3E}">
        <p14:creationId xmlns:p14="http://schemas.microsoft.com/office/powerpoint/2010/main" val="21498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E07B-AFFA-444D-B382-14522CDE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</a:t>
            </a:r>
            <a:r>
              <a:rPr lang="en-US" sz="3600" dirty="0"/>
              <a:t>Linear Diophantine Equation Does: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C227-1F40-4C04-865A-1EE65F7F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equation of Ax + By = 1, shows us that it has a solution if and only if a and b are relatively prime</a:t>
            </a:r>
          </a:p>
          <a:p>
            <a:pPr lvl="1"/>
            <a:r>
              <a:rPr lang="en-US" sz="2600" dirty="0"/>
              <a:t>This can be found by using back substitution and reducing each number’s coefficients. </a:t>
            </a:r>
          </a:p>
        </p:txBody>
      </p:sp>
    </p:spTree>
    <p:extLst>
      <p:ext uri="{BB962C8B-B14F-4D97-AF65-F5344CB8AC3E}">
        <p14:creationId xmlns:p14="http://schemas.microsoft.com/office/powerpoint/2010/main" val="335037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4158-6327-4932-BFCB-5CA016DA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sz="3600" dirty="0"/>
              <a:t>Euclidean Algorithm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ABC9-7D52-4525-95C8-602452B85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14x + 33y = 1</a:t>
            </a:r>
          </a:p>
          <a:p>
            <a:r>
              <a:rPr lang="en-US" sz="2800" dirty="0"/>
              <a:t>Use Euclidean Algorithm to divide the larger by the smaller:</a:t>
            </a:r>
          </a:p>
          <a:p>
            <a:pPr lvl="1"/>
            <a:r>
              <a:rPr lang="en-US" sz="2600" dirty="0"/>
              <a:t>33 &gt; 14 so:</a:t>
            </a:r>
          </a:p>
          <a:p>
            <a:pPr lvl="2"/>
            <a:r>
              <a:rPr lang="en-US" sz="2400" dirty="0"/>
              <a:t>33 = 14(2) + 5</a:t>
            </a:r>
          </a:p>
          <a:p>
            <a:pPr lvl="2"/>
            <a:r>
              <a:rPr lang="en-US" sz="2400" dirty="0"/>
              <a:t>14 = 5(2) +4</a:t>
            </a:r>
          </a:p>
          <a:p>
            <a:pPr lvl="2"/>
            <a:r>
              <a:rPr lang="en-US" sz="2400" dirty="0"/>
              <a:t>5 = 4(1) + 1 </a:t>
            </a:r>
          </a:p>
          <a:p>
            <a:pPr lvl="2"/>
            <a:r>
              <a:rPr lang="en-US" sz="2400" dirty="0">
                <a:sym typeface="Wingdings" panose="05000000000000000000" pitchFamily="2" charset="2"/>
              </a:rPr>
              <a:t>4 = 1(4) + 0 stops when remainder gets to 0</a:t>
            </a:r>
          </a:p>
          <a:p>
            <a:pPr lvl="2"/>
            <a:r>
              <a:rPr lang="en-US" sz="2400" dirty="0"/>
              <a:t>So, the greatest common factor (GCF) is 1</a:t>
            </a:r>
          </a:p>
        </p:txBody>
      </p:sp>
    </p:spTree>
    <p:extLst>
      <p:ext uri="{BB962C8B-B14F-4D97-AF65-F5344CB8AC3E}">
        <p14:creationId xmlns:p14="http://schemas.microsoft.com/office/powerpoint/2010/main" val="216992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0D17-8BB6-4A68-A790-99A20D6E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sz="3600" dirty="0"/>
              <a:t>Diophantine Equation: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56300-E0AA-492F-B911-D5B35765D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735234" cy="440216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14x + 33y = 1</a:t>
            </a:r>
          </a:p>
          <a:p>
            <a:r>
              <a:rPr lang="en-US" sz="2800" dirty="0"/>
              <a:t>Work Backwards starting with GCF:</a:t>
            </a:r>
          </a:p>
          <a:p>
            <a:pPr lvl="1"/>
            <a:r>
              <a:rPr lang="en-US" sz="2600" dirty="0"/>
              <a:t>1 = 5 – 4</a:t>
            </a:r>
          </a:p>
          <a:p>
            <a:pPr lvl="1"/>
            <a:r>
              <a:rPr lang="en-US" sz="2600" dirty="0"/>
              <a:t>1 =  5 – (14 – 2(5))</a:t>
            </a:r>
          </a:p>
          <a:p>
            <a:pPr lvl="1"/>
            <a:r>
              <a:rPr lang="en-US" sz="2600" dirty="0"/>
              <a:t>1 = 5(3) – 14</a:t>
            </a:r>
          </a:p>
          <a:p>
            <a:pPr lvl="1"/>
            <a:r>
              <a:rPr lang="en-US" sz="2600" dirty="0"/>
              <a:t>1 = (33-2(14))(3) – 14</a:t>
            </a:r>
          </a:p>
          <a:p>
            <a:pPr lvl="1"/>
            <a:r>
              <a:rPr lang="en-US" sz="2600" dirty="0"/>
              <a:t>1 = 33(3) – 14(7)</a:t>
            </a:r>
          </a:p>
          <a:p>
            <a:pPr lvl="1"/>
            <a:r>
              <a:rPr lang="en-US" sz="2600" dirty="0"/>
              <a:t>Therefore:  x = -7 and y = 3</a:t>
            </a:r>
          </a:p>
          <a:p>
            <a:pPr lvl="1"/>
            <a:r>
              <a:rPr lang="en-US" sz="2600" dirty="0"/>
              <a:t>-98 + 99 = 1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04024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{74A48FC9-1863-47E3-954A-ABE1388EC527}tf03457452</Template>
  <TotalTime>58</TotalTime>
  <Words>253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Lab 8</vt:lpstr>
      <vt:lpstr>Things to note:</vt:lpstr>
      <vt:lpstr>What the Linear Diophantine Equation Does:</vt:lpstr>
      <vt:lpstr>Example of Euclidean Algorithm:</vt:lpstr>
      <vt:lpstr>Example of Diophantine Equation: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</dc:title>
  <dc:creator>Matthew T Powers</dc:creator>
  <cp:lastModifiedBy>Matthew T Powers</cp:lastModifiedBy>
  <cp:revision>1</cp:revision>
  <dcterms:created xsi:type="dcterms:W3CDTF">2022-02-16T20:04:33Z</dcterms:created>
  <dcterms:modified xsi:type="dcterms:W3CDTF">2022-02-16T21:03:25Z</dcterms:modified>
</cp:coreProperties>
</file>