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208AA-5D84-49B8-A999-5EA8CDC1F414}" v="6" dt="2022-01-13T20:43:58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AF52-52BD-4BBD-8E05-9C5C13790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02885-6CF3-4A3F-A976-5CDE69B55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4C806-5B1B-48D5-B562-7DC9A1DA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CCF9-E9D7-43D9-87EA-81EC1102FC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C412-C058-4625-9CFE-2E11ADF9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50C6-6AF9-4850-B0B1-6C0CF73E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3E2-628D-4255-AB71-9DF86666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EB12-F56D-442B-AB30-A940A0C0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D9B45-BDB3-4F07-A08A-B5886C73F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0B76-2574-4CF3-AA3D-742B784C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CCF9-E9D7-43D9-87EA-81EC1102FC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9B641-FEEB-429F-8079-84B350BD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1290-5A88-4D28-8740-E0516ECB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3E2-628D-4255-AB71-9DF86666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1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2FE4E-EAF2-431B-A57E-AC15456C8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8E581-B285-4F81-B9C1-5A560695D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6BAD1-E5C9-47C2-BA4A-50D0AB9C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CCF9-E9D7-43D9-87EA-81EC1102FC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D510E-F832-4938-8575-8F63A5BF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9F53-1F87-489A-AADB-A405A64A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3E2-628D-4255-AB71-9DF86666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4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8080-B8C7-4E61-AB9C-0A6372FE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0F6F-F4BB-452B-BC48-B6F3B79E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4DDBE-C707-4805-ACFD-1C474301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CCF9-E9D7-43D9-87EA-81EC1102FC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6775-8CC4-4681-9B44-53EBA5E9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4CA76-9DDD-4F62-86FA-5640DB5C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3E2-628D-4255-AB71-9DF86666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9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FC73-6F9E-49A8-AFCB-27A83BBD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43064-00D8-40F7-AF93-6568A938B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1C589-0E40-4F24-AE83-909F6071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CCF9-E9D7-43D9-87EA-81EC1102FC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F9FA-D1D1-4A4E-87D4-03B732A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6F332-C956-4CF3-BDEA-B8B21EAF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3E2-628D-4255-AB71-9DF86666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C839-B1CC-4BD8-B92C-D6B46C01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4D55-8DAC-4798-9741-CBB926A51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74054-CC4C-4D9B-8311-35BECA310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E7101-D678-4CD5-A705-C43B97CA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CCF9-E9D7-43D9-87EA-81EC1102FC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6F884-EE5C-4B68-9302-70D29374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357C5-6868-4E11-9719-530EECD3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3E2-628D-4255-AB71-9DF86666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2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D767-E64B-448E-B908-CBDBBF04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CCAE4-F215-4254-8728-A2E0CD86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CE586-BCC3-48CB-828C-795A9A0DE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998FA-02D1-47CF-A71A-70C810A66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7DBB0-EA71-4AA1-855A-6EAFE2E3E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F4A79-F725-448F-ADB2-7C4B840D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CCF9-E9D7-43D9-87EA-81EC1102FC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40D70-F9F9-4CE8-9803-4429AEF5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04470-A4B0-4771-ADA8-8D3E44A2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3E2-628D-4255-AB71-9DF86666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2B3F-889C-4953-9C1F-38FA2F6B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F83B9-8061-44F9-9D6C-4E019160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CCF9-E9D7-43D9-87EA-81EC1102FC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B92E8-BB1F-40F2-AFA9-1608E56C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9F5E6-7E6C-456F-B836-7B42B89B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3E2-628D-4255-AB71-9DF86666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7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D9E5F-8B99-4D90-AC0B-233022C9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CCF9-E9D7-43D9-87EA-81EC1102FC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1CCCF-6004-407E-9678-163113F5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1D5FD-7AB6-4B40-823F-C989C517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3E2-628D-4255-AB71-9DF86666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4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98F8-A042-4C16-8A1B-4F744719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6AA7-1832-4959-95E6-31D4F9419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8CE2C-C0D4-4844-8E57-073349139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4B2E2-82D3-4157-9FCD-EDBCEA1E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CCF9-E9D7-43D9-87EA-81EC1102FC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04ED2-DC2C-4586-BD96-A5FA2F77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CC20C-5DA3-4DC4-BD5A-B966D2BE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3E2-628D-4255-AB71-9DF86666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6E4B-43B5-4D6F-A990-FBF84CE7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352F4-07E3-4E65-8F89-D09EE4743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2A86B-2F7D-416E-9A1B-54957896E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4063B-E7E1-486E-A981-F18545FD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CCF9-E9D7-43D9-87EA-81EC1102FC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91238-2582-4850-BCC6-0F7670E5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A83F1-993B-4FDD-9331-A2F5435E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3E2-628D-4255-AB71-9DF86666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6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E7761-C265-44F2-B5DF-45C299E3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F9462-548D-432B-8885-7D9AE30CE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EA47-6D36-4D55-AC10-CD1D9FE12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9CCF9-E9D7-43D9-87EA-81EC1102FC0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2DED6-E9E1-41C0-97B6-E06F8E745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80822-B199-468A-8477-C7C115DF9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8A3E2-628D-4255-AB71-9DF866662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5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6E9BA0-50CB-4985-A656-48BB5095487E}"/>
              </a:ext>
            </a:extLst>
          </p:cNvPr>
          <p:cNvSpPr/>
          <p:nvPr/>
        </p:nvSpPr>
        <p:spPr>
          <a:xfrm>
            <a:off x="1702902" y="791810"/>
            <a:ext cx="4373217" cy="463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466690-1449-4DDF-905B-4529C8F87323}"/>
              </a:ext>
            </a:extLst>
          </p:cNvPr>
          <p:cNvCxnSpPr/>
          <p:nvPr/>
        </p:nvCxnSpPr>
        <p:spPr>
          <a:xfrm>
            <a:off x="2325757" y="995566"/>
            <a:ext cx="0" cy="39325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BF88D6-EA57-46B5-9726-C15418E7CAE0}"/>
              </a:ext>
            </a:extLst>
          </p:cNvPr>
          <p:cNvCxnSpPr>
            <a:cxnSpLocks/>
          </p:cNvCxnSpPr>
          <p:nvPr/>
        </p:nvCxnSpPr>
        <p:spPr>
          <a:xfrm flipH="1">
            <a:off x="2325757" y="4790662"/>
            <a:ext cx="31871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1FBCDF-BA12-4C26-B23B-4E8C647BB5C9}"/>
              </a:ext>
            </a:extLst>
          </p:cNvPr>
          <p:cNvCxnSpPr/>
          <p:nvPr/>
        </p:nvCxnSpPr>
        <p:spPr>
          <a:xfrm>
            <a:off x="5532783" y="944216"/>
            <a:ext cx="0" cy="39325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959F51A-26E0-41A9-BC4F-F32D33AF2EBF}"/>
              </a:ext>
            </a:extLst>
          </p:cNvPr>
          <p:cNvSpPr/>
          <p:nvPr/>
        </p:nvSpPr>
        <p:spPr>
          <a:xfrm>
            <a:off x="2325757" y="4797287"/>
            <a:ext cx="3187145" cy="609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 Bucket 4 Stars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83BA34-63E8-4470-8CE9-B478B9A2176D}"/>
              </a:ext>
            </a:extLst>
          </p:cNvPr>
          <p:cNvCxnSpPr>
            <a:cxnSpLocks/>
          </p:cNvCxnSpPr>
          <p:nvPr/>
        </p:nvCxnSpPr>
        <p:spPr>
          <a:xfrm flipH="1">
            <a:off x="6374296" y="944216"/>
            <a:ext cx="596347" cy="821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091604-4B7B-42FF-96D5-69FA2600D955}"/>
              </a:ext>
            </a:extLst>
          </p:cNvPr>
          <p:cNvSpPr txBox="1"/>
          <p:nvPr/>
        </p:nvSpPr>
        <p:spPr>
          <a:xfrm>
            <a:off x="7209183" y="791810"/>
            <a:ext cx="417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Address: where the stars are kept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989591-5BE1-4632-AD31-95A3211D1A85}"/>
              </a:ext>
            </a:extLst>
          </p:cNvPr>
          <p:cNvCxnSpPr>
            <a:cxnSpLocks/>
          </p:cNvCxnSpPr>
          <p:nvPr/>
        </p:nvCxnSpPr>
        <p:spPr>
          <a:xfrm flipH="1">
            <a:off x="3856386" y="680828"/>
            <a:ext cx="596347" cy="821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11B4F4-5A1B-4F9F-88D1-711B47FC759A}"/>
              </a:ext>
            </a:extLst>
          </p:cNvPr>
          <p:cNvSpPr txBox="1"/>
          <p:nvPr/>
        </p:nvSpPr>
        <p:spPr>
          <a:xfrm>
            <a:off x="4439481" y="470548"/>
            <a:ext cx="22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Object: what is a star?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E787F5-7EEE-4831-96ED-F7946C85B9EF}"/>
              </a:ext>
            </a:extLst>
          </p:cNvPr>
          <p:cNvCxnSpPr/>
          <p:nvPr/>
        </p:nvCxnSpPr>
        <p:spPr>
          <a:xfrm flipH="1" flipV="1">
            <a:off x="4439481" y="5645426"/>
            <a:ext cx="132517" cy="463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DF73234-7F32-4066-9E76-DBB064809DA4}"/>
              </a:ext>
            </a:extLst>
          </p:cNvPr>
          <p:cNvSpPr txBox="1"/>
          <p:nvPr/>
        </p:nvSpPr>
        <p:spPr>
          <a:xfrm>
            <a:off x="4823791" y="6109252"/>
            <a:ext cx="644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Array: the star bucket which holds a certain number of stars</a:t>
            </a: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E6BFDF48-38B4-4FD9-8F24-C427A191E8E8}"/>
              </a:ext>
            </a:extLst>
          </p:cNvPr>
          <p:cNvSpPr/>
          <p:nvPr/>
        </p:nvSpPr>
        <p:spPr>
          <a:xfrm>
            <a:off x="3617843" y="3631096"/>
            <a:ext cx="1364974" cy="116619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DE2C56CA-F7BA-48B6-AD20-44E9DF3311DF}"/>
              </a:ext>
            </a:extLst>
          </p:cNvPr>
          <p:cNvSpPr/>
          <p:nvPr/>
        </p:nvSpPr>
        <p:spPr>
          <a:xfrm>
            <a:off x="3889511" y="2213114"/>
            <a:ext cx="1364974" cy="116619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34F59984-F61D-4D88-8F68-0377769785F8}"/>
              </a:ext>
            </a:extLst>
          </p:cNvPr>
          <p:cNvSpPr/>
          <p:nvPr/>
        </p:nvSpPr>
        <p:spPr>
          <a:xfrm>
            <a:off x="2431773" y="2471529"/>
            <a:ext cx="1364974" cy="116619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7E17CE-389B-4302-97FC-433491782BAE}"/>
              </a:ext>
            </a:extLst>
          </p:cNvPr>
          <p:cNvCxnSpPr>
            <a:cxnSpLocks/>
          </p:cNvCxnSpPr>
          <p:nvPr/>
        </p:nvCxnSpPr>
        <p:spPr>
          <a:xfrm flipH="1">
            <a:off x="2325757" y="4790662"/>
            <a:ext cx="31871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8A23C3-B6CC-4C1E-860C-C6CEE5926937}"/>
              </a:ext>
            </a:extLst>
          </p:cNvPr>
          <p:cNvSpPr txBox="1"/>
          <p:nvPr/>
        </p:nvSpPr>
        <p:spPr>
          <a:xfrm>
            <a:off x="5512902" y="17976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5A980-210D-4317-8EAA-B68059ECE4EA}"/>
              </a:ext>
            </a:extLst>
          </p:cNvPr>
          <p:cNvSpPr txBox="1"/>
          <p:nvPr/>
        </p:nvSpPr>
        <p:spPr>
          <a:xfrm>
            <a:off x="70371" y="5463356"/>
            <a:ext cx="3265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Variables:</a:t>
            </a:r>
          </a:p>
          <a:p>
            <a:r>
              <a:rPr lang="en-US" dirty="0"/>
              <a:t>Stars(object)</a:t>
            </a:r>
          </a:p>
          <a:p>
            <a:r>
              <a:rPr lang="en-US" dirty="0"/>
              <a:t>Star Bucket(array)</a:t>
            </a:r>
          </a:p>
          <a:p>
            <a:r>
              <a:rPr lang="en-US" dirty="0"/>
              <a:t>The Sky(the location of the stars)</a:t>
            </a:r>
          </a:p>
          <a:p>
            <a:endParaRPr lang="en-US" dirty="0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D35FC4B6-DD79-4499-AD8D-33FD4BD4EC4F}"/>
              </a:ext>
            </a:extLst>
          </p:cNvPr>
          <p:cNvSpPr/>
          <p:nvPr/>
        </p:nvSpPr>
        <p:spPr>
          <a:xfrm>
            <a:off x="2524536" y="1182755"/>
            <a:ext cx="1364974" cy="116619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9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6E9BA0-50CB-4985-A656-48BB5095487E}"/>
              </a:ext>
            </a:extLst>
          </p:cNvPr>
          <p:cNvSpPr/>
          <p:nvPr/>
        </p:nvSpPr>
        <p:spPr>
          <a:xfrm>
            <a:off x="1702902" y="791810"/>
            <a:ext cx="4373217" cy="463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59F51A-26E0-41A9-BC4F-F32D33AF2EBF}"/>
              </a:ext>
            </a:extLst>
          </p:cNvPr>
          <p:cNvSpPr/>
          <p:nvPr/>
        </p:nvSpPr>
        <p:spPr>
          <a:xfrm>
            <a:off x="2325757" y="4797287"/>
            <a:ext cx="3187145" cy="609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 Bucket 8 Stars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466690-1449-4DDF-905B-4529C8F87323}"/>
              </a:ext>
            </a:extLst>
          </p:cNvPr>
          <p:cNvCxnSpPr>
            <a:cxnSpLocks/>
          </p:cNvCxnSpPr>
          <p:nvPr/>
        </p:nvCxnSpPr>
        <p:spPr>
          <a:xfrm>
            <a:off x="1702901" y="1073426"/>
            <a:ext cx="622856" cy="38547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BF88D6-EA57-46B5-9726-C15418E7CAE0}"/>
              </a:ext>
            </a:extLst>
          </p:cNvPr>
          <p:cNvCxnSpPr>
            <a:cxnSpLocks/>
          </p:cNvCxnSpPr>
          <p:nvPr/>
        </p:nvCxnSpPr>
        <p:spPr>
          <a:xfrm flipH="1">
            <a:off x="2325757" y="4790662"/>
            <a:ext cx="31871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1FBCDF-BA12-4C26-B23B-4E8C647BB5C9}"/>
              </a:ext>
            </a:extLst>
          </p:cNvPr>
          <p:cNvCxnSpPr>
            <a:cxnSpLocks/>
          </p:cNvCxnSpPr>
          <p:nvPr/>
        </p:nvCxnSpPr>
        <p:spPr>
          <a:xfrm flipH="1">
            <a:off x="5532783" y="1073426"/>
            <a:ext cx="543336" cy="3803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DC5602-5913-413C-8261-CD730D3A51D5}"/>
              </a:ext>
            </a:extLst>
          </p:cNvPr>
          <p:cNvCxnSpPr/>
          <p:nvPr/>
        </p:nvCxnSpPr>
        <p:spPr>
          <a:xfrm>
            <a:off x="7613376" y="972375"/>
            <a:ext cx="0" cy="39325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C10DC6-5FEA-41C3-AEA8-30DF4F348559}"/>
              </a:ext>
            </a:extLst>
          </p:cNvPr>
          <p:cNvCxnSpPr/>
          <p:nvPr/>
        </p:nvCxnSpPr>
        <p:spPr>
          <a:xfrm>
            <a:off x="10820402" y="921025"/>
            <a:ext cx="0" cy="39325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5BC0461-BBF1-4F2E-9823-7CDC1F0E2019}"/>
              </a:ext>
            </a:extLst>
          </p:cNvPr>
          <p:cNvSpPr/>
          <p:nvPr/>
        </p:nvSpPr>
        <p:spPr>
          <a:xfrm>
            <a:off x="7613376" y="4774096"/>
            <a:ext cx="3187145" cy="609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 Bucket 4 Stars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9E7078-DFDA-4C3E-AD05-848291240E2E}"/>
              </a:ext>
            </a:extLst>
          </p:cNvPr>
          <p:cNvSpPr txBox="1"/>
          <p:nvPr/>
        </p:nvSpPr>
        <p:spPr>
          <a:xfrm>
            <a:off x="7300104" y="-20887"/>
            <a:ext cx="4469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create a temp array to hold the current stars, so that they won't get deleted when we resize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61A53D-28E1-4FA7-A09E-0FB8D856B27A}"/>
              </a:ext>
            </a:extLst>
          </p:cNvPr>
          <p:cNvCxnSpPr>
            <a:cxnSpLocks/>
          </p:cNvCxnSpPr>
          <p:nvPr/>
        </p:nvCxnSpPr>
        <p:spPr>
          <a:xfrm flipH="1">
            <a:off x="7759148" y="4760845"/>
            <a:ext cx="31871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EE8E03F-3C8D-4A2C-A215-9B3721201796}"/>
              </a:ext>
            </a:extLst>
          </p:cNvPr>
          <p:cNvSpPr txBox="1"/>
          <p:nvPr/>
        </p:nvSpPr>
        <p:spPr>
          <a:xfrm>
            <a:off x="8136838" y="5703482"/>
            <a:ext cx="23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memory address </a:t>
            </a: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F29F3B06-7AAC-4722-9D84-2236D7A7DBFC}"/>
              </a:ext>
            </a:extLst>
          </p:cNvPr>
          <p:cNvSpPr/>
          <p:nvPr/>
        </p:nvSpPr>
        <p:spPr>
          <a:xfrm>
            <a:off x="8852456" y="2723320"/>
            <a:ext cx="1364974" cy="116619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43C79E39-26A4-4C12-8541-97236A7EE74B}"/>
              </a:ext>
            </a:extLst>
          </p:cNvPr>
          <p:cNvSpPr/>
          <p:nvPr/>
        </p:nvSpPr>
        <p:spPr>
          <a:xfrm>
            <a:off x="9124124" y="1305338"/>
            <a:ext cx="1364974" cy="116619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8ACF89E-77D2-4CC8-B712-A11681AD5B3D}"/>
              </a:ext>
            </a:extLst>
          </p:cNvPr>
          <p:cNvSpPr/>
          <p:nvPr/>
        </p:nvSpPr>
        <p:spPr>
          <a:xfrm>
            <a:off x="7666386" y="1563753"/>
            <a:ext cx="1364974" cy="116619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190B07-ECB5-408E-BE7A-3BE79F06C383}"/>
              </a:ext>
            </a:extLst>
          </p:cNvPr>
          <p:cNvSpPr txBox="1"/>
          <p:nvPr/>
        </p:nvSpPr>
        <p:spPr>
          <a:xfrm>
            <a:off x="70371" y="5463356"/>
            <a:ext cx="32650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Variables:</a:t>
            </a:r>
          </a:p>
          <a:p>
            <a:r>
              <a:rPr lang="en-US" dirty="0"/>
              <a:t>Stars(object)</a:t>
            </a:r>
          </a:p>
          <a:p>
            <a:r>
              <a:rPr lang="en-US" dirty="0"/>
              <a:t>Star Bucket(array)</a:t>
            </a:r>
          </a:p>
          <a:p>
            <a:r>
              <a:rPr lang="en-US" dirty="0"/>
              <a:t>Temp Star Bucket(array)</a:t>
            </a:r>
          </a:p>
          <a:p>
            <a:r>
              <a:rPr lang="en-US" dirty="0"/>
              <a:t>The Sky(the location of the stars)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F5A4C-DDD9-4EE6-8057-847C67E57CD5}"/>
              </a:ext>
            </a:extLst>
          </p:cNvPr>
          <p:cNvSpPr txBox="1"/>
          <p:nvPr/>
        </p:nvSpPr>
        <p:spPr>
          <a:xfrm>
            <a:off x="1702901" y="-37857"/>
            <a:ext cx="4284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then resize the array by deleting the old</a:t>
            </a:r>
          </a:p>
          <a:p>
            <a:r>
              <a:rPr lang="en-US" dirty="0"/>
              <a:t>Bucket and then create a new bucket with</a:t>
            </a:r>
            <a:br>
              <a:rPr lang="en-US" dirty="0"/>
            </a:br>
            <a:r>
              <a:rPr lang="en-US" dirty="0"/>
              <a:t> more space</a:t>
            </a: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9CD603EC-AAF8-4B11-A84E-DA3A8437EF98}"/>
              </a:ext>
            </a:extLst>
          </p:cNvPr>
          <p:cNvSpPr/>
          <p:nvPr/>
        </p:nvSpPr>
        <p:spPr>
          <a:xfrm>
            <a:off x="7613376" y="2808158"/>
            <a:ext cx="1364974" cy="116619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2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6E9BA0-50CB-4985-A656-48BB5095487E}"/>
              </a:ext>
            </a:extLst>
          </p:cNvPr>
          <p:cNvSpPr/>
          <p:nvPr/>
        </p:nvSpPr>
        <p:spPr>
          <a:xfrm>
            <a:off x="1702902" y="791810"/>
            <a:ext cx="4373217" cy="463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DC5602-5913-413C-8261-CD730D3A51D5}"/>
              </a:ext>
            </a:extLst>
          </p:cNvPr>
          <p:cNvCxnSpPr/>
          <p:nvPr/>
        </p:nvCxnSpPr>
        <p:spPr>
          <a:xfrm>
            <a:off x="7613376" y="972375"/>
            <a:ext cx="0" cy="39325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C10DC6-5FEA-41C3-AEA8-30DF4F348559}"/>
              </a:ext>
            </a:extLst>
          </p:cNvPr>
          <p:cNvCxnSpPr/>
          <p:nvPr/>
        </p:nvCxnSpPr>
        <p:spPr>
          <a:xfrm>
            <a:off x="10820402" y="921025"/>
            <a:ext cx="0" cy="39325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5BC0461-BBF1-4F2E-9823-7CDC1F0E2019}"/>
              </a:ext>
            </a:extLst>
          </p:cNvPr>
          <p:cNvSpPr/>
          <p:nvPr/>
        </p:nvSpPr>
        <p:spPr>
          <a:xfrm>
            <a:off x="7613376" y="4774096"/>
            <a:ext cx="3187145" cy="609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 Bucket 8 Stars</a:t>
            </a: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73F2DCCB-EF45-4A3A-BE73-C87416411841}"/>
              </a:ext>
            </a:extLst>
          </p:cNvPr>
          <p:cNvSpPr/>
          <p:nvPr/>
        </p:nvSpPr>
        <p:spPr>
          <a:xfrm>
            <a:off x="9127438" y="3157335"/>
            <a:ext cx="1364974" cy="116619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68FF5E36-4D47-4556-954B-0D1ADBCCF464}"/>
              </a:ext>
            </a:extLst>
          </p:cNvPr>
          <p:cNvSpPr/>
          <p:nvPr/>
        </p:nvSpPr>
        <p:spPr>
          <a:xfrm>
            <a:off x="9399106" y="1739353"/>
            <a:ext cx="1364974" cy="116619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FBE388F3-F371-425F-99AD-C4BF606389C3}"/>
              </a:ext>
            </a:extLst>
          </p:cNvPr>
          <p:cNvSpPr/>
          <p:nvPr/>
        </p:nvSpPr>
        <p:spPr>
          <a:xfrm>
            <a:off x="7941368" y="1997768"/>
            <a:ext cx="1364974" cy="116619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51605B-4B2C-4A0C-9C5A-DDCB1F8D50D9}"/>
              </a:ext>
            </a:extLst>
          </p:cNvPr>
          <p:cNvCxnSpPr>
            <a:cxnSpLocks/>
          </p:cNvCxnSpPr>
          <p:nvPr/>
        </p:nvCxnSpPr>
        <p:spPr>
          <a:xfrm flipH="1">
            <a:off x="7633255" y="4774096"/>
            <a:ext cx="31871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F5DD80-7A4A-469A-ADC7-E346F1BE4DA9}"/>
              </a:ext>
            </a:extLst>
          </p:cNvPr>
          <p:cNvCxnSpPr/>
          <p:nvPr/>
        </p:nvCxnSpPr>
        <p:spPr>
          <a:xfrm flipH="1">
            <a:off x="6374296" y="2905544"/>
            <a:ext cx="768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132A4B-DECE-42E2-8019-B5E2076CFD26}"/>
              </a:ext>
            </a:extLst>
          </p:cNvPr>
          <p:cNvSpPr txBox="1"/>
          <p:nvPr/>
        </p:nvSpPr>
        <p:spPr>
          <a:xfrm>
            <a:off x="5475894" y="2999531"/>
            <a:ext cx="2704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move the new array</a:t>
            </a:r>
          </a:p>
          <a:p>
            <a:r>
              <a:rPr lang="en-US" dirty="0"/>
              <a:t> in the place of the old one</a:t>
            </a:r>
          </a:p>
          <a:p>
            <a:r>
              <a:rPr lang="en-US" dirty="0"/>
              <a:t>and you now have more </a:t>
            </a:r>
          </a:p>
          <a:p>
            <a:r>
              <a:rPr lang="en-US" dirty="0"/>
              <a:t>space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367B88F2-6C03-4E77-AA2E-C4B2599F1DF1}"/>
              </a:ext>
            </a:extLst>
          </p:cNvPr>
          <p:cNvSpPr/>
          <p:nvPr/>
        </p:nvSpPr>
        <p:spPr>
          <a:xfrm>
            <a:off x="3726609" y="2228023"/>
            <a:ext cx="1364974" cy="1166191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CCF835-FA98-442B-96B0-414BF3D2B673}"/>
              </a:ext>
            </a:extLst>
          </p:cNvPr>
          <p:cNvCxnSpPr/>
          <p:nvPr/>
        </p:nvCxnSpPr>
        <p:spPr>
          <a:xfrm>
            <a:off x="2162855" y="1010475"/>
            <a:ext cx="0" cy="39325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2C3258B-7FAF-4AD6-AEA4-D42B983B2C9B}"/>
              </a:ext>
            </a:extLst>
          </p:cNvPr>
          <p:cNvCxnSpPr/>
          <p:nvPr/>
        </p:nvCxnSpPr>
        <p:spPr>
          <a:xfrm>
            <a:off x="5369881" y="959125"/>
            <a:ext cx="0" cy="39325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726E588-A75E-4B9A-AD8B-565FB534B144}"/>
              </a:ext>
            </a:extLst>
          </p:cNvPr>
          <p:cNvSpPr/>
          <p:nvPr/>
        </p:nvSpPr>
        <p:spPr>
          <a:xfrm>
            <a:off x="2172796" y="4812196"/>
            <a:ext cx="3187145" cy="60959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 Bucket 8 Stars</a:t>
            </a:r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140C0760-D102-4A00-8C5B-5AB40613495E}"/>
              </a:ext>
            </a:extLst>
          </p:cNvPr>
          <p:cNvSpPr/>
          <p:nvPr/>
        </p:nvSpPr>
        <p:spPr>
          <a:xfrm>
            <a:off x="2080700" y="929313"/>
            <a:ext cx="1364974" cy="1166191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DF8ABB64-6438-4186-8EA2-9209F61C1470}"/>
              </a:ext>
            </a:extLst>
          </p:cNvPr>
          <p:cNvSpPr/>
          <p:nvPr/>
        </p:nvSpPr>
        <p:spPr>
          <a:xfrm>
            <a:off x="3676917" y="3195435"/>
            <a:ext cx="1364974" cy="116619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858D02D5-8A02-4FE4-83EC-6C3E42F6F72A}"/>
              </a:ext>
            </a:extLst>
          </p:cNvPr>
          <p:cNvSpPr/>
          <p:nvPr/>
        </p:nvSpPr>
        <p:spPr>
          <a:xfrm>
            <a:off x="3948585" y="1777453"/>
            <a:ext cx="1364974" cy="116619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2DA4E625-CB82-441E-87A8-EAAC34EC26B9}"/>
              </a:ext>
            </a:extLst>
          </p:cNvPr>
          <p:cNvSpPr/>
          <p:nvPr/>
        </p:nvSpPr>
        <p:spPr>
          <a:xfrm>
            <a:off x="2490847" y="2035868"/>
            <a:ext cx="1364974" cy="116619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7E26DB-759F-473D-A7D9-B9E94484562A}"/>
              </a:ext>
            </a:extLst>
          </p:cNvPr>
          <p:cNvCxnSpPr>
            <a:cxnSpLocks/>
          </p:cNvCxnSpPr>
          <p:nvPr/>
        </p:nvCxnSpPr>
        <p:spPr>
          <a:xfrm flipH="1">
            <a:off x="2182734" y="4812196"/>
            <a:ext cx="31871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8839D9-0B71-4631-82B9-AADAFBE35799}"/>
              </a:ext>
            </a:extLst>
          </p:cNvPr>
          <p:cNvSpPr txBox="1"/>
          <p:nvPr/>
        </p:nvSpPr>
        <p:spPr>
          <a:xfrm>
            <a:off x="8156716" y="5741508"/>
            <a:ext cx="23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memory address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A67190-B04C-479A-BC0C-0D2745298DF8}"/>
              </a:ext>
            </a:extLst>
          </p:cNvPr>
          <p:cNvSpPr txBox="1"/>
          <p:nvPr/>
        </p:nvSpPr>
        <p:spPr>
          <a:xfrm>
            <a:off x="70371" y="5463356"/>
            <a:ext cx="32650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Variables:</a:t>
            </a:r>
          </a:p>
          <a:p>
            <a:r>
              <a:rPr lang="en-US" dirty="0"/>
              <a:t>Stars(object)</a:t>
            </a:r>
          </a:p>
          <a:p>
            <a:r>
              <a:rPr lang="en-US" dirty="0"/>
              <a:t>Star Bucket(array)</a:t>
            </a:r>
          </a:p>
          <a:p>
            <a:r>
              <a:rPr lang="en-US" dirty="0"/>
              <a:t>Temp Star Bucket(array)</a:t>
            </a:r>
          </a:p>
          <a:p>
            <a:r>
              <a:rPr lang="en-US" dirty="0"/>
              <a:t>The Sky(the location of the stars)</a:t>
            </a:r>
          </a:p>
          <a:p>
            <a:endParaRPr lang="en-US" dirty="0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50C8894D-8FB6-4B16-B29A-E9EDF793FB7C}"/>
              </a:ext>
            </a:extLst>
          </p:cNvPr>
          <p:cNvSpPr/>
          <p:nvPr/>
        </p:nvSpPr>
        <p:spPr>
          <a:xfrm>
            <a:off x="2477018" y="3387590"/>
            <a:ext cx="1364974" cy="116619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47E3BBD4-3A0F-44D2-BB2A-423158C686B9}"/>
              </a:ext>
            </a:extLst>
          </p:cNvPr>
          <p:cNvSpPr/>
          <p:nvPr/>
        </p:nvSpPr>
        <p:spPr>
          <a:xfrm>
            <a:off x="3062369" y="1120445"/>
            <a:ext cx="1364974" cy="1166191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ACFB9F0C-7385-433D-9CC8-FDE42AA47A7A}"/>
              </a:ext>
            </a:extLst>
          </p:cNvPr>
          <p:cNvSpPr/>
          <p:nvPr/>
        </p:nvSpPr>
        <p:spPr>
          <a:xfrm>
            <a:off x="4088297" y="776660"/>
            <a:ext cx="1364974" cy="1166191"/>
          </a:xfrm>
          <a:prstGeom prst="star5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EB2BE3-6967-4D26-BB90-E993F76627FC}"/>
              </a:ext>
            </a:extLst>
          </p:cNvPr>
          <p:cNvCxnSpPr>
            <a:cxnSpLocks/>
          </p:cNvCxnSpPr>
          <p:nvPr/>
        </p:nvCxnSpPr>
        <p:spPr>
          <a:xfrm flipH="1">
            <a:off x="5475894" y="361397"/>
            <a:ext cx="1282715" cy="759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A552A1-4C39-4330-8D14-0150DDFC3E6E}"/>
              </a:ext>
            </a:extLst>
          </p:cNvPr>
          <p:cNvSpPr txBox="1"/>
          <p:nvPr/>
        </p:nvSpPr>
        <p:spPr>
          <a:xfrm>
            <a:off x="6735361" y="176495"/>
            <a:ext cx="36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New stars into newly sized array</a:t>
            </a:r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A23DEAB4-8EDD-44E3-8941-BC7D1E3630C9}"/>
              </a:ext>
            </a:extLst>
          </p:cNvPr>
          <p:cNvSpPr/>
          <p:nvPr/>
        </p:nvSpPr>
        <p:spPr>
          <a:xfrm>
            <a:off x="8581635" y="828265"/>
            <a:ext cx="1364974" cy="1166191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EE863B-3661-4752-BB4D-AD13CDF527AE}"/>
              </a:ext>
            </a:extLst>
          </p:cNvPr>
          <p:cNvCxnSpPr>
            <a:cxnSpLocks/>
          </p:cNvCxnSpPr>
          <p:nvPr/>
        </p:nvCxnSpPr>
        <p:spPr>
          <a:xfrm flipH="1" flipV="1">
            <a:off x="10535490" y="2039364"/>
            <a:ext cx="726559" cy="1223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D481129-4422-40E9-A1F9-1A3238781A81}"/>
              </a:ext>
            </a:extLst>
          </p:cNvPr>
          <p:cNvSpPr txBox="1"/>
          <p:nvPr/>
        </p:nvSpPr>
        <p:spPr>
          <a:xfrm>
            <a:off x="10946309" y="3195435"/>
            <a:ext cx="136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Clear the Temp Variable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8C07CC-6A22-45B9-A40F-AB869234E5A3}"/>
              </a:ext>
            </a:extLst>
          </p:cNvPr>
          <p:cNvSpPr txBox="1"/>
          <p:nvPr/>
        </p:nvSpPr>
        <p:spPr>
          <a:xfrm>
            <a:off x="4088298" y="6179078"/>
            <a:ext cx="458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far as complexity goes, they are all O(n) because there </a:t>
            </a:r>
            <a:r>
              <a:rPr lang="en-US"/>
              <a:t>are no </a:t>
            </a:r>
            <a:r>
              <a:rPr lang="en-US" dirty="0"/>
              <a:t>loops in the system </a:t>
            </a:r>
          </a:p>
        </p:txBody>
      </p:sp>
    </p:spTree>
    <p:extLst>
      <p:ext uri="{BB962C8B-B14F-4D97-AF65-F5344CB8AC3E}">
        <p14:creationId xmlns:p14="http://schemas.microsoft.com/office/powerpoint/2010/main" val="185351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223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Paden Soemo</dc:creator>
  <cp:lastModifiedBy>Matthew T Powers</cp:lastModifiedBy>
  <cp:revision>4</cp:revision>
  <dcterms:created xsi:type="dcterms:W3CDTF">2022-01-11T21:41:01Z</dcterms:created>
  <dcterms:modified xsi:type="dcterms:W3CDTF">2022-01-14T01:32:27Z</dcterms:modified>
</cp:coreProperties>
</file>