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8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w Powers" userId="e09777388e126411" providerId="LiveId" clId="{A3C4AAB7-8877-4679-92CA-E317C170B333}"/>
    <pc:docChg chg="custSel addSld modSld">
      <pc:chgData name="Mathew Powers" userId="e09777388e126411" providerId="LiveId" clId="{A3C4AAB7-8877-4679-92CA-E317C170B333}" dt="2021-12-14T21:31:55.103" v="314" actId="14100"/>
      <pc:docMkLst>
        <pc:docMk/>
      </pc:docMkLst>
      <pc:sldChg chg="modSp mod">
        <pc:chgData name="Mathew Powers" userId="e09777388e126411" providerId="LiveId" clId="{A3C4AAB7-8877-4679-92CA-E317C170B333}" dt="2021-12-14T21:31:21.009" v="215" actId="20577"/>
        <pc:sldMkLst>
          <pc:docMk/>
          <pc:sldMk cId="4065126333" sldId="259"/>
        </pc:sldMkLst>
        <pc:spChg chg="mod">
          <ac:chgData name="Mathew Powers" userId="e09777388e126411" providerId="LiveId" clId="{A3C4AAB7-8877-4679-92CA-E317C170B333}" dt="2021-12-14T21:30:22.123" v="87" actId="20577"/>
          <ac:spMkLst>
            <pc:docMk/>
            <pc:sldMk cId="4065126333" sldId="259"/>
            <ac:spMk id="2" creationId="{E6775880-4E9A-476E-85DC-006120ECDC08}"/>
          </ac:spMkLst>
        </pc:spChg>
        <pc:spChg chg="mod">
          <ac:chgData name="Mathew Powers" userId="e09777388e126411" providerId="LiveId" clId="{A3C4AAB7-8877-4679-92CA-E317C170B333}" dt="2021-12-14T21:31:21.009" v="215" actId="20577"/>
          <ac:spMkLst>
            <pc:docMk/>
            <pc:sldMk cId="4065126333" sldId="259"/>
            <ac:spMk id="3" creationId="{0949AAA6-3861-496C-B6A3-CD3F8E4D9706}"/>
          </ac:spMkLst>
        </pc:spChg>
      </pc:sldChg>
      <pc:sldChg chg="modSp mod">
        <pc:chgData name="Mathew Powers" userId="e09777388e126411" providerId="LiveId" clId="{A3C4AAB7-8877-4679-92CA-E317C170B333}" dt="2021-12-14T21:30:08.119" v="51" actId="20577"/>
        <pc:sldMkLst>
          <pc:docMk/>
          <pc:sldMk cId="1694030664" sldId="260"/>
        </pc:sldMkLst>
        <pc:spChg chg="mod">
          <ac:chgData name="Mathew Powers" userId="e09777388e126411" providerId="LiveId" clId="{A3C4AAB7-8877-4679-92CA-E317C170B333}" dt="2021-12-14T21:29:49.417" v="9" actId="20577"/>
          <ac:spMkLst>
            <pc:docMk/>
            <pc:sldMk cId="1694030664" sldId="260"/>
            <ac:spMk id="2" creationId="{79D1B809-8E6D-476B-8459-B8294E0F1112}"/>
          </ac:spMkLst>
        </pc:spChg>
        <pc:spChg chg="mod">
          <ac:chgData name="Mathew Powers" userId="e09777388e126411" providerId="LiveId" clId="{A3C4AAB7-8877-4679-92CA-E317C170B333}" dt="2021-12-14T21:30:08.119" v="51" actId="20577"/>
          <ac:spMkLst>
            <pc:docMk/>
            <pc:sldMk cId="1694030664" sldId="260"/>
            <ac:spMk id="3" creationId="{F598CC91-6E69-45A0-965B-2E6B413BF07A}"/>
          </ac:spMkLst>
        </pc:spChg>
        <pc:spChg chg="mod">
          <ac:chgData name="Mathew Powers" userId="e09777388e126411" providerId="LiveId" clId="{A3C4AAB7-8877-4679-92CA-E317C170B333}" dt="2021-12-14T21:30:00.611" v="19" actId="27636"/>
          <ac:spMkLst>
            <pc:docMk/>
            <pc:sldMk cId="1694030664" sldId="260"/>
            <ac:spMk id="4" creationId="{0C209887-D027-4966-BE0B-97ACDED93695}"/>
          </ac:spMkLst>
        </pc:spChg>
      </pc:sldChg>
      <pc:sldChg chg="delSp modSp new mod">
        <pc:chgData name="Mathew Powers" userId="e09777388e126411" providerId="LiveId" clId="{A3C4AAB7-8877-4679-92CA-E317C170B333}" dt="2021-12-14T21:31:55.103" v="314" actId="14100"/>
        <pc:sldMkLst>
          <pc:docMk/>
          <pc:sldMk cId="2483511880" sldId="261"/>
        </pc:sldMkLst>
        <pc:spChg chg="mod">
          <ac:chgData name="Mathew Powers" userId="e09777388e126411" providerId="LiveId" clId="{A3C4AAB7-8877-4679-92CA-E317C170B333}" dt="2021-12-14T21:31:27.168" v="225" actId="20577"/>
          <ac:spMkLst>
            <pc:docMk/>
            <pc:sldMk cId="2483511880" sldId="261"/>
            <ac:spMk id="2" creationId="{E50F2C5B-A191-4DD1-A2CE-2F07C4E5F82B}"/>
          </ac:spMkLst>
        </pc:spChg>
        <pc:spChg chg="mod">
          <ac:chgData name="Mathew Powers" userId="e09777388e126411" providerId="LiveId" clId="{A3C4AAB7-8877-4679-92CA-E317C170B333}" dt="2021-12-14T21:31:55.103" v="314" actId="14100"/>
          <ac:spMkLst>
            <pc:docMk/>
            <pc:sldMk cId="2483511880" sldId="261"/>
            <ac:spMk id="3" creationId="{D6A62C40-7323-4846-A69A-39F3E34E68F1}"/>
          </ac:spMkLst>
        </pc:spChg>
        <pc:spChg chg="del">
          <ac:chgData name="Mathew Powers" userId="e09777388e126411" providerId="LiveId" clId="{A3C4AAB7-8877-4679-92CA-E317C170B333}" dt="2021-12-14T21:31:50.778" v="313" actId="478"/>
          <ac:spMkLst>
            <pc:docMk/>
            <pc:sldMk cId="2483511880" sldId="261"/>
            <ac:spMk id="4" creationId="{FE029FDB-3FA7-42BA-B935-5B9C153DFD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48DC-2203-4C34-AA23-DB235307B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A7279-BC3F-4CE8-BD1B-FF963DE07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F4C87-2F86-46AA-A9A4-F3C1B88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87FA-758E-4FBB-80BA-0EACCD843E1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ECB6B-C852-4D18-9FF3-EB2332F1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A02AF-F928-4025-9286-7D22CC1A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3805-0C88-4D20-987F-B01680B9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2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DF02-25A8-4832-B60A-B120F18D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237F5-6EC1-438E-B01D-5598F6015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4D3C3-EBA1-407D-88B4-B33AD1A6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87FA-758E-4FBB-80BA-0EACCD843E1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45BD1-04C7-4249-98CB-9C6C3D11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E004C-CDD0-49AE-8B52-6D96BC8C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3805-0C88-4D20-987F-B01680B9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2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D1F57-0995-4B5A-8EDF-DF6615894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C467C-75E9-4C0B-B001-3BB51B19B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EFC4D-35F7-49CA-85C5-5CA83796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87FA-758E-4FBB-80BA-0EACCD843E1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F8CF-DBEF-4F40-A8B1-07C5BB08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86CFF-DC29-4F0B-AF46-F9278145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3805-0C88-4D20-987F-B01680B9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6071-DAE3-421F-94B3-A5166070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6E7F-001A-4755-9C33-E7D11E24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29A6C-DDEE-428E-B584-45B75618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87FA-758E-4FBB-80BA-0EACCD843E1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4968-56A5-4ABD-947B-409D31DF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1B75F-AB39-42F4-8BFE-3DA30B15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3805-0C88-4D20-987F-B01680B9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2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47C0-269A-46DF-83D4-FADEC65B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F6B36-733D-4B73-AE23-D4524F7EB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2D144-79F5-4210-8473-EDFE8F99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87FA-758E-4FBB-80BA-0EACCD843E1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FE60E-5418-49E1-A1D9-0CE1E3F2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7C45-0483-4A79-BBDF-45E48D49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3805-0C88-4D20-987F-B01680B9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9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8A79-7500-44AD-AFF1-33715327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386F-FF16-40CD-A9AC-8F398DF6A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1622C-94ED-470E-A19C-2AD92AC4A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5275E-1A3C-4EC0-8134-AFC060F8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87FA-758E-4FBB-80BA-0EACCD843E1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EA670-9820-4C08-BE13-4BA7B868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4BE7A-021E-45DA-B666-E0FFFCE2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3805-0C88-4D20-987F-B01680B9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418A-4F14-4808-B3CF-14EE11D7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CFB5A-403F-4A55-B980-9CF79EEF7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4F7EC-A5BB-4AE6-B0F1-28E5355E5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0833F-2E55-48BC-AD5E-0958D8CB7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24313-807C-4C1C-B382-59EA4E56F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8CD4A-E000-4238-B889-25BC3321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87FA-758E-4FBB-80BA-0EACCD843E1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CF39C-BC01-4471-A516-0A93F185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3195C-7308-4A82-9D7B-2A35CBE6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3805-0C88-4D20-987F-B01680B9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9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E079-6B3D-4D24-B193-23F56E6C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08535-6862-494B-BB51-052C099C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87FA-758E-4FBB-80BA-0EACCD843E1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71419-D73F-480A-B66A-CB40705E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9940C-48B6-43C9-9284-8515B48C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3805-0C88-4D20-987F-B01680B9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1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D9674-31D2-4538-BC38-E8B4C2D4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87FA-758E-4FBB-80BA-0EACCD843E1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925B8-7B56-40FC-8EA2-A20F6238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72A9E-5D62-4A34-B26C-AD11F14A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3805-0C88-4D20-987F-B01680B9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3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C24B-160E-4DFE-80B6-A9169822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9631-CACC-464B-A11A-437D03D18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3C693-91A3-4611-892C-039349A01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E729-24A6-47E6-B198-4D3D46A5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87FA-758E-4FBB-80BA-0EACCD843E1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6C21B-A1D7-4CD8-A386-D3D34C0E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6E45F-127E-48C6-BD84-B39D99CD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3805-0C88-4D20-987F-B01680B9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7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949E-C6E5-476B-9419-8148D3D5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D6E73-5BF9-4259-86A4-B96D58B27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FA074-E482-4C93-A37E-92EBF9EA0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2D825-E0C6-4CA3-B88B-7172A614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87FA-758E-4FBB-80BA-0EACCD843E1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87252-2F32-4D53-982B-94D054FE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5D102-341F-42A0-B944-4B2EA9AC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3805-0C88-4D20-987F-B01680B9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3E0AB-2007-4810-89AE-3C62EB8B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717C4-71FB-4AD7-AB30-9CB8467A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90F25-55CB-4ED7-98FD-0BFED5D7D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387FA-758E-4FBB-80BA-0EACCD843E1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3C52E-1896-4B0C-B04C-0153CD730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B7BCD-83CE-495E-8666-307FE3932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3805-0C88-4D20-987F-B01680B9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7EE-2E05-4A29-A329-F081EE82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you like to play a game? – y/n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CCD1-BC1D-429D-A23B-CDBBF014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 – next </a:t>
            </a:r>
            <a:r>
              <a:rPr lang="en-US" dirty="0" err="1"/>
              <a:t>sceen</a:t>
            </a:r>
            <a:endParaRPr lang="en-US" dirty="0"/>
          </a:p>
          <a:p>
            <a:r>
              <a:rPr lang="en-US" dirty="0"/>
              <a:t>N –fine </a:t>
            </a:r>
            <a:r>
              <a:rPr lang="en-US" dirty="0" err="1"/>
              <a:t>goodby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FC5B-430D-4438-95BD-1434F869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or select Previous Character – N/P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15DB2-8002-4C8A-8F78-9E0EB4FA2C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  <a:p>
            <a:endParaRPr lang="en-US" dirty="0"/>
          </a:p>
          <a:p>
            <a:r>
              <a:rPr lang="en-US" dirty="0" err="1"/>
              <a:t>Whats</a:t>
            </a:r>
            <a:r>
              <a:rPr lang="en-US" dirty="0"/>
              <a:t> your name? –input</a:t>
            </a:r>
          </a:p>
          <a:p>
            <a:r>
              <a:rPr lang="en-US" dirty="0" err="1"/>
              <a:t>Whats</a:t>
            </a:r>
            <a:r>
              <a:rPr lang="en-US" dirty="0"/>
              <a:t> your base class, business, engineering, nursing</a:t>
            </a:r>
          </a:p>
          <a:p>
            <a:pPr lvl="1"/>
            <a:r>
              <a:rPr lang="en-US" dirty="0"/>
              <a:t>These determine stats</a:t>
            </a:r>
          </a:p>
          <a:p>
            <a:pPr lvl="1"/>
            <a:r>
              <a:rPr lang="en-US" dirty="0"/>
              <a:t>Also prints out base weapons and stats for user to see</a:t>
            </a:r>
          </a:p>
          <a:p>
            <a:pPr lvl="1"/>
            <a:r>
              <a:rPr lang="en-US" dirty="0"/>
              <a:t>Stores in text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FE4B5-355C-4DF8-8602-0F9DDAE0A3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</a:t>
            </a:r>
          </a:p>
          <a:p>
            <a:endParaRPr lang="en-US" dirty="0"/>
          </a:p>
          <a:p>
            <a:r>
              <a:rPr lang="en-US" dirty="0" err="1"/>
              <a:t>Whats</a:t>
            </a:r>
            <a:r>
              <a:rPr lang="en-US" dirty="0"/>
              <a:t> the name? –input</a:t>
            </a:r>
          </a:p>
          <a:p>
            <a:r>
              <a:rPr lang="en-US" dirty="0"/>
              <a:t>Prints current stats and weapon</a:t>
            </a:r>
          </a:p>
        </p:txBody>
      </p:sp>
    </p:spTree>
    <p:extLst>
      <p:ext uri="{BB962C8B-B14F-4D97-AF65-F5344CB8AC3E}">
        <p14:creationId xmlns:p14="http://schemas.microsoft.com/office/powerpoint/2010/main" val="6010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B809-8E6D-476B-8459-B8294E0F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you like to go to store or Fight or exit (S/F/E)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8CC91-6E69-45A0-965B-2E6B413BF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</a:p>
          <a:p>
            <a:endParaRPr lang="en-US" dirty="0"/>
          </a:p>
          <a:p>
            <a:r>
              <a:rPr lang="en-US" dirty="0"/>
              <a:t>Shows level of weapon (7/10)</a:t>
            </a:r>
          </a:p>
          <a:p>
            <a:pPr lvl="1"/>
            <a:r>
              <a:rPr lang="en-US" dirty="0"/>
              <a:t>Option to buy upgrade</a:t>
            </a:r>
          </a:p>
          <a:p>
            <a:r>
              <a:rPr lang="en-US" dirty="0"/>
              <a:t>Shows level of health (6/10)</a:t>
            </a:r>
          </a:p>
          <a:p>
            <a:pPr lvl="1"/>
            <a:r>
              <a:rPr lang="en-US" dirty="0"/>
              <a:t>Option to upgrade health</a:t>
            </a:r>
          </a:p>
          <a:p>
            <a:pPr lvl="1"/>
            <a:endParaRPr lang="en-US" dirty="0"/>
          </a:p>
          <a:p>
            <a:r>
              <a:rPr lang="en-US" dirty="0"/>
              <a:t>After asks if user wants to fight(y/n)</a:t>
            </a:r>
          </a:p>
          <a:p>
            <a:endParaRPr lang="en-US" dirty="0"/>
          </a:p>
          <a:p>
            <a:r>
              <a:rPr lang="en-US" dirty="0"/>
              <a:t>E (save character and exits)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09887-D027-4966-BE0B-97ACDED936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Goes to next slide</a:t>
            </a:r>
          </a:p>
        </p:txBody>
      </p:sp>
    </p:spTree>
    <p:extLst>
      <p:ext uri="{BB962C8B-B14F-4D97-AF65-F5344CB8AC3E}">
        <p14:creationId xmlns:p14="http://schemas.microsoft.com/office/powerpoint/2010/main" val="169403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5880-4E9A-476E-85DC-006120EC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difficulty boss would you like to fight? – (choose index based on bosses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9AAA6-3861-496C-B6A3-CD3F8E4D97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Goes to boss fight screen with option to do attack or special ability after seeing stats (A/Sa)</a:t>
            </a:r>
          </a:p>
          <a:p>
            <a:pPr lvl="1"/>
            <a:r>
              <a:rPr lang="en-US" dirty="0"/>
              <a:t>A</a:t>
            </a:r>
          </a:p>
          <a:p>
            <a:pPr lvl="2"/>
            <a:r>
              <a:rPr lang="en-US" dirty="0"/>
              <a:t>Do level of attack damage</a:t>
            </a:r>
          </a:p>
          <a:p>
            <a:pPr lvl="1"/>
            <a:r>
              <a:rPr lang="en-US" dirty="0" err="1"/>
              <a:t>sa</a:t>
            </a:r>
            <a:endParaRPr lang="en-US" dirty="0"/>
          </a:p>
          <a:p>
            <a:pPr lvl="2"/>
            <a:r>
              <a:rPr lang="en-US" dirty="0"/>
              <a:t>Does special ability based on major chosen when creating </a:t>
            </a:r>
            <a:r>
              <a:rPr lang="en-US" dirty="0" err="1"/>
              <a:t>chracter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6B53F-4BCB-4AFB-89F6-557CD43AD4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2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2C5B-A191-4DD1-A2CE-2F07C4E5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2C40-7323-4846-A69A-39F3E34E6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Fight bosses and win money from them to upgrade and fight more difficult bosses.</a:t>
            </a:r>
          </a:p>
        </p:txBody>
      </p:sp>
    </p:spTree>
    <p:extLst>
      <p:ext uri="{BB962C8B-B14F-4D97-AF65-F5344CB8AC3E}">
        <p14:creationId xmlns:p14="http://schemas.microsoft.com/office/powerpoint/2010/main" val="248351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210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Would you like to play a game? – y/n</vt:lpstr>
      <vt:lpstr>New or select Previous Character – N/P</vt:lpstr>
      <vt:lpstr>Would you like to go to store or Fight or exit (S/F/E)</vt:lpstr>
      <vt:lpstr>What difficulty boss would you like to fight? – (choose index based on bosses</vt:lpstr>
      <vt:lpstr>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 Powers</dc:creator>
  <cp:lastModifiedBy>Mathew Powers</cp:lastModifiedBy>
  <cp:revision>2</cp:revision>
  <dcterms:created xsi:type="dcterms:W3CDTF">2021-11-30T20:45:28Z</dcterms:created>
  <dcterms:modified xsi:type="dcterms:W3CDTF">2021-12-14T21:32:02Z</dcterms:modified>
</cp:coreProperties>
</file>