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9144000" cy="5143500" type="screen16x9"/>
  <p:notesSz cx="6858000" cy="9144000"/>
  <p:embeddedFontLst>
    <p:embeddedFont>
      <p:font typeface="Staatliches" panose="020B0604020202020204" charset="0"/>
      <p:regular r:id="rId10"/>
    </p:embeddedFont>
    <p:embeddedFont>
      <p:font typeface="Roboto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01A3D4-5C94-40BF-8BEC-F2245BAE8904}">
  <a:tblStyle styleId="{AF01A3D4-5C94-40BF-8BEC-F2245BAE89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afe0b654a_0_1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afe0b654a_0_1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afe0b654a_0_1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afe0b654a_0_1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162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afe0b654a_0_1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afe0b654a_0_1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185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afe0b654a_0_1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afe0b654a_0_1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1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afe0b654a_0_1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afe0b654a_0_1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59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afe0b654a_0_1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afe0b654a_0_1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357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59250" y="1241550"/>
            <a:ext cx="6025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75950" y="3377250"/>
            <a:ext cx="5792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1678750" y="643000"/>
            <a:ext cx="6246600" cy="3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 rot="-5400000">
            <a:off x="-1617675" y="2285400"/>
            <a:ext cx="434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56" name="Google Shape;56;p14"/>
          <p:cNvCxnSpPr/>
          <p:nvPr/>
        </p:nvCxnSpPr>
        <p:spPr>
          <a:xfrm>
            <a:off x="1147475" y="0"/>
            <a:ext cx="0" cy="5187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6DCFD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taatliches"/>
              <a:buNone/>
              <a:defRPr sz="2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  <p:sldLayoutId id="2147483679" r:id="rId4"/>
    <p:sldLayoutId id="2147483680" r:id="rId5"/>
    <p:sldLayoutId id="2147483681" r:id="rId6"/>
    <p:sldLayoutId id="214748368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>
            <a:spLocks noGrp="1"/>
          </p:cNvSpPr>
          <p:nvPr>
            <p:ph type="ctrTitle"/>
          </p:nvPr>
        </p:nvSpPr>
        <p:spPr>
          <a:xfrm>
            <a:off x="1559250" y="1241550"/>
            <a:ext cx="6025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chemeClr val="lt1"/>
                </a:solidFill>
              </a:rPr>
              <a:t>Vacina fácil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9" name="Google Shape;209;p39"/>
          <p:cNvSpPr txBox="1">
            <a:spLocks noGrp="1"/>
          </p:cNvSpPr>
          <p:nvPr>
            <p:ph type="subTitle" idx="1"/>
          </p:nvPr>
        </p:nvSpPr>
        <p:spPr>
          <a:xfrm>
            <a:off x="1675950" y="3377250"/>
            <a:ext cx="5792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Proteja sua saúde, junte-se à nossa jornada de vacinação online!</a:t>
            </a:r>
            <a:endParaRPr dirty="0">
              <a:solidFill>
                <a:schemeClr val="lt1"/>
              </a:solidFill>
            </a:endParaRPr>
          </a:p>
        </p:txBody>
      </p:sp>
      <p:cxnSp>
        <p:nvCxnSpPr>
          <p:cNvPr id="210" name="Google Shape;210;p39"/>
          <p:cNvCxnSpPr/>
          <p:nvPr/>
        </p:nvCxnSpPr>
        <p:spPr>
          <a:xfrm rot="10800000">
            <a:off x="2680100" y="949525"/>
            <a:ext cx="2810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39"/>
          <p:cNvCxnSpPr/>
          <p:nvPr/>
        </p:nvCxnSpPr>
        <p:spPr>
          <a:xfrm rot="10800000">
            <a:off x="4775975" y="949593"/>
            <a:ext cx="1687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39"/>
          <p:cNvCxnSpPr/>
          <p:nvPr/>
        </p:nvCxnSpPr>
        <p:spPr>
          <a:xfrm rot="10800000">
            <a:off x="2675700" y="4208000"/>
            <a:ext cx="3792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>
            <a:spLocks noGrp="1"/>
          </p:cNvSpPr>
          <p:nvPr>
            <p:ph type="body" idx="1"/>
          </p:nvPr>
        </p:nvSpPr>
        <p:spPr>
          <a:xfrm rot="10800000" flipV="1">
            <a:off x="3034569" y="92279"/>
            <a:ext cx="5780014" cy="713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 smtClean="0"/>
              <a:t>	</a:t>
            </a:r>
            <a:r>
              <a:rPr lang="pt-BR" sz="3600" dirty="0" smtClean="0">
                <a:latin typeface="Staatliches" panose="020B0604020202020204" charset="0"/>
              </a:rPr>
              <a:t>Cadastro</a:t>
            </a:r>
            <a:r>
              <a:rPr lang="pt-BR" dirty="0" smtClean="0"/>
              <a:t>	</a:t>
            </a:r>
            <a:endParaRPr dirty="0"/>
          </a:p>
        </p:txBody>
      </p:sp>
      <p:sp>
        <p:nvSpPr>
          <p:cNvPr id="218" name="Google Shape;218;p40"/>
          <p:cNvSpPr txBox="1">
            <a:spLocks noGrp="1"/>
          </p:cNvSpPr>
          <p:nvPr>
            <p:ph type="title"/>
          </p:nvPr>
        </p:nvSpPr>
        <p:spPr>
          <a:xfrm rot="-5400000">
            <a:off x="-1617675" y="2285400"/>
            <a:ext cx="434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Vacina fácil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41" y="805454"/>
            <a:ext cx="7688524" cy="41800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>
            <a:spLocks noGrp="1"/>
          </p:cNvSpPr>
          <p:nvPr>
            <p:ph type="body" idx="1"/>
          </p:nvPr>
        </p:nvSpPr>
        <p:spPr>
          <a:xfrm rot="10800000" flipV="1">
            <a:off x="3084903" y="0"/>
            <a:ext cx="5780014" cy="713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 smtClean="0"/>
              <a:t>	</a:t>
            </a:r>
            <a:r>
              <a:rPr lang="pt-BR" sz="4000" dirty="0" err="1" smtClean="0">
                <a:latin typeface="Staatliches" panose="020B0604020202020204" charset="0"/>
              </a:rPr>
              <a:t>Login</a:t>
            </a:r>
            <a:r>
              <a:rPr lang="pt-BR" dirty="0" smtClean="0"/>
              <a:t>	</a:t>
            </a:r>
            <a:endParaRPr dirty="0"/>
          </a:p>
        </p:txBody>
      </p:sp>
      <p:sp>
        <p:nvSpPr>
          <p:cNvPr id="218" name="Google Shape;218;p40"/>
          <p:cNvSpPr txBox="1">
            <a:spLocks noGrp="1"/>
          </p:cNvSpPr>
          <p:nvPr>
            <p:ph type="title"/>
          </p:nvPr>
        </p:nvSpPr>
        <p:spPr>
          <a:xfrm rot="-5400000">
            <a:off x="-1617675" y="2285400"/>
            <a:ext cx="434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Vacina fácil</a:t>
            </a: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83" y="898172"/>
            <a:ext cx="7390701" cy="396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7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>
            <a:spLocks noGrp="1"/>
          </p:cNvSpPr>
          <p:nvPr>
            <p:ph type="body" idx="1"/>
          </p:nvPr>
        </p:nvSpPr>
        <p:spPr>
          <a:xfrm rot="10800000" flipV="1">
            <a:off x="2606731" y="0"/>
            <a:ext cx="5698370" cy="704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 smtClean="0"/>
              <a:t>	</a:t>
            </a:r>
            <a:r>
              <a:rPr lang="pt-BR" sz="3600" dirty="0" smtClean="0">
                <a:latin typeface="Staatliches" panose="020B0604020202020204" charset="0"/>
              </a:rPr>
              <a:t>Aplicação	</a:t>
            </a:r>
            <a:endParaRPr sz="3600" dirty="0">
              <a:latin typeface="Staatliches" panose="020B0604020202020204" charset="0"/>
            </a:endParaRPr>
          </a:p>
        </p:txBody>
      </p:sp>
      <p:sp>
        <p:nvSpPr>
          <p:cNvPr id="218" name="Google Shape;218;p40"/>
          <p:cNvSpPr txBox="1">
            <a:spLocks noGrp="1"/>
          </p:cNvSpPr>
          <p:nvPr>
            <p:ph type="title"/>
          </p:nvPr>
        </p:nvSpPr>
        <p:spPr>
          <a:xfrm rot="-5400000">
            <a:off x="-1617675" y="2285400"/>
            <a:ext cx="434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Vacina fácil</a:t>
            </a: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460" y="805455"/>
            <a:ext cx="7250396" cy="416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4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>
            <a:spLocks noGrp="1"/>
          </p:cNvSpPr>
          <p:nvPr>
            <p:ph type="body" idx="1"/>
          </p:nvPr>
        </p:nvSpPr>
        <p:spPr>
          <a:xfrm rot="10800000" flipV="1">
            <a:off x="2606731" y="0"/>
            <a:ext cx="5698370" cy="704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 smtClean="0">
                <a:latin typeface="Staatliches" panose="020B0604020202020204" charset="0"/>
              </a:rPr>
              <a:t>	</a:t>
            </a:r>
            <a:r>
              <a:rPr lang="pt-BR" sz="3200" dirty="0" smtClean="0">
                <a:latin typeface="Staatliches" panose="020B0604020202020204" charset="0"/>
              </a:rPr>
              <a:t>Arquitetura</a:t>
            </a:r>
            <a:r>
              <a:rPr lang="pt-BR" sz="3600" dirty="0" smtClean="0">
                <a:latin typeface="Staatliches" panose="020B0604020202020204" charset="0"/>
              </a:rPr>
              <a:t>	</a:t>
            </a:r>
            <a:endParaRPr sz="3600" dirty="0">
              <a:latin typeface="Staatliches" panose="020B0604020202020204" charset="0"/>
            </a:endParaRPr>
          </a:p>
        </p:txBody>
      </p:sp>
      <p:sp>
        <p:nvSpPr>
          <p:cNvPr id="218" name="Google Shape;218;p40"/>
          <p:cNvSpPr txBox="1">
            <a:spLocks noGrp="1"/>
          </p:cNvSpPr>
          <p:nvPr>
            <p:ph type="title"/>
          </p:nvPr>
        </p:nvSpPr>
        <p:spPr>
          <a:xfrm rot="-5400000">
            <a:off x="-1617675" y="2285400"/>
            <a:ext cx="434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Vacina fácil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071" y="802748"/>
            <a:ext cx="7486769" cy="422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2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>
            <a:spLocks noGrp="1"/>
          </p:cNvSpPr>
          <p:nvPr>
            <p:ph type="body" idx="1"/>
          </p:nvPr>
        </p:nvSpPr>
        <p:spPr>
          <a:xfrm rot="10800000" flipV="1">
            <a:off x="2606731" y="0"/>
            <a:ext cx="5698370" cy="704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 smtClean="0"/>
              <a:t>	</a:t>
            </a:r>
            <a:r>
              <a:rPr lang="pt-BR" sz="3200" dirty="0" smtClean="0">
                <a:latin typeface="Staatliches" panose="020B0604020202020204" charset="0"/>
              </a:rPr>
              <a:t>Cadastro</a:t>
            </a:r>
            <a:r>
              <a:rPr lang="pt-BR" sz="3600" dirty="0" smtClean="0">
                <a:latin typeface="Staatliches" panose="020B0604020202020204" charset="0"/>
              </a:rPr>
              <a:t>	</a:t>
            </a:r>
            <a:endParaRPr sz="3600" dirty="0">
              <a:latin typeface="Staatliches" panose="020B0604020202020204" charset="0"/>
            </a:endParaRPr>
          </a:p>
        </p:txBody>
      </p:sp>
      <p:sp>
        <p:nvSpPr>
          <p:cNvPr id="218" name="Google Shape;218;p40"/>
          <p:cNvSpPr txBox="1">
            <a:spLocks noGrp="1"/>
          </p:cNvSpPr>
          <p:nvPr>
            <p:ph type="title"/>
          </p:nvPr>
        </p:nvSpPr>
        <p:spPr>
          <a:xfrm rot="-5400000">
            <a:off x="-1617675" y="2285400"/>
            <a:ext cx="434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Vacina fácil</a:t>
            </a: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68" y="796954"/>
            <a:ext cx="7430306" cy="417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9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>
            <a:spLocks noGrp="1"/>
          </p:cNvSpPr>
          <p:nvPr>
            <p:ph type="body" idx="1"/>
          </p:nvPr>
        </p:nvSpPr>
        <p:spPr>
          <a:xfrm rot="10800000" flipV="1">
            <a:off x="3038358" y="-34978"/>
            <a:ext cx="5698370" cy="704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 smtClean="0"/>
              <a:t>	</a:t>
            </a:r>
            <a:r>
              <a:rPr lang="pt-BR" sz="3200" dirty="0" err="1" smtClean="0">
                <a:latin typeface="Staatliches" panose="020B0604020202020204" charset="0"/>
              </a:rPr>
              <a:t>Login</a:t>
            </a:r>
            <a:r>
              <a:rPr lang="pt-BR" sz="3600" dirty="0" smtClean="0">
                <a:latin typeface="Staatliches" panose="020B0604020202020204" charset="0"/>
              </a:rPr>
              <a:t>	</a:t>
            </a:r>
            <a:endParaRPr sz="3600" dirty="0">
              <a:latin typeface="Staatliches" panose="020B0604020202020204" charset="0"/>
            </a:endParaRPr>
          </a:p>
        </p:txBody>
      </p:sp>
      <p:sp>
        <p:nvSpPr>
          <p:cNvPr id="218" name="Google Shape;218;p40"/>
          <p:cNvSpPr txBox="1">
            <a:spLocks noGrp="1"/>
          </p:cNvSpPr>
          <p:nvPr>
            <p:ph type="title"/>
          </p:nvPr>
        </p:nvSpPr>
        <p:spPr>
          <a:xfrm rot="-5400000">
            <a:off x="-1617675" y="2285400"/>
            <a:ext cx="434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Vacina fácil</a:t>
            </a: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517" y="848134"/>
            <a:ext cx="7302211" cy="411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9570"/>
      </p:ext>
    </p:extLst>
  </p:cSld>
  <p:clrMapOvr>
    <a:masterClrMapping/>
  </p:clrMapOvr>
</p:sld>
</file>

<file path=ppt/theme/theme1.xml><?xml version="1.0" encoding="utf-8"?>
<a:theme xmlns:a="http://schemas.openxmlformats.org/drawingml/2006/main" name="Water Resourc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B2E2E3"/>
      </a:accent1>
      <a:accent2>
        <a:srgbClr val="5BB8BB"/>
      </a:accent2>
      <a:accent3>
        <a:srgbClr val="5EDBEF"/>
      </a:accent3>
      <a:accent4>
        <a:srgbClr val="6DCFD1"/>
      </a:accent4>
      <a:accent5>
        <a:srgbClr val="0097A7"/>
      </a:accent5>
      <a:accent6>
        <a:srgbClr val="00C3B1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44</Words>
  <Application>Microsoft Office PowerPoint</Application>
  <PresentationFormat>Apresentação na tela (16:9)</PresentationFormat>
  <Paragraphs>14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Staatliches</vt:lpstr>
      <vt:lpstr>Roboto</vt:lpstr>
      <vt:lpstr>Water Resources</vt:lpstr>
      <vt:lpstr>Vacina fácil</vt:lpstr>
      <vt:lpstr>Vacina fácil</vt:lpstr>
      <vt:lpstr>Vacina fácil</vt:lpstr>
      <vt:lpstr>Vacina fácil</vt:lpstr>
      <vt:lpstr>Vacina fácil</vt:lpstr>
      <vt:lpstr>Vacina fácil</vt:lpstr>
      <vt:lpstr>Vacina fácil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Vacina fácil</dc:title>
  <dc:creator>etec</dc:creator>
  <cp:lastModifiedBy>etec</cp:lastModifiedBy>
  <cp:revision>4</cp:revision>
  <dcterms:modified xsi:type="dcterms:W3CDTF">2023-06-16T00:59:51Z</dcterms:modified>
</cp:coreProperties>
</file>