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42101-A176-4DA0-8991-B416D3B17B5D}" v="35" dt="2025-02-19T09:10:35.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th Pandey" userId="ced6e9918169e9ab" providerId="LiveId" clId="{2E242101-A176-4DA0-8991-B416D3B17B5D}"/>
    <pc:docChg chg="undo custSel modSld">
      <pc:chgData name="Parth Pandey" userId="ced6e9918169e9ab" providerId="LiveId" clId="{2E242101-A176-4DA0-8991-B416D3B17B5D}" dt="2025-02-21T16:10:12.495" v="337" actId="14100"/>
      <pc:docMkLst>
        <pc:docMk/>
      </pc:docMkLst>
      <pc:sldChg chg="modSp mod">
        <pc:chgData name="Parth Pandey" userId="ced6e9918169e9ab" providerId="LiveId" clId="{2E242101-A176-4DA0-8991-B416D3B17B5D}" dt="2025-02-21T16:08:53.919" v="313" actId="20577"/>
        <pc:sldMkLst>
          <pc:docMk/>
          <pc:sldMk cId="953325580" sldId="256"/>
        </pc:sldMkLst>
        <pc:spChg chg="mod">
          <ac:chgData name="Parth Pandey" userId="ced6e9918169e9ab" providerId="LiveId" clId="{2E242101-A176-4DA0-8991-B416D3B17B5D}" dt="2025-02-19T08:53:32.184" v="185" actId="27636"/>
          <ac:spMkLst>
            <pc:docMk/>
            <pc:sldMk cId="953325580" sldId="256"/>
            <ac:spMk id="2" creationId="{A8A11E26-4C38-41A6-9857-11032CEECD80}"/>
          </ac:spMkLst>
        </pc:spChg>
        <pc:spChg chg="mod">
          <ac:chgData name="Parth Pandey" userId="ced6e9918169e9ab" providerId="LiveId" clId="{2E242101-A176-4DA0-8991-B416D3B17B5D}" dt="2025-02-21T16:08:53.919" v="313" actId="20577"/>
          <ac:spMkLst>
            <pc:docMk/>
            <pc:sldMk cId="953325580" sldId="256"/>
            <ac:spMk id="4" creationId="{00000000-0000-0000-0000-000000000000}"/>
          </ac:spMkLst>
        </pc:spChg>
      </pc:sldChg>
      <pc:sldChg chg="modSp mod">
        <pc:chgData name="Parth Pandey" userId="ced6e9918169e9ab" providerId="LiveId" clId="{2E242101-A176-4DA0-8991-B416D3B17B5D}" dt="2025-02-19T08:35:33.136" v="38" actId="403"/>
        <pc:sldMkLst>
          <pc:docMk/>
          <pc:sldMk cId="1186421160" sldId="262"/>
        </pc:sldMkLst>
        <pc:spChg chg="mod">
          <ac:chgData name="Parth Pandey" userId="ced6e9918169e9ab" providerId="LiveId" clId="{2E242101-A176-4DA0-8991-B416D3B17B5D}" dt="2025-02-19T08:35:33.136" v="38" actId="403"/>
          <ac:spMkLst>
            <pc:docMk/>
            <pc:sldMk cId="1186421160" sldId="262"/>
            <ac:spMk id="2" creationId="{8FEE4A9C-3F57-7DA7-91FD-715C3FB47F93}"/>
          </ac:spMkLst>
        </pc:spChg>
      </pc:sldChg>
      <pc:sldChg chg="addSp modSp mod">
        <pc:chgData name="Parth Pandey" userId="ced6e9918169e9ab" providerId="LiveId" clId="{2E242101-A176-4DA0-8991-B416D3B17B5D}" dt="2025-02-19T08:35:51.597" v="51" actId="403"/>
        <pc:sldMkLst>
          <pc:docMk/>
          <pc:sldMk cId="3210358481" sldId="263"/>
        </pc:sldMkLst>
        <pc:spChg chg="mod">
          <ac:chgData name="Parth Pandey" userId="ced6e9918169e9ab" providerId="LiveId" clId="{2E242101-A176-4DA0-8991-B416D3B17B5D}" dt="2025-02-19T08:34:56.239" v="21" actId="20577"/>
          <ac:spMkLst>
            <pc:docMk/>
            <pc:sldMk cId="3210358481" sldId="263"/>
            <ac:spMk id="2" creationId="{E041FD9D-DF07-9C37-1E61-1D920E0EF1D4}"/>
          </ac:spMkLst>
        </pc:spChg>
        <pc:spChg chg="add mod">
          <ac:chgData name="Parth Pandey" userId="ced6e9918169e9ab" providerId="LiveId" clId="{2E242101-A176-4DA0-8991-B416D3B17B5D}" dt="2025-02-19T08:35:51.597" v="51" actId="403"/>
          <ac:spMkLst>
            <pc:docMk/>
            <pc:sldMk cId="3210358481" sldId="263"/>
            <ac:spMk id="4" creationId="{F3D50340-A84D-4607-55F9-1E9E95B567B9}"/>
          </ac:spMkLst>
        </pc:spChg>
      </pc:sldChg>
      <pc:sldChg chg="addSp delSp modSp mod">
        <pc:chgData name="Parth Pandey" userId="ced6e9918169e9ab" providerId="LiveId" clId="{2E242101-A176-4DA0-8991-B416D3B17B5D}" dt="2025-02-19T08:37:32.892" v="94" actId="20577"/>
        <pc:sldMkLst>
          <pc:docMk/>
          <pc:sldMk cId="3202024527" sldId="265"/>
        </pc:sldMkLst>
        <pc:spChg chg="add mod">
          <ac:chgData name="Parth Pandey" userId="ced6e9918169e9ab" providerId="LiveId" clId="{2E242101-A176-4DA0-8991-B416D3B17B5D}" dt="2025-02-19T08:37:32.892" v="94" actId="20577"/>
          <ac:spMkLst>
            <pc:docMk/>
            <pc:sldMk cId="3202024527" sldId="265"/>
            <ac:spMk id="4" creationId="{12085993-0370-1109-49BE-CC32E9D8D3F0}"/>
          </ac:spMkLst>
        </pc:spChg>
      </pc:sldChg>
      <pc:sldChg chg="addSp delSp modSp mod">
        <pc:chgData name="Parth Pandey" userId="ced6e9918169e9ab" providerId="LiveId" clId="{2E242101-A176-4DA0-8991-B416D3B17B5D}" dt="2025-02-19T09:10:35.482" v="265" actId="1076"/>
        <pc:sldMkLst>
          <pc:docMk/>
          <pc:sldMk cId="614882681" sldId="2146847055"/>
        </pc:sldMkLst>
        <pc:spChg chg="add mod">
          <ac:chgData name="Parth Pandey" userId="ced6e9918169e9ab" providerId="LiveId" clId="{2E242101-A176-4DA0-8991-B416D3B17B5D}" dt="2025-02-19T09:10:35.482" v="265" actId="1076"/>
          <ac:spMkLst>
            <pc:docMk/>
            <pc:sldMk cId="614882681" sldId="2146847055"/>
            <ac:spMk id="2" creationId="{90818EC4-79F7-E09D-64BE-18C8B566397C}"/>
          </ac:spMkLst>
        </pc:spChg>
        <pc:spChg chg="mod">
          <ac:chgData name="Parth Pandey" userId="ced6e9918169e9ab" providerId="LiveId" clId="{2E242101-A176-4DA0-8991-B416D3B17B5D}" dt="2025-02-19T09:08:55.971" v="210" actId="15"/>
          <ac:spMkLst>
            <pc:docMk/>
            <pc:sldMk cId="614882681" sldId="2146847055"/>
            <ac:spMk id="5" creationId="{3F968F13-9AC4-7120-7ACD-9F752C767D5D}"/>
          </ac:spMkLst>
        </pc:spChg>
      </pc:sldChg>
      <pc:sldChg chg="modSp mod">
        <pc:chgData name="Parth Pandey" userId="ced6e9918169e9ab" providerId="LiveId" clId="{2E242101-A176-4DA0-8991-B416D3B17B5D}" dt="2025-02-19T08:39:09.547" v="125" actId="113"/>
        <pc:sldMkLst>
          <pc:docMk/>
          <pc:sldMk cId="3819043843" sldId="2146847057"/>
        </pc:sldMkLst>
        <pc:spChg chg="mod">
          <ac:chgData name="Parth Pandey" userId="ced6e9918169e9ab" providerId="LiveId" clId="{2E242101-A176-4DA0-8991-B416D3B17B5D}" dt="2025-02-19T08:39:09.547" v="125" actId="113"/>
          <ac:spMkLst>
            <pc:docMk/>
            <pc:sldMk cId="3819043843" sldId="2146847057"/>
            <ac:spMk id="3" creationId="{AB679E23-F86A-AFA9-FE9C-7F5A518E8198}"/>
          </ac:spMkLst>
        </pc:spChg>
      </pc:sldChg>
      <pc:sldChg chg="addSp delSp modSp mod">
        <pc:chgData name="Parth Pandey" userId="ced6e9918169e9ab" providerId="LiveId" clId="{2E242101-A176-4DA0-8991-B416D3B17B5D}" dt="2025-02-21T16:10:12.495" v="337" actId="14100"/>
        <pc:sldMkLst>
          <pc:docMk/>
          <pc:sldMk cId="2083715239" sldId="2146847060"/>
        </pc:sldMkLst>
        <pc:picChg chg="add mod">
          <ac:chgData name="Parth Pandey" userId="ced6e9918169e9ab" providerId="LiveId" clId="{2E242101-A176-4DA0-8991-B416D3B17B5D}" dt="2025-02-21T16:10:12.495" v="337" actId="14100"/>
          <ac:picMkLst>
            <pc:docMk/>
            <pc:sldMk cId="2083715239" sldId="2146847060"/>
            <ac:picMk id="23" creationId="{FE3413DD-14C5-0F6A-CA9C-470EDA91D7EC}"/>
          </ac:picMkLst>
        </pc:picChg>
        <pc:picChg chg="add mod">
          <ac:chgData name="Parth Pandey" userId="ced6e9918169e9ab" providerId="LiveId" clId="{2E242101-A176-4DA0-8991-B416D3B17B5D}" dt="2025-02-21T16:10:06.237" v="335" actId="1076"/>
          <ac:picMkLst>
            <pc:docMk/>
            <pc:sldMk cId="2083715239" sldId="2146847060"/>
            <ac:picMk id="27" creationId="{3CC50521-979D-FBFB-D19D-022DCFFEFB25}"/>
          </ac:picMkLst>
        </pc:picChg>
        <pc:picChg chg="add mod">
          <ac:chgData name="Parth Pandey" userId="ced6e9918169e9ab" providerId="LiveId" clId="{2E242101-A176-4DA0-8991-B416D3B17B5D}" dt="2025-02-21T16:10:03.945" v="333" actId="1076"/>
          <ac:picMkLst>
            <pc:docMk/>
            <pc:sldMk cId="2083715239" sldId="2146847060"/>
            <ac:picMk id="29" creationId="{614D2F90-A128-7088-9531-D10E4C2DADED}"/>
          </ac:picMkLst>
        </pc:picChg>
        <pc:picChg chg="add mod">
          <ac:chgData name="Parth Pandey" userId="ced6e9918169e9ab" providerId="LiveId" clId="{2E242101-A176-4DA0-8991-B416D3B17B5D}" dt="2025-02-21T16:10:05.232" v="334" actId="1076"/>
          <ac:picMkLst>
            <pc:docMk/>
            <pc:sldMk cId="2083715239" sldId="2146847060"/>
            <ac:picMk id="31" creationId="{8AB0D92C-41A3-7780-3778-A225CCFE2CA4}"/>
          </ac:picMkLst>
        </pc:picChg>
      </pc:sldChg>
      <pc:sldChg chg="modSp mod">
        <pc:chgData name="Parth Pandey" userId="ced6e9918169e9ab" providerId="LiveId" clId="{2E242101-A176-4DA0-8991-B416D3B17B5D}" dt="2025-02-19T09:07:38.634" v="207"/>
        <pc:sldMkLst>
          <pc:docMk/>
          <pc:sldMk cId="2230664768" sldId="2146847061"/>
        </pc:sldMkLst>
        <pc:spChg chg="mod">
          <ac:chgData name="Parth Pandey" userId="ced6e9918169e9ab" providerId="LiveId" clId="{2E242101-A176-4DA0-8991-B416D3B17B5D}" dt="2025-02-19T09:07:38.634" v="207"/>
          <ac:spMkLst>
            <pc:docMk/>
            <pc:sldMk cId="2230664768" sldId="2146847061"/>
            <ac:spMk id="3" creationId="{51A299DD-46FA-7866-41D8-C1BFCC2F69DD}"/>
          </ac:spMkLst>
        </pc:spChg>
      </pc:sldChg>
      <pc:sldChg chg="modSp mod">
        <pc:chgData name="Parth Pandey" userId="ced6e9918169e9ab" providerId="LiveId" clId="{2E242101-A176-4DA0-8991-B416D3B17B5D}" dt="2025-02-19T08:44:57.455" v="182" actId="20577"/>
        <pc:sldMkLst>
          <pc:docMk/>
          <pc:sldMk cId="4233882376" sldId="2146847062"/>
        </pc:sldMkLst>
        <pc:spChg chg="mod">
          <ac:chgData name="Parth Pandey" userId="ced6e9918169e9ab" providerId="LiveId" clId="{2E242101-A176-4DA0-8991-B416D3B17B5D}" dt="2025-02-19T08:44:57.455" v="182"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08385" y="4595509"/>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latin typeface="Arial"/>
                <a:cs typeface="Arial"/>
              </a:rPr>
              <a:t> Parth Pandey </a:t>
            </a:r>
          </a:p>
          <a:p>
            <a:r>
              <a:rPr lang="en-US" sz="2000" b="1" dirty="0">
                <a:solidFill>
                  <a:schemeClr val="accent1">
                    <a:lumMod val="75000"/>
                  </a:schemeClr>
                </a:solidFill>
                <a:latin typeface="Arial"/>
                <a:cs typeface="Arial"/>
              </a:rPr>
              <a:t>College Name &amp; Department : Anjuman College of Engineering and Technology &amp; Computer Science and Engineering(CSE)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0818EC4-79F7-E09D-64BE-18C8B566397C}"/>
              </a:ext>
            </a:extLst>
          </p:cNvPr>
          <p:cNvSpPr>
            <a:spLocks noGrp="1" noChangeArrowheads="1"/>
          </p:cNvSpPr>
          <p:nvPr>
            <p:ph idx="1"/>
          </p:nvPr>
        </p:nvSpPr>
        <p:spPr bwMode="auto">
          <a:xfrm>
            <a:off x="443696" y="1374955"/>
            <a:ext cx="117483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Stronger Encryption Techniques</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Implement AES or RSA encryption before embedding the message for added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Support for Larger Data Storage</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Extend the method to hide </a:t>
            </a:r>
            <a:r>
              <a:rPr kumimoji="0" lang="en-US" altLang="en-US" sz="2000" b="1" i="0" u="none" strike="noStrike" cap="none" normalizeH="0" baseline="0" dirty="0">
                <a:ln>
                  <a:noFill/>
                </a:ln>
                <a:solidFill>
                  <a:schemeClr val="tx1"/>
                </a:solidFill>
                <a:effectLst/>
                <a:latin typeface="Arial" panose="020B0604020202020204" pitchFamily="34" charset="0"/>
              </a:rPr>
              <a:t>larger text, files, or even images and videos</a:t>
            </a:r>
            <a:r>
              <a:rPr kumimoji="0" lang="en-US" altLang="en-US" sz="2000" b="0" i="0" u="none" strike="noStrike" cap="none" normalizeH="0" baseline="0" dirty="0">
                <a:ln>
                  <a:noFill/>
                </a:ln>
                <a:solidFill>
                  <a:schemeClr val="tx1"/>
                </a:solidFill>
                <a:effectLst/>
                <a:latin typeface="Arial" panose="020B0604020202020204" pitchFamily="34" charset="0"/>
              </a:rPr>
              <a:t> inside an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Multi-Format Image Support</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Enhance compatibility with formats like </a:t>
            </a:r>
            <a:r>
              <a:rPr kumimoji="0" lang="en-US" altLang="en-US" sz="2000" b="1" i="0" u="none" strike="noStrike" cap="none" normalizeH="0" baseline="0" dirty="0">
                <a:ln>
                  <a:noFill/>
                </a:ln>
                <a:solidFill>
                  <a:schemeClr val="tx1"/>
                </a:solidFill>
                <a:effectLst/>
                <a:latin typeface="Arial" panose="020B0604020202020204" pitchFamily="34" charset="0"/>
              </a:rPr>
              <a:t>JPEG, BMP, GIF, and TIFF</a:t>
            </a:r>
            <a:r>
              <a:rPr kumimoji="0" lang="en-US" altLang="en-US" sz="2000" b="0" i="0" u="none" strike="noStrike" cap="none" normalizeH="0" baseline="0" dirty="0">
                <a:ln>
                  <a:noFill/>
                </a:ln>
                <a:solidFill>
                  <a:schemeClr val="tx1"/>
                </a:solidFill>
                <a:effectLst/>
                <a:latin typeface="Arial" panose="020B0604020202020204" pitchFamily="34" charset="0"/>
              </a:rPr>
              <a:t> while preserving hidden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&amp; Web Integration</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Develop a </a:t>
            </a:r>
            <a:r>
              <a:rPr kumimoji="0" lang="en-US" altLang="en-US" sz="2000" b="1" i="0" u="none" strike="noStrike" cap="none" normalizeH="0" baseline="0" dirty="0">
                <a:ln>
                  <a:noFill/>
                </a:ln>
                <a:solidFill>
                  <a:schemeClr val="tx1"/>
                </a:solidFill>
                <a:effectLst/>
                <a:latin typeface="Arial" panose="020B0604020202020204" pitchFamily="34" charset="0"/>
              </a:rPr>
              <a:t>mobile app or web-based tool</a:t>
            </a:r>
            <a:r>
              <a:rPr kumimoji="0" lang="en-US" altLang="en-US" sz="2000" b="0" i="0" u="none" strike="noStrike" cap="none" normalizeH="0" baseline="0" dirty="0">
                <a:ln>
                  <a:noFill/>
                </a:ln>
                <a:solidFill>
                  <a:schemeClr val="tx1"/>
                </a:solidFill>
                <a:effectLst/>
                <a:latin typeface="Arial" panose="020B0604020202020204" pitchFamily="34" charset="0"/>
              </a:rPr>
              <a:t> for user-friendly 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Machine Learning for Steganalysis Prevention</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Use AI to detect and counteract steganalysis attacks, ensuring better </a:t>
            </a:r>
            <a:r>
              <a:rPr kumimoji="0" lang="en-US" altLang="en-US" sz="2000" b="1" i="0" u="none" strike="noStrike" cap="none" normalizeH="0" baseline="0" dirty="0">
                <a:ln>
                  <a:noFill/>
                </a:ln>
                <a:solidFill>
                  <a:schemeClr val="tx1"/>
                </a:solidFill>
                <a:effectLst/>
                <a:latin typeface="Arial" panose="020B0604020202020204" pitchFamily="34" charset="0"/>
              </a:rPr>
              <a:t>undetectability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Steganalysis &amp; Detection System</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Create tools to analyze images and </a:t>
            </a:r>
            <a:r>
              <a:rPr kumimoji="0" lang="en-US" altLang="en-US" sz="2000" b="1" i="0" u="none" strike="noStrike" cap="none" normalizeH="0" baseline="0" dirty="0">
                <a:ln>
                  <a:noFill/>
                </a:ln>
                <a:solidFill>
                  <a:schemeClr val="tx1"/>
                </a:solidFill>
                <a:effectLst/>
                <a:latin typeface="Arial" panose="020B0604020202020204" pitchFamily="34" charset="0"/>
              </a:rPr>
              <a:t>detect unauthorized hidden messages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GUI-Based Application</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Build a </a:t>
            </a:r>
            <a:r>
              <a:rPr kumimoji="0" lang="en-US" altLang="en-US" sz="2000" b="1" i="0" u="none" strike="noStrike" cap="none" normalizeH="0" baseline="0" dirty="0">
                <a:ln>
                  <a:noFill/>
                </a:ln>
                <a:solidFill>
                  <a:schemeClr val="tx1"/>
                </a:solidFill>
                <a:effectLst/>
                <a:latin typeface="Arial" panose="020B0604020202020204" pitchFamily="34" charset="0"/>
              </a:rPr>
              <a:t>Graphical User Interface (GUI)</a:t>
            </a:r>
            <a:r>
              <a:rPr kumimoji="0" lang="en-US" altLang="en-US" sz="2000" b="0" i="0" u="none" strike="noStrike" cap="none" normalizeH="0" baseline="0" dirty="0">
                <a:ln>
                  <a:noFill/>
                </a:ln>
                <a:solidFill>
                  <a:schemeClr val="tx1"/>
                </a:solidFill>
                <a:effectLst/>
                <a:latin typeface="Arial" panose="020B0604020202020204" pitchFamily="34" charset="0"/>
              </a:rPr>
              <a:t> for non-technical users using </a:t>
            </a:r>
            <a:r>
              <a:rPr kumimoji="0" lang="en-US" altLang="en-US" sz="2000" b="1" i="0" u="none" strike="noStrike" cap="none" normalizeH="0" baseline="0" dirty="0" err="1">
                <a:ln>
                  <a:noFill/>
                </a:ln>
                <a:solidFill>
                  <a:schemeClr val="tx1"/>
                </a:solidFill>
                <a:effectLst/>
                <a:latin typeface="Arial" panose="020B0604020202020204" pitchFamily="34" charset="0"/>
              </a:rPr>
              <a:t>Tkinter</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PyQt</a:t>
            </a:r>
            <a:r>
              <a:rPr kumimoji="0" lang="en-US" altLang="en-US" sz="2000" b="1" i="0" u="none" strike="noStrike" cap="none" normalizeH="0" baseline="0" dirty="0">
                <a:ln>
                  <a:noFill/>
                </a:ln>
                <a:solidFill>
                  <a:schemeClr val="tx1"/>
                </a:solidFill>
                <a:effectLst/>
                <a:latin typeface="Arial" panose="020B0604020202020204" pitchFamily="34" charset="0"/>
              </a:rPr>
              <a:t>, or React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t>This project focuses on </a:t>
            </a:r>
            <a:r>
              <a:rPr lang="en-US" sz="3200" b="1" dirty="0"/>
              <a:t>image steganography</a:t>
            </a:r>
            <a:r>
              <a:rPr lang="en-US" sz="3200" dirty="0"/>
              <a:t>, a technique to hide secret messages within an image by modifying pixel values. The message is securely embedded into the image and can only be retrieved using the correct password. The challenge is to ensure minimal image distortion while maintaining security. This method enables safe and undetectable data transmission.</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 </a:t>
            </a:r>
          </a:p>
        </p:txBody>
      </p:sp>
      <p:sp>
        <p:nvSpPr>
          <p:cNvPr id="4" name="Rectangle 2">
            <a:extLst>
              <a:ext uri="{FF2B5EF4-FFF2-40B4-BE49-F238E27FC236}">
                <a16:creationId xmlns:a16="http://schemas.microsoft.com/office/drawing/2014/main" id="{F3D50340-A84D-4607-55F9-1E9E95B567B9}"/>
              </a:ext>
            </a:extLst>
          </p:cNvPr>
          <p:cNvSpPr>
            <a:spLocks noChangeArrowheads="1"/>
          </p:cNvSpPr>
          <p:nvPr/>
        </p:nvSpPr>
        <p:spPr bwMode="auto">
          <a:xfrm>
            <a:off x="655837" y="1461751"/>
            <a:ext cx="1109449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Python</a:t>
            </a:r>
            <a:r>
              <a:rPr kumimoji="0" lang="en-US" altLang="en-US" sz="3600" b="0" i="0" u="none" strike="noStrike" cap="none" normalizeH="0" baseline="0" dirty="0">
                <a:ln>
                  <a:noFill/>
                </a:ln>
                <a:solidFill>
                  <a:schemeClr val="tx1"/>
                </a:solidFill>
                <a:effectLst/>
                <a:latin typeface="Arial" panose="020B0604020202020204" pitchFamily="34" charset="0"/>
              </a:rPr>
              <a:t> – Main programming language for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OpenCV (</a:t>
            </a:r>
            <a:r>
              <a:rPr kumimoji="0" lang="en-US" altLang="en-US" sz="1600" b="1" i="0" u="none" strike="noStrike" cap="none" normalizeH="0" baseline="0" dirty="0">
                <a:ln>
                  <a:noFill/>
                </a:ln>
                <a:solidFill>
                  <a:schemeClr val="tx1"/>
                </a:solidFill>
                <a:effectLst/>
                <a:latin typeface="Arial Unicode MS"/>
              </a:rPr>
              <a:t>cv2</a:t>
            </a:r>
            <a:r>
              <a:rPr kumimoji="0" lang="en-US" altLang="en-US" sz="1200" b="1" i="0" u="none" strike="noStrike" cap="none" normalizeH="0" baseline="0" dirty="0">
                <a:ln>
                  <a:noFill/>
                </a:ln>
                <a:solidFill>
                  <a:schemeClr val="tx1"/>
                </a:solidFill>
                <a:effectLst/>
              </a:rPr>
              <a:t>)</a:t>
            </a:r>
            <a:r>
              <a:rPr kumimoji="0" lang="en-US" altLang="en-US" sz="3600" b="0" i="0" u="none" strike="noStrike" cap="none" normalizeH="0" baseline="0" dirty="0">
                <a:ln>
                  <a:noFill/>
                </a:ln>
                <a:solidFill>
                  <a:schemeClr val="tx1"/>
                </a:solidFill>
                <a:effectLst/>
                <a:latin typeface="Arial" panose="020B0604020202020204" pitchFamily="34" charset="0"/>
              </a:rPr>
              <a:t> – Used for image processing (reading, modifying, and saving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NumPy</a:t>
            </a:r>
            <a:r>
              <a:rPr kumimoji="0" lang="en-US" altLang="en-US" sz="3600" b="0" i="0" u="none" strike="noStrike" cap="none" normalizeH="0" baseline="0" dirty="0">
                <a:ln>
                  <a:noFill/>
                </a:ln>
                <a:solidFill>
                  <a:schemeClr val="tx1"/>
                </a:solidFill>
                <a:effectLst/>
                <a:latin typeface="Arial" panose="020B0604020202020204" pitchFamily="34" charset="0"/>
              </a:rPr>
              <a:t> – Handles pixel manipulation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File Handling</a:t>
            </a:r>
            <a:r>
              <a:rPr kumimoji="0" lang="en-US" altLang="en-US" sz="3600" b="0" i="0" u="none" strike="noStrike" cap="none" normalizeH="0" baseline="0" dirty="0">
                <a:ln>
                  <a:noFill/>
                </a:ln>
                <a:solidFill>
                  <a:schemeClr val="tx1"/>
                </a:solidFill>
                <a:effectLst/>
                <a:latin typeface="Arial" panose="020B0604020202020204" pitchFamily="34" charset="0"/>
              </a:rPr>
              <a:t> – Stores encryption metadata (password, message length) in a text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OS Module</a:t>
            </a:r>
            <a:r>
              <a:rPr kumimoji="0" lang="en-US" altLang="en-US" sz="3600" b="0" i="0" u="none" strike="noStrike" cap="none" normalizeH="0" baseline="0" dirty="0">
                <a:ln>
                  <a:noFill/>
                </a:ln>
                <a:solidFill>
                  <a:schemeClr val="tx1"/>
                </a:solidFill>
                <a:effectLst/>
                <a:latin typeface="Arial" panose="020B0604020202020204" pitchFamily="34" charset="0"/>
              </a:rPr>
              <a:t> – Opens the encrypted image after saving.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12085993-0370-1109-49BE-CC32E9D8D3F0}"/>
              </a:ext>
            </a:extLst>
          </p:cNvPr>
          <p:cNvSpPr>
            <a:spLocks noGrp="1" noChangeArrowheads="1"/>
          </p:cNvSpPr>
          <p:nvPr>
            <p:ph idx="1"/>
          </p:nvPr>
        </p:nvSpPr>
        <p:spPr bwMode="auto">
          <a:xfrm>
            <a:off x="201045" y="2346397"/>
            <a:ext cx="1178990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Password-Protected Decryption : </a:t>
            </a:r>
            <a:r>
              <a:rPr kumimoji="0" lang="en-US" altLang="en-US" sz="1800" b="0" i="0" u="none" strike="noStrike" cap="none" normalizeH="0" baseline="0" dirty="0">
                <a:ln>
                  <a:noFill/>
                </a:ln>
                <a:solidFill>
                  <a:schemeClr val="tx1"/>
                </a:solidFill>
                <a:effectLst/>
                <a:latin typeface="Arial" panose="020B0604020202020204" pitchFamily="34" charset="0"/>
              </a:rPr>
              <a:t>Ensures that only authorized users can extract the hidden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Uses precise pixel manipulation, keeping the image visually unchanged.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Additional Storage Required : </a:t>
            </a:r>
            <a:r>
              <a:rPr kumimoji="0" lang="en-US" altLang="en-US" sz="1800" b="0" i="0" u="none" strike="noStrike" cap="none" normalizeH="0" baseline="0" dirty="0">
                <a:ln>
                  <a:noFill/>
                </a:ln>
                <a:solidFill>
                  <a:schemeClr val="tx1"/>
                </a:solidFill>
                <a:effectLst/>
                <a:latin typeface="Arial" panose="020B0604020202020204" pitchFamily="34" charset="0"/>
              </a:rPr>
              <a:t>Unlike traditional encryption, the message is hidden within the image itself, eliminating the need for extra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PNG Format for Lossless Data Encoding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Prevents compression artifacts, ensuring message integrity during encryption and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&amp; Scalable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Can be extended to hide larger messages or even encrypted files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Works on Windows, Linux, and macOS without requiring specialized software.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b="1" dirty="0"/>
              <a:t>Cybersecurity Professionals </a:t>
            </a:r>
            <a:r>
              <a:rPr lang="en-IN" dirty="0"/>
              <a:t>:To securely transmit sensitive information without detection.</a:t>
            </a:r>
          </a:p>
          <a:p>
            <a:pPr marL="0" indent="0">
              <a:buNone/>
            </a:pPr>
            <a:r>
              <a:rPr lang="en-IN" b="1" dirty="0"/>
              <a:t>Journalists &amp; Activists </a:t>
            </a:r>
            <a:r>
              <a:rPr lang="en-IN" dirty="0"/>
              <a:t>:To protect confidential data in regions with strict surveillance.</a:t>
            </a:r>
          </a:p>
          <a:p>
            <a:pPr marL="0" indent="0">
              <a:buNone/>
            </a:pPr>
            <a:r>
              <a:rPr lang="en-IN" b="1" dirty="0"/>
              <a:t>Military &amp; Intelligence Agencies</a:t>
            </a:r>
            <a:r>
              <a:rPr lang="en-IN" dirty="0"/>
              <a:t>: For covert communication and secure data exchange.</a:t>
            </a:r>
          </a:p>
          <a:p>
            <a:pPr marL="0" indent="0">
              <a:buNone/>
            </a:pPr>
            <a:r>
              <a:rPr lang="en-IN" b="1" dirty="0"/>
              <a:t>Students &amp; Researchers </a:t>
            </a:r>
            <a:r>
              <a:rPr lang="en-IN" dirty="0"/>
              <a:t>:To learn and experiment with steganography and cryptography techniques.</a:t>
            </a:r>
          </a:p>
          <a:p>
            <a:pPr marL="0" indent="0">
              <a:buNone/>
            </a:pPr>
            <a:r>
              <a:rPr lang="en-IN" b="1" dirty="0"/>
              <a:t>Software Developers</a:t>
            </a:r>
            <a:r>
              <a:rPr lang="en-IN" dirty="0"/>
              <a:t>: To integrate steganography into security applications or messaging platforms.</a:t>
            </a:r>
          </a:p>
          <a:p>
            <a:pPr marL="0" indent="0">
              <a:buNone/>
            </a:pPr>
            <a:r>
              <a:rPr lang="en-IN" b="1" dirty="0"/>
              <a:t>Forensic Experts :</a:t>
            </a:r>
            <a:r>
              <a:rPr lang="en-IN" dirty="0"/>
              <a:t>To </a:t>
            </a:r>
            <a:r>
              <a:rPr lang="en-IN" dirty="0" err="1"/>
              <a:t>analyze</a:t>
            </a:r>
            <a:r>
              <a:rPr lang="en-IN" dirty="0"/>
              <a:t> and uncover hidden messages in digital forensics investigations.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23" name="Picture 22">
            <a:extLst>
              <a:ext uri="{FF2B5EF4-FFF2-40B4-BE49-F238E27FC236}">
                <a16:creationId xmlns:a16="http://schemas.microsoft.com/office/drawing/2014/main" id="{FE3413DD-14C5-0F6A-CA9C-470EDA91D7EC}"/>
              </a:ext>
            </a:extLst>
          </p:cNvPr>
          <p:cNvPicPr>
            <a:picLocks noChangeAspect="1"/>
          </p:cNvPicPr>
          <p:nvPr/>
        </p:nvPicPr>
        <p:blipFill>
          <a:blip r:embed="rId2"/>
          <a:stretch>
            <a:fillRect/>
          </a:stretch>
        </p:blipFill>
        <p:spPr>
          <a:xfrm>
            <a:off x="1365815" y="1232452"/>
            <a:ext cx="4513778" cy="2405337"/>
          </a:xfrm>
          <a:prstGeom prst="rect">
            <a:avLst/>
          </a:prstGeom>
        </p:spPr>
      </p:pic>
      <p:pic>
        <p:nvPicPr>
          <p:cNvPr id="27" name="Picture 26">
            <a:extLst>
              <a:ext uri="{FF2B5EF4-FFF2-40B4-BE49-F238E27FC236}">
                <a16:creationId xmlns:a16="http://schemas.microsoft.com/office/drawing/2014/main" id="{3CC50521-979D-FBFB-D19D-022DCFFEFB25}"/>
              </a:ext>
            </a:extLst>
          </p:cNvPr>
          <p:cNvPicPr>
            <a:picLocks noChangeAspect="1"/>
          </p:cNvPicPr>
          <p:nvPr/>
        </p:nvPicPr>
        <p:blipFill>
          <a:blip r:embed="rId3"/>
          <a:stretch>
            <a:fillRect/>
          </a:stretch>
        </p:blipFill>
        <p:spPr>
          <a:xfrm>
            <a:off x="6958585" y="1232452"/>
            <a:ext cx="4284088" cy="2409799"/>
          </a:xfrm>
          <a:prstGeom prst="rect">
            <a:avLst/>
          </a:prstGeom>
        </p:spPr>
      </p:pic>
      <p:pic>
        <p:nvPicPr>
          <p:cNvPr id="29" name="Picture 28">
            <a:extLst>
              <a:ext uri="{FF2B5EF4-FFF2-40B4-BE49-F238E27FC236}">
                <a16:creationId xmlns:a16="http://schemas.microsoft.com/office/drawing/2014/main" id="{614D2F90-A128-7088-9531-D10E4C2DADED}"/>
              </a:ext>
            </a:extLst>
          </p:cNvPr>
          <p:cNvPicPr>
            <a:picLocks noChangeAspect="1"/>
          </p:cNvPicPr>
          <p:nvPr/>
        </p:nvPicPr>
        <p:blipFill>
          <a:blip r:embed="rId4"/>
          <a:stretch>
            <a:fillRect/>
          </a:stretch>
        </p:blipFill>
        <p:spPr>
          <a:xfrm>
            <a:off x="1365814" y="4161500"/>
            <a:ext cx="4284088" cy="2409799"/>
          </a:xfrm>
          <a:prstGeom prst="rect">
            <a:avLst/>
          </a:prstGeom>
        </p:spPr>
      </p:pic>
      <p:pic>
        <p:nvPicPr>
          <p:cNvPr id="31" name="Picture 30">
            <a:extLst>
              <a:ext uri="{FF2B5EF4-FFF2-40B4-BE49-F238E27FC236}">
                <a16:creationId xmlns:a16="http://schemas.microsoft.com/office/drawing/2014/main" id="{8AB0D92C-41A3-7780-3778-A225CCFE2CA4}"/>
              </a:ext>
            </a:extLst>
          </p:cNvPr>
          <p:cNvPicPr>
            <a:picLocks noChangeAspect="1"/>
          </p:cNvPicPr>
          <p:nvPr/>
        </p:nvPicPr>
        <p:blipFill>
          <a:blip r:embed="rId5"/>
          <a:stretch>
            <a:fillRect/>
          </a:stretch>
        </p:blipFill>
        <p:spPr>
          <a:xfrm>
            <a:off x="6958584" y="4161499"/>
            <a:ext cx="4284089" cy="24098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implements </a:t>
            </a:r>
            <a:r>
              <a:rPr lang="en-US" b="1" dirty="0"/>
              <a:t>image steganography</a:t>
            </a:r>
            <a:r>
              <a:rPr lang="en-US" dirty="0"/>
              <a:t>, allowing secret messages to be securely embedded within an image by modifying pixel values. The use of </a:t>
            </a:r>
            <a:r>
              <a:rPr lang="en-US" b="1" dirty="0"/>
              <a:t>password-protected decryption</a:t>
            </a:r>
            <a:r>
              <a:rPr lang="en-US" dirty="0"/>
              <a:t> ensures that only authorized users can retrieve the hidden information, enhancing security. By leveraging </a:t>
            </a:r>
            <a:r>
              <a:rPr lang="en-US" b="1" dirty="0"/>
              <a:t>Python, OpenCV, and NumPy</a:t>
            </a:r>
            <a:r>
              <a:rPr lang="en-US" dirty="0"/>
              <a:t>, the project achieves minimal image distortion while maintaining high efficiency. This technique provides a </a:t>
            </a:r>
            <a:r>
              <a:rPr lang="en-US" b="1" dirty="0"/>
              <a:t>reliable, undetectable, and efficient method for secure communication</a:t>
            </a:r>
            <a:r>
              <a:rPr lang="en-US" dirty="0"/>
              <a:t>, making it valuable for cybersecurity, digital forensics, and covert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https://github.com/CodParth/Stegenography_image.git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615</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Parth Pandey</cp:lastModifiedBy>
  <cp:revision>26</cp:revision>
  <dcterms:created xsi:type="dcterms:W3CDTF">2021-05-26T16:50:10Z</dcterms:created>
  <dcterms:modified xsi:type="dcterms:W3CDTF">2025-02-21T16:10:17Z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