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213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2EC7-60DB-4114-98DB-069CE335A14C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A933-CBE4-4D4C-B3A3-15EA9537B3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95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2EC7-60DB-4114-98DB-069CE335A14C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A933-CBE4-4D4C-B3A3-15EA9537B3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72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2EC7-60DB-4114-98DB-069CE335A14C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A933-CBE4-4D4C-B3A3-15EA9537B3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24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2EC7-60DB-4114-98DB-069CE335A14C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A933-CBE4-4D4C-B3A3-15EA9537B3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21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2EC7-60DB-4114-98DB-069CE335A14C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A933-CBE4-4D4C-B3A3-15EA9537B3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25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2EC7-60DB-4114-98DB-069CE335A14C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A933-CBE4-4D4C-B3A3-15EA9537B3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57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2EC7-60DB-4114-98DB-069CE335A14C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A933-CBE4-4D4C-B3A3-15EA9537B3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75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2EC7-60DB-4114-98DB-069CE335A14C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A933-CBE4-4D4C-B3A3-15EA9537B3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00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2EC7-60DB-4114-98DB-069CE335A14C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A933-CBE4-4D4C-B3A3-15EA9537B3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80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2EC7-60DB-4114-98DB-069CE335A14C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A933-CBE4-4D4C-B3A3-15EA9537B3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77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2EC7-60DB-4114-98DB-069CE335A14C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A933-CBE4-4D4C-B3A3-15EA9537B3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30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D2EC7-60DB-4114-98DB-069CE335A14C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FA933-CBE4-4D4C-B3A3-15EA9537B3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89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6220-53EF-BCC5-EB26-773E4BD96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DF1968C-39A2-26F4-9A44-876BE71CEE64}"/>
              </a:ext>
            </a:extLst>
          </p:cNvPr>
          <p:cNvPicPr preferRelativeResize="0"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609600"/>
            <a:ext cx="6172200" cy="10972800"/>
          </a:xfrm>
        </p:spPr>
      </p:pic>
    </p:spTree>
    <p:extLst>
      <p:ext uri="{BB962C8B-B14F-4D97-AF65-F5344CB8AC3E}">
        <p14:creationId xmlns:p14="http://schemas.microsoft.com/office/powerpoint/2010/main" val="234311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B571757C-ECAC-F073-893D-CB9109BC5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601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1FA5C28-EF1A-D254-8F4B-C23BB210F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84" y="721894"/>
            <a:ext cx="6858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import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androidx.compose.runtime.*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  <a:t>//import for remember, does not work automatically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522FA1FA-C898-C172-F52D-111474188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5" y="3946358"/>
            <a:ext cx="6858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8"/>
              </a:rPr>
              <a:t>@OptIn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8"/>
              </a:rPr>
              <a:t>ExperimentalMaterial3Api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::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8"/>
              </a:rPr>
              <a:t>@Composable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fun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</a:rPr>
              <a:t>textField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var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text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by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BB38A"/>
                </a:solidFill>
                <a:effectLst/>
                <a:latin typeface="Arial Unicode MS" panose="020B0604020202020204" pitchFamily="34" charset="-128"/>
              </a:rPr>
              <a:t>remember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   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mutableStateOf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BB38A"/>
                </a:solidFill>
                <a:effectLst/>
                <a:latin typeface="Arial Unicode MS" panose="020B0604020202020204" pitchFamily="34" charset="-128"/>
              </a:rPr>
              <a:t>TextField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67CDA"/>
                </a:solidFill>
                <a:effectLst/>
                <a:latin typeface="Arial Unicode MS" panose="020B0604020202020204" pitchFamily="34" charset="-128"/>
              </a:rPr>
              <a:t>value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467CDA"/>
                </a:solidFill>
                <a:effectLst/>
                <a:latin typeface="Arial Unicode MS" panose="020B0604020202020204" pitchFamily="34" charset="-128"/>
              </a:rPr>
              <a:t>onValueChange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67CDA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text=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it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59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AAE96-75A0-28FD-54BD-9095596B3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80819F-E3B8-8695-23FC-7F48AD604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2915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19827-066D-535C-83A4-6A3AF35E8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B1A59DF-90FE-6DE5-8B81-161A44B8AE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8"/>
              </a:rPr>
              <a:t>@OptIn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8"/>
              </a:rPr>
              <a:t>ExperimentalMaterial3Api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::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8"/>
              </a:rPr>
              <a:t>@Composable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fun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</a:rPr>
              <a:t>textField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() 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var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text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by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BB38A"/>
                </a:solidFill>
                <a:effectLst/>
                <a:latin typeface="Arial Unicode MS" panose="020B0604020202020204" pitchFamily="34" charset="-128"/>
              </a:rPr>
              <a:t>remember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</a:t>
            </a:r>
            <a:b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   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mutableStateOf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b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BB38A"/>
                </a:solidFill>
                <a:effectLst/>
                <a:latin typeface="Arial Unicode MS" panose="020B0604020202020204" pitchFamily="34" charset="-128"/>
              </a:rPr>
              <a:t>Row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67CDA"/>
                </a:solidFill>
                <a:effectLst/>
                <a:latin typeface="Arial Unicode MS" panose="020B0604020202020204" pitchFamily="34" charset="-128"/>
              </a:rPr>
              <a:t>modifier 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Modifier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    .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</a:rPr>
              <a:t>padding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3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</a:rPr>
              <a:t>dp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    .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</a:rPr>
              <a:t>border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67CDA"/>
                </a:solidFill>
                <a:effectLst/>
                <a:latin typeface="Arial Unicode MS" panose="020B0604020202020204" pitchFamily="34" charset="-128"/>
              </a:rPr>
              <a:t>width 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</a:rPr>
              <a:t>dp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 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   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67CDA"/>
                </a:solidFill>
                <a:effectLst/>
                <a:latin typeface="Arial Unicode MS" panose="020B0604020202020204" pitchFamily="34" charset="-128"/>
              </a:rPr>
              <a:t>color 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Color.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</a:rPr>
              <a:t>Black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 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   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67CDA"/>
                </a:solidFill>
                <a:effectLst/>
                <a:latin typeface="Arial Unicode MS" panose="020B0604020202020204" pitchFamily="34" charset="-128"/>
              </a:rPr>
              <a:t>shape =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RoundedCornerShape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8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</a:rPr>
              <a:t>dp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)))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</a:t>
            </a:r>
            <a:b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BB38A"/>
                </a:solidFill>
                <a:effectLst/>
                <a:latin typeface="Arial Unicode MS" panose="020B0604020202020204" pitchFamily="34" charset="-128"/>
              </a:rPr>
              <a:t>TextField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67CDA"/>
                </a:solidFill>
                <a:effectLst/>
                <a:latin typeface="Arial Unicode MS" panose="020B0604020202020204" pitchFamily="34" charset="-128"/>
              </a:rPr>
              <a:t>value 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text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67CDA"/>
                </a:solidFill>
                <a:effectLst/>
                <a:latin typeface="Arial Unicode MS" panose="020B0604020202020204" pitchFamily="34" charset="-128"/>
              </a:rPr>
              <a:t>onValueChange =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</a:t>
            </a:r>
            <a:b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    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text =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it</a:t>
            </a:r>
            <a:b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        }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   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67CDA"/>
                </a:solidFill>
                <a:effectLst/>
                <a:latin typeface="Arial Unicode MS" panose="020B0604020202020204" pitchFamily="34" charset="-128"/>
              </a:rPr>
              <a:t>modifier 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Modifier.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</a:rPr>
              <a:t>fillMaxWidth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   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67CDA"/>
                </a:solidFill>
                <a:effectLst/>
                <a:latin typeface="Arial Unicode MS" panose="020B0604020202020204" pitchFamily="34" charset="-128"/>
              </a:rPr>
              <a:t>shape =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RoundedCornerShape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8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</a:rPr>
              <a:t>dp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    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b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63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8D789-48F6-F8C7-6BE5-6354C3AB7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49A9E-2AE9-6676-59FD-34BC36601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51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B652-A272-96E0-96FD-29E536DC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C15C71B-FAC4-B76B-13BA-674C236506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BB38A"/>
                </a:solidFill>
                <a:effectLst/>
                <a:latin typeface="Arial Unicode MS" panose="020B0604020202020204" pitchFamily="34" charset="-128"/>
              </a:rPr>
              <a:t>TextField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67CDA"/>
                </a:solidFill>
                <a:effectLst/>
                <a:latin typeface="Arial Unicode MS" panose="020B0604020202020204" pitchFamily="34" charset="-128"/>
              </a:rPr>
              <a:t>value 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text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67CDA"/>
                </a:solidFill>
                <a:effectLst/>
                <a:latin typeface="Arial Unicode MS" panose="020B0604020202020204" pitchFamily="34" charset="-128"/>
              </a:rPr>
              <a:t>onValueChange =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</a:t>
            </a:r>
            <a:b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text =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it</a:t>
            </a:r>
            <a:b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}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67CDA"/>
                </a:solidFill>
                <a:effectLst/>
                <a:latin typeface="Arial Unicode MS" panose="020B0604020202020204" pitchFamily="34" charset="-128"/>
              </a:rPr>
              <a:t>modifier 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Modifier.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</a:rPr>
              <a:t>fillMaxWidth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67CDA"/>
                </a:solidFill>
                <a:effectLst/>
                <a:latin typeface="Arial Unicode MS" panose="020B0604020202020204" pitchFamily="34" charset="-128"/>
              </a:rPr>
              <a:t>shape =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RoundedCornerShape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8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</a:rPr>
              <a:t>dp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67CDA"/>
                </a:solidFill>
                <a:effectLst/>
                <a:latin typeface="Arial Unicode MS" panose="020B0604020202020204" pitchFamily="34" charset="-128"/>
              </a:rPr>
              <a:t>colors=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TextFieldDefaults.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BB38A"/>
                </a:solidFill>
                <a:effectLst/>
                <a:latin typeface="Arial Unicode MS" panose="020B0604020202020204" pitchFamily="34" charset="-128"/>
              </a:rPr>
              <a:t>textFieldColors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67CDA"/>
                </a:solidFill>
                <a:effectLst/>
                <a:latin typeface="Arial Unicode MS" panose="020B0604020202020204" pitchFamily="34" charset="-128"/>
              </a:rPr>
              <a:t>focusedIndicatorColor 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Color.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</a:rPr>
              <a:t>Transparent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67CDA"/>
                </a:solidFill>
                <a:effectLst/>
                <a:latin typeface="Arial Unicode MS" panose="020B0604020202020204" pitchFamily="34" charset="-128"/>
              </a:rPr>
              <a:t>unfocusedIndicatorColor 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Color.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</a:rPr>
              <a:t>Transparent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67CDA"/>
                </a:solidFill>
                <a:effectLst/>
                <a:latin typeface="Arial Unicode MS" panose="020B0604020202020204" pitchFamily="34" charset="-128"/>
              </a:rPr>
              <a:t>disabledIndicatorColor 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Color.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</a:rPr>
              <a:t>Transparent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  <a:t>//removing underline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454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A51A4-B590-CD76-90A7-4FDDAAA2D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A3ED1-7E2D-BED1-9D7E-77F664818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530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D30ED-EB8D-6A22-C060-8D3211BB3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7CD20-975F-81DB-CF7B-5837DD05B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912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243</TotalTime>
  <Words>271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 Unicode MS</vt:lpstr>
      <vt:lpstr>Arial</vt:lpstr>
      <vt:lpstr>Calibri</vt:lpstr>
      <vt:lpstr>Calibri Light</vt:lpstr>
      <vt:lpstr>Office Theme</vt:lpstr>
      <vt:lpstr>1</vt:lpstr>
      <vt:lpstr>PowerPoint Presentation</vt:lpstr>
      <vt:lpstr>2</vt:lpstr>
      <vt:lpstr>PowerPoint Presentation</vt:lpstr>
      <vt:lpstr>3</vt:lpstr>
      <vt:lpstr>PowerPoint Presentation</vt:lpstr>
      <vt:lpstr>4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Sudhendra Mondal</dc:creator>
  <cp:lastModifiedBy>Sudhendra Mondal</cp:lastModifiedBy>
  <cp:revision>2</cp:revision>
  <dcterms:created xsi:type="dcterms:W3CDTF">2023-11-06T10:14:19Z</dcterms:created>
  <dcterms:modified xsi:type="dcterms:W3CDTF">2023-11-07T12:04:33Z</dcterms:modified>
</cp:coreProperties>
</file>