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D6670-BDB0-47F7-9996-F97ED73C21D1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22D7E-C7B0-41AB-BA7A-21487D91B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661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22D7E-C7B0-41AB-BA7A-21487D91BB3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1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2A0C-62C9-48BE-B513-3F51CC969C21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1481-0635-4944-AD12-B96001E935A9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A41-BDDB-4C74-946D-1B244F56C1E6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100-575A-4C32-8C7C-488415308D9B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B3D-326B-4856-BCF2-F72C705E6B61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CF03-E485-406E-9A24-D5709D3D2F3B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BF52-F9AC-40EB-8758-870420A1DAE8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8485-1E9C-4114-BFD5-89D45614578B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4E01-FC90-41FA-9DC3-3E670D6E000E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3EF3-9BB5-4016-8F83-43E2215B3946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EBC4-A437-4798-8245-D26B44AD8A80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7C69-5FE0-4D07-B75B-F7F7F4682543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88E3-89DF-4EF2-A973-BEAE26ADA754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12AC-39DC-4C28-B462-0E749B4B5072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3450-1575-42E3-8965-9ED37A1E64DF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BAD5-DAFF-4F31-B344-D824C29E3F07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4EF5-4BAC-4F89-92FC-9FE46FA98A40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3" y="737315"/>
            <a:ext cx="8915399" cy="2262781"/>
          </a:xfrm>
        </p:spPr>
        <p:txBody>
          <a:bodyPr>
            <a:noAutofit/>
          </a:bodyPr>
          <a:lstStyle/>
          <a:p>
            <a:r>
              <a:rPr lang="fr-FR" dirty="0" smtClean="0"/>
              <a:t>Etude, développement </a:t>
            </a:r>
            <a:r>
              <a:rPr lang="fr-FR" dirty="0"/>
              <a:t>et déploiement d’une borne d’accueil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39448" y="6413679"/>
            <a:ext cx="4490434" cy="444321"/>
          </a:xfrm>
        </p:spPr>
        <p:txBody>
          <a:bodyPr/>
          <a:lstStyle/>
          <a:p>
            <a:r>
              <a:rPr lang="fr-FR" dirty="0" smtClean="0"/>
              <a:t>CODA Stephen / COMTE Thibaut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618" y="3778742"/>
            <a:ext cx="4495800" cy="74295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67417" y="452169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r>
              <a:rPr lang="en-US" dirty="0" smtClean="0"/>
              <a:t>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4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Prérequis applicatif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Serveur </a:t>
            </a:r>
            <a:r>
              <a:rPr lang="fr-FR" dirty="0" smtClean="0"/>
              <a:t>Web (WAMP, XAMPP…)</a:t>
            </a:r>
          </a:p>
          <a:p>
            <a:endParaRPr lang="fr-FR" dirty="0" smtClean="0"/>
          </a:p>
          <a:p>
            <a:r>
              <a:rPr lang="fr-FR" dirty="0" smtClean="0"/>
              <a:t>PHP dans sa dernière version</a:t>
            </a:r>
          </a:p>
          <a:p>
            <a:endParaRPr lang="fr-FR" dirty="0" smtClean="0"/>
          </a:p>
          <a:p>
            <a:r>
              <a:rPr lang="fr-FR" dirty="0" smtClean="0"/>
              <a:t>MySQL dans sa dernière version</a:t>
            </a:r>
          </a:p>
          <a:p>
            <a:endParaRPr lang="fr-FR" dirty="0"/>
          </a:p>
          <a:p>
            <a:r>
              <a:rPr lang="fr-FR" dirty="0" smtClean="0"/>
              <a:t>Navigateur web</a:t>
            </a:r>
          </a:p>
          <a:p>
            <a:endParaRPr lang="fr-FR" dirty="0"/>
          </a:p>
          <a:p>
            <a:r>
              <a:rPr lang="fr-FR" dirty="0" smtClean="0"/>
              <a:t>Application KIOSK (KIOSK Browser, KIOSK App,…)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399246" y="787782"/>
            <a:ext cx="91233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 dirty="0" smtClean="0"/>
              <a:t>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7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Architecture du projet</a:t>
            </a:r>
            <a:br>
              <a:rPr lang="fr-FR" b="1" dirty="0" smtClean="0"/>
            </a:b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399246" y="787782"/>
            <a:ext cx="91233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r>
              <a:rPr lang="en-US" dirty="0" smtClean="0"/>
              <a:t>/14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889" y="1551300"/>
            <a:ext cx="82486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9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Matériel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Tablette avec connexion internet (</a:t>
            </a:r>
            <a:r>
              <a:rPr lang="fr-FR" dirty="0" err="1" smtClean="0"/>
              <a:t>iOs</a:t>
            </a:r>
            <a:r>
              <a:rPr lang="fr-FR" dirty="0" smtClean="0"/>
              <a:t>, Android, Windows)</a:t>
            </a:r>
          </a:p>
          <a:p>
            <a:r>
              <a:rPr lang="fr-FR" dirty="0" smtClean="0"/>
              <a:t>Pied de type KIOSK pour tablette</a:t>
            </a:r>
          </a:p>
          <a:p>
            <a:pPr marL="0" indent="0">
              <a:buNone/>
            </a:pPr>
            <a:r>
              <a:rPr lang="fr-FR" dirty="0" smtClean="0"/>
              <a:t>                $739                         $499                    $199-299</a:t>
            </a:r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386366" y="787782"/>
            <a:ext cx="92521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r>
              <a:rPr lang="en-US" dirty="0" smtClean="0"/>
              <a:t>/14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674" y="3438659"/>
            <a:ext cx="2694645" cy="325191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319" y="3606085"/>
            <a:ext cx="1719876" cy="32519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291195" y="3400225"/>
            <a:ext cx="1578164" cy="34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9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Avancement du projet / problèmes rencontrés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321972" y="787782"/>
            <a:ext cx="91440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r>
              <a:rPr lang="en-US" dirty="0" smtClean="0"/>
              <a:t>/14</a:t>
            </a: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Réalisation d’une maquette Web</a:t>
            </a:r>
          </a:p>
          <a:p>
            <a:pPr lvl="1"/>
            <a:r>
              <a:rPr lang="fr-FR" dirty="0" smtClean="0"/>
              <a:t>Enregistrer sa présence</a:t>
            </a:r>
          </a:p>
          <a:p>
            <a:pPr lvl="1"/>
            <a:r>
              <a:rPr lang="fr-FR" dirty="0" smtClean="0"/>
              <a:t>Indiquer qu’on est déjà présent</a:t>
            </a:r>
          </a:p>
          <a:p>
            <a:pPr lvl="1"/>
            <a:r>
              <a:rPr lang="fr-FR" dirty="0" smtClean="0"/>
              <a:t>Signaler notre départ</a:t>
            </a:r>
          </a:p>
          <a:p>
            <a:pPr lvl="1"/>
            <a:r>
              <a:rPr lang="fr-FR" dirty="0" smtClean="0"/>
              <a:t>Génération des fichiers de logs</a:t>
            </a:r>
          </a:p>
          <a:p>
            <a:pPr lvl="1"/>
            <a:r>
              <a:rPr lang="fr-FR" dirty="0" smtClean="0"/>
              <a:t>Visualisation des personnes présentes par l’administrateur</a:t>
            </a:r>
          </a:p>
          <a:p>
            <a:pPr lvl="1"/>
            <a:r>
              <a:rPr lang="fr-FR" dirty="0" smtClean="0"/>
              <a:t>Test de portabilité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Connexion avec le serveur Lync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193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Démonstration</a:t>
            </a:r>
            <a:endParaRPr lang="fr-FR" b="1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399246" y="4529540"/>
            <a:ext cx="91233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r>
              <a:rPr lang="en-US" dirty="0" smtClean="0"/>
              <a:t>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2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Plan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Objectifs</a:t>
            </a:r>
          </a:p>
          <a:p>
            <a:r>
              <a:rPr lang="fr-FR" sz="2400" dirty="0" smtClean="0"/>
              <a:t>Fonctionnalités</a:t>
            </a:r>
          </a:p>
          <a:p>
            <a:r>
              <a:rPr lang="fr-FR" sz="2400" dirty="0" smtClean="0"/>
              <a:t>Solutions étudiées</a:t>
            </a:r>
          </a:p>
          <a:p>
            <a:r>
              <a:rPr lang="fr-FR" sz="2400" dirty="0" smtClean="0"/>
              <a:t>Prérequis</a:t>
            </a:r>
          </a:p>
          <a:p>
            <a:pPr marL="342900" lvl="1" indent="-342900"/>
            <a:r>
              <a:rPr lang="fr-FR" sz="2400" dirty="0" smtClean="0"/>
              <a:t>Architecture du projet</a:t>
            </a:r>
          </a:p>
          <a:p>
            <a:pPr marL="342900" lvl="1" indent="-342900"/>
            <a:r>
              <a:rPr lang="fr-FR" sz="2400" dirty="0" smtClean="0"/>
              <a:t>Matériel</a:t>
            </a:r>
          </a:p>
          <a:p>
            <a:pPr marL="342900" lvl="1" indent="-342900"/>
            <a:r>
              <a:rPr lang="fr-FR" sz="2400" dirty="0" smtClean="0"/>
              <a:t>Avancement du projet / Problèmes rencontrés</a:t>
            </a:r>
          </a:p>
          <a:p>
            <a:pPr marL="342900" lvl="1" indent="-342900"/>
            <a:r>
              <a:rPr lang="fr-FR" sz="2400" dirty="0" smtClean="0"/>
              <a:t>Démonstration maquette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 dirty="0" smtClean="0"/>
              <a:t>/14</a:t>
            </a:r>
            <a:endParaRPr lang="en-US" dirty="0"/>
          </a:p>
        </p:txBody>
      </p:sp>
      <p:sp>
        <p:nvSpPr>
          <p:cNvPr id="5" name="Accolade fermante 4"/>
          <p:cNvSpPr/>
          <p:nvPr/>
        </p:nvSpPr>
        <p:spPr>
          <a:xfrm>
            <a:off x="10238704" y="2133600"/>
            <a:ext cx="643944" cy="3352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0920511" y="3629747"/>
            <a:ext cx="150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10/15 min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009290" y="5541890"/>
            <a:ext cx="150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 min</a:t>
            </a:r>
            <a:endParaRPr lang="fr-FR" dirty="0"/>
          </a:p>
        </p:txBody>
      </p:sp>
      <p:sp>
        <p:nvSpPr>
          <p:cNvPr id="8" name="Accolade fermante 7"/>
          <p:cNvSpPr/>
          <p:nvPr/>
        </p:nvSpPr>
        <p:spPr>
          <a:xfrm>
            <a:off x="10276567" y="5541891"/>
            <a:ext cx="606081" cy="369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30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Objectifs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082085"/>
            <a:ext cx="8915400" cy="377762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Mise en place d’une borne </a:t>
            </a:r>
            <a:r>
              <a:rPr lang="fr-FR" sz="2400" dirty="0" smtClean="0"/>
              <a:t>à </a:t>
            </a:r>
            <a:r>
              <a:rPr lang="fr-FR" sz="2400" dirty="0" smtClean="0"/>
              <a:t>l’entrée du site de Mouans-Sartoux</a:t>
            </a:r>
          </a:p>
          <a:p>
            <a:endParaRPr lang="fr-FR" sz="2400" dirty="0" smtClean="0"/>
          </a:p>
          <a:p>
            <a:r>
              <a:rPr lang="fr-FR" sz="2400" dirty="0" smtClean="0"/>
              <a:t>Accueillir et diriger les visiteurs</a:t>
            </a:r>
          </a:p>
          <a:p>
            <a:endParaRPr lang="fr-FR" sz="2400" dirty="0" smtClean="0"/>
          </a:p>
          <a:p>
            <a:r>
              <a:rPr lang="fr-FR" sz="2400" dirty="0" smtClean="0"/>
              <a:t>Listing des visiteurs présents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 dirty="0" smtClean="0"/>
              <a:t>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3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Fonctionnalités utilisateur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Renseigner ses </a:t>
            </a:r>
            <a:r>
              <a:rPr lang="fr-FR" sz="2400" dirty="0" smtClean="0"/>
              <a:t>informations</a:t>
            </a:r>
          </a:p>
          <a:p>
            <a:pPr lvl="1"/>
            <a:r>
              <a:rPr lang="fr-FR" sz="2200" i="1" dirty="0" smtClean="0"/>
              <a:t>Nom, prénom, société</a:t>
            </a:r>
            <a:endParaRPr lang="fr-FR" sz="2200" i="1" dirty="0" smtClean="0"/>
          </a:p>
          <a:p>
            <a:r>
              <a:rPr lang="fr-FR" sz="2400" dirty="0" smtClean="0"/>
              <a:t>Prévenir de son </a:t>
            </a:r>
            <a:r>
              <a:rPr lang="fr-FR" sz="2400" dirty="0" smtClean="0"/>
              <a:t>arrivée</a:t>
            </a:r>
          </a:p>
          <a:p>
            <a:pPr lvl="1"/>
            <a:r>
              <a:rPr lang="fr-FR" sz="2200" i="1" dirty="0" smtClean="0"/>
              <a:t>Heure arrivée</a:t>
            </a:r>
            <a:endParaRPr lang="fr-FR" sz="2200" i="1" dirty="0" smtClean="0"/>
          </a:p>
          <a:p>
            <a:r>
              <a:rPr lang="fr-FR" sz="2400" dirty="0" smtClean="0"/>
              <a:t>Prévenir de son </a:t>
            </a:r>
            <a:r>
              <a:rPr lang="fr-FR" sz="2400" dirty="0" smtClean="0"/>
              <a:t>départ</a:t>
            </a:r>
          </a:p>
          <a:p>
            <a:pPr lvl="1"/>
            <a:r>
              <a:rPr lang="fr-FR" sz="2200" i="1" dirty="0" smtClean="0"/>
              <a:t>Heure départ</a:t>
            </a:r>
            <a:endParaRPr lang="fr-FR" sz="2200" i="1" dirty="0" smtClean="0"/>
          </a:p>
          <a:p>
            <a:r>
              <a:rPr lang="fr-FR" sz="2400" dirty="0" smtClean="0"/>
              <a:t>Contacter </a:t>
            </a:r>
            <a:r>
              <a:rPr lang="fr-FR" sz="2400" dirty="0" smtClean="0"/>
              <a:t>un/des employés</a:t>
            </a:r>
          </a:p>
          <a:p>
            <a:pPr lvl="1"/>
            <a:r>
              <a:rPr lang="fr-FR" sz="2200" i="1" dirty="0" smtClean="0"/>
              <a:t>Contacts</a:t>
            </a:r>
            <a:endParaRPr lang="fr-FR" sz="2200" i="1" dirty="0" smtClean="0"/>
          </a:p>
          <a:p>
            <a:r>
              <a:rPr lang="fr-FR" sz="2400" dirty="0" smtClean="0"/>
              <a:t>Consulter l’agenda d’un employé</a:t>
            </a:r>
          </a:p>
          <a:p>
            <a:r>
              <a:rPr lang="fr-FR" sz="2400" dirty="0"/>
              <a:t>Visualiser le plan du bâtiment</a:t>
            </a:r>
          </a:p>
          <a:p>
            <a:endParaRPr lang="fr-FR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dirty="0" smtClean="0"/>
              <a:t>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Fonctionnalités administrateur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Voir la liste des personnes présentes</a:t>
            </a:r>
          </a:p>
          <a:p>
            <a:endParaRPr lang="fr-FR" sz="2400" dirty="0" smtClean="0"/>
          </a:p>
          <a:p>
            <a:r>
              <a:rPr lang="fr-FR" sz="2400" dirty="0" smtClean="0"/>
              <a:t>Pouvoir retirer des personnes à cette liste</a:t>
            </a:r>
          </a:p>
          <a:p>
            <a:endParaRPr lang="fr-FR" sz="2400" dirty="0" smtClean="0"/>
          </a:p>
          <a:p>
            <a:r>
              <a:rPr lang="fr-FR" sz="2400" dirty="0" smtClean="0"/>
              <a:t>Visualiser un fichier de log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 dirty="0" smtClean="0"/>
              <a:t>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3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Solutions étudiées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 dirty="0" smtClean="0"/>
              <a:t>/14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Application native (Objective C / Android / WPF)</a:t>
            </a:r>
          </a:p>
          <a:p>
            <a:endParaRPr lang="fr-FR" sz="2400" dirty="0" smtClean="0"/>
          </a:p>
          <a:p>
            <a:r>
              <a:rPr lang="fr-FR" sz="2400" dirty="0" smtClean="0"/>
              <a:t>Application hybride (</a:t>
            </a:r>
            <a:r>
              <a:rPr lang="fr-FR" sz="2400" dirty="0" err="1" smtClean="0"/>
              <a:t>Titanium</a:t>
            </a:r>
            <a:r>
              <a:rPr lang="fr-FR" sz="2400" dirty="0" smtClean="0"/>
              <a:t> / </a:t>
            </a:r>
            <a:r>
              <a:rPr lang="fr-FR" sz="2400" dirty="0" err="1" smtClean="0"/>
              <a:t>PhoneGap</a:t>
            </a:r>
            <a:r>
              <a:rPr lang="fr-FR" sz="2400" dirty="0" smtClean="0"/>
              <a:t> </a:t>
            </a:r>
            <a:r>
              <a:rPr lang="fr-FR" sz="2400" dirty="0" err="1" smtClean="0"/>
              <a:t>Cordova</a:t>
            </a:r>
            <a:r>
              <a:rPr lang="fr-FR" sz="2400" dirty="0" smtClean="0"/>
              <a:t>)</a:t>
            </a:r>
          </a:p>
          <a:p>
            <a:endParaRPr lang="fr-FR" sz="2400" dirty="0" smtClean="0"/>
          </a:p>
          <a:p>
            <a:r>
              <a:rPr lang="fr-FR" sz="2400" dirty="0" smtClean="0"/>
              <a:t>Application web (HTML5 / JavaScript / PHP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60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Application native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+ </a:t>
            </a:r>
            <a:r>
              <a:rPr lang="fr-FR" dirty="0" smtClean="0"/>
              <a:t>Performance</a:t>
            </a:r>
          </a:p>
          <a:p>
            <a:r>
              <a:rPr lang="fr-FR" dirty="0" smtClean="0"/>
              <a:t>+ </a:t>
            </a:r>
            <a:r>
              <a:rPr lang="fr-FR" dirty="0" smtClean="0"/>
              <a:t>Ergonomie </a:t>
            </a:r>
            <a:endParaRPr lang="fr-FR" dirty="0" smtClean="0"/>
          </a:p>
          <a:p>
            <a:r>
              <a:rPr lang="fr-FR" dirty="0" smtClean="0"/>
              <a:t>+ Permet d’utiliser toute les fonctionnalités de la tablette</a:t>
            </a:r>
          </a:p>
          <a:p>
            <a:r>
              <a:rPr lang="fr-FR" dirty="0" smtClean="0"/>
              <a:t>- </a:t>
            </a:r>
            <a:r>
              <a:rPr lang="fr-FR" dirty="0" smtClean="0"/>
              <a:t>Coût </a:t>
            </a:r>
            <a:r>
              <a:rPr lang="fr-FR" dirty="0" smtClean="0"/>
              <a:t>du développement </a:t>
            </a:r>
          </a:p>
          <a:p>
            <a:r>
              <a:rPr lang="fr-FR" dirty="0" smtClean="0"/>
              <a:t>- Pas multiplateforme</a:t>
            </a:r>
          </a:p>
          <a:p>
            <a:r>
              <a:rPr lang="fr-FR" dirty="0" smtClean="0"/>
              <a:t>- Licence obligatoire sur </a:t>
            </a:r>
            <a:r>
              <a:rPr lang="fr-FR" smtClean="0"/>
              <a:t>iOs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 dirty="0" smtClean="0"/>
              <a:t>/14</a:t>
            </a:r>
            <a:endParaRPr lang="en-US" dirty="0"/>
          </a:p>
        </p:txBody>
      </p:sp>
      <p:pic>
        <p:nvPicPr>
          <p:cNvPr id="2050" name="Picture 2" descr="http://upload.wikimedia.org/wikipedia/commons/thumb/d/d7/Android_robot.svg/872px-Android_robo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794" y="4796573"/>
            <a:ext cx="1352236" cy="158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blog.netinfluence.ch/wp-content/uploads/2009/08/Implementation-dun-systeme-de-delegation-multiple-en-Objective-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34" y="4796573"/>
            <a:ext cx="1636499" cy="16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97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Application hybride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+ Facilité de développement</a:t>
            </a:r>
          </a:p>
          <a:p>
            <a:r>
              <a:rPr lang="fr-FR" dirty="0" smtClean="0"/>
              <a:t>+ Plateformes supportées : Android, iPad, iPhone, Windows phone</a:t>
            </a:r>
          </a:p>
          <a:p>
            <a:r>
              <a:rPr lang="fr-FR" dirty="0" smtClean="0"/>
              <a:t>- Impossible à exporter sur un pc tactile</a:t>
            </a:r>
          </a:p>
          <a:p>
            <a:r>
              <a:rPr lang="fr-FR" dirty="0"/>
              <a:t>- Accessibilité restreinte sur le matériel (caméra, microphone </a:t>
            </a:r>
            <a:r>
              <a:rPr lang="fr-FR" dirty="0" err="1"/>
              <a:t>etc</a:t>
            </a:r>
            <a:r>
              <a:rPr lang="fr-FR" dirty="0" smtClean="0"/>
              <a:t>)</a:t>
            </a:r>
          </a:p>
          <a:p>
            <a:r>
              <a:rPr lang="fr-FR" dirty="0" smtClean="0"/>
              <a:t>- Développement long à mettre en place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 dirty="0" smtClean="0"/>
              <a:t>/14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52" y="4397082"/>
            <a:ext cx="2466975" cy="1933575"/>
          </a:xfrm>
          <a:prstGeom prst="rect">
            <a:avLst/>
          </a:prstGeom>
        </p:spPr>
      </p:pic>
      <p:pic>
        <p:nvPicPr>
          <p:cNvPr id="1026" name="Picture 2" descr="http://cordova.apache.org/images/cordova_b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867" y="4150036"/>
            <a:ext cx="2157926" cy="242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63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Application web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+ Facilité du développement </a:t>
            </a:r>
          </a:p>
          <a:p>
            <a:r>
              <a:rPr lang="fr-FR" dirty="0" smtClean="0"/>
              <a:t>+ Multiplateforme</a:t>
            </a:r>
          </a:p>
          <a:p>
            <a:r>
              <a:rPr lang="fr-FR" dirty="0" smtClean="0"/>
              <a:t>+ Possibilité d’être en </a:t>
            </a:r>
            <a:r>
              <a:rPr lang="fr-FR" dirty="0"/>
              <a:t>mode </a:t>
            </a:r>
            <a:r>
              <a:rPr lang="fr-FR" dirty="0" smtClean="0"/>
              <a:t>KIOSK</a:t>
            </a:r>
          </a:p>
          <a:p>
            <a:r>
              <a:rPr lang="fr-FR" dirty="0"/>
              <a:t>- Accessibilité restreinte sur le matériel (caméra, microphone </a:t>
            </a:r>
            <a:r>
              <a:rPr lang="fr-FR" dirty="0" err="1"/>
              <a:t>etc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 dirty="0" smtClean="0"/>
              <a:t>/14</a:t>
            </a:r>
            <a:endParaRPr lang="en-US" dirty="0"/>
          </a:p>
        </p:txBody>
      </p:sp>
      <p:pic>
        <p:nvPicPr>
          <p:cNvPr id="3074" name="Picture 2" descr="http://www.w3.org/html/logo/downloads/HTML5_Logo_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472" y="4022411"/>
            <a:ext cx="1877051" cy="187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montrezvous.net/wp-content/uploads/2013/12/php_mysql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279" y="4139571"/>
            <a:ext cx="3057525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2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500</TotalTime>
  <Words>352</Words>
  <Application>Microsoft Office PowerPoint</Application>
  <PresentationFormat>Grand écran</PresentationFormat>
  <Paragraphs>101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Brin</vt:lpstr>
      <vt:lpstr>Etude, développement et déploiement d’une borne d’accueil </vt:lpstr>
      <vt:lpstr>Plan </vt:lpstr>
      <vt:lpstr>Objectifs</vt:lpstr>
      <vt:lpstr>Fonctionnalités utilisateur</vt:lpstr>
      <vt:lpstr>Fonctionnalités administrateur</vt:lpstr>
      <vt:lpstr>Solutions étudiées</vt:lpstr>
      <vt:lpstr>Application native</vt:lpstr>
      <vt:lpstr>Application hybride</vt:lpstr>
      <vt:lpstr>Application web</vt:lpstr>
      <vt:lpstr>Prérequis applicatif</vt:lpstr>
      <vt:lpstr>Architecture du projet </vt:lpstr>
      <vt:lpstr>Matériel</vt:lpstr>
      <vt:lpstr>Avancement du projet / problèmes rencontrés</vt:lpstr>
      <vt:lpstr>Démonstration</vt:lpstr>
    </vt:vector>
  </TitlesOfParts>
  <Company>Designal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et mise en place d’un système de ticketing</dc:title>
  <dc:creator>Stephen CODA</dc:creator>
  <cp:lastModifiedBy>Thibaut COMTE</cp:lastModifiedBy>
  <cp:revision>77</cp:revision>
  <dcterms:created xsi:type="dcterms:W3CDTF">2014-09-08T11:07:45Z</dcterms:created>
  <dcterms:modified xsi:type="dcterms:W3CDTF">2014-11-14T13:51:54Z</dcterms:modified>
</cp:coreProperties>
</file>