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7" r:id="rId7"/>
    <p:sldId id="260" r:id="rId8"/>
    <p:sldId id="261" r:id="rId9"/>
    <p:sldId id="262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0A2F4A-0629-AA70-6DFD-A2EAEF2019B9}" v="27" dt="2024-12-11T00:06:52.803"/>
    <p1510:client id="{50D0CE0E-7218-42CE-84D8-774A2D168873}" v="446" dt="2024-12-10T23:08:15.439"/>
    <p1510:client id="{5C552C09-9398-0087-EAD7-4AC8E208A15D}" v="1154" dt="2024-12-10T19:50:21.775"/>
    <p1510:client id="{905EBB2B-9E3E-E2A4-523D-5901216A2A64}" v="1" dt="2024-12-11T00:07:24.684"/>
    <p1510:client id="{ADC28809-9A7A-4912-A913-3C636608873B}" v="7" dt="2024-12-11T00:25:56.129"/>
    <p1510:client id="{FC42AB1F-8602-0009-EE7D-B2F8F5925849}" v="10" dt="2024-12-11T00:56:00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nowlton, Alex" userId="S::aknowlt@umich.edu::ff50f6fe-5036-47a7-bf08-9dd8b675b757" providerId="AD" clId="Web-{FC42AB1F-8602-0009-EE7D-B2F8F5925849}"/>
    <pc:docChg chg="modSld">
      <pc:chgData name="Knowlton, Alex" userId="S::aknowlt@umich.edu::ff50f6fe-5036-47a7-bf08-9dd8b675b757" providerId="AD" clId="Web-{FC42AB1F-8602-0009-EE7D-B2F8F5925849}" dt="2024-12-11T00:56:00.142" v="9" actId="20577"/>
      <pc:docMkLst>
        <pc:docMk/>
      </pc:docMkLst>
      <pc:sldChg chg="modSp mod modShow">
        <pc:chgData name="Knowlton, Alex" userId="S::aknowlt@umich.edu::ff50f6fe-5036-47a7-bf08-9dd8b675b757" providerId="AD" clId="Web-{FC42AB1F-8602-0009-EE7D-B2F8F5925849}" dt="2024-12-11T00:56:00.142" v="9" actId="20577"/>
        <pc:sldMkLst>
          <pc:docMk/>
          <pc:sldMk cId="1012503321" sldId="268"/>
        </pc:sldMkLst>
        <pc:spChg chg="mod">
          <ac:chgData name="Knowlton, Alex" userId="S::aknowlt@umich.edu::ff50f6fe-5036-47a7-bf08-9dd8b675b757" providerId="AD" clId="Web-{FC42AB1F-8602-0009-EE7D-B2F8F5925849}" dt="2024-12-11T00:56:00.142" v="9" actId="20577"/>
          <ac:spMkLst>
            <pc:docMk/>
            <pc:sldMk cId="1012503321" sldId="268"/>
            <ac:spMk id="3" creationId="{D71AD45D-BCFF-21C0-0684-6C795950A25B}"/>
          </ac:spMkLst>
        </pc:spChg>
      </pc:sldChg>
    </pc:docChg>
  </pc:docChgLst>
  <pc:docChgLst>
    <pc:chgData name="Knowlton, Alex" userId="S::aknowlt@umich.edu::ff50f6fe-5036-47a7-bf08-9dd8b675b757" providerId="AD" clId="Web-{36BC43E4-7CD4-CC22-8E23-4A954ADF6C7A}"/>
    <pc:docChg chg="addSld modSld">
      <pc:chgData name="Knowlton, Alex" userId="S::aknowlt@umich.edu::ff50f6fe-5036-47a7-bf08-9dd8b675b757" providerId="AD" clId="Web-{36BC43E4-7CD4-CC22-8E23-4A954ADF6C7A}" dt="2024-12-07T23:18:52.840" v="598" actId="20577"/>
      <pc:docMkLst>
        <pc:docMk/>
      </pc:docMkLst>
      <pc:sldChg chg="modSp">
        <pc:chgData name="Knowlton, Alex" userId="S::aknowlt@umich.edu::ff50f6fe-5036-47a7-bf08-9dd8b675b757" providerId="AD" clId="Web-{36BC43E4-7CD4-CC22-8E23-4A954ADF6C7A}" dt="2024-12-07T23:01:20.702" v="14" actId="20577"/>
        <pc:sldMkLst>
          <pc:docMk/>
          <pc:sldMk cId="109857222" sldId="256"/>
        </pc:sldMkLst>
        <pc:spChg chg="mod">
          <ac:chgData name="Knowlton, Alex" userId="S::aknowlt@umich.edu::ff50f6fe-5036-47a7-bf08-9dd8b675b757" providerId="AD" clId="Web-{36BC43E4-7CD4-CC22-8E23-4A954ADF6C7A}" dt="2024-12-07T23:01:10.686" v="1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nowlton, Alex" userId="S::aknowlt@umich.edu::ff50f6fe-5036-47a7-bf08-9dd8b675b757" providerId="AD" clId="Web-{36BC43E4-7CD4-CC22-8E23-4A954ADF6C7A}" dt="2024-12-07T23:01:20.702" v="1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 modClrScheme chgLayout">
        <pc:chgData name="Knowlton, Alex" userId="S::aknowlt@umich.edu::ff50f6fe-5036-47a7-bf08-9dd8b675b757" providerId="AD" clId="Web-{36BC43E4-7CD4-CC22-8E23-4A954ADF6C7A}" dt="2024-12-07T23:07:58.529" v="239" actId="20577"/>
        <pc:sldMkLst>
          <pc:docMk/>
          <pc:sldMk cId="2298132378" sldId="257"/>
        </pc:sldMkLst>
        <pc:spChg chg="mod ord">
          <ac:chgData name="Knowlton, Alex" userId="S::aknowlt@umich.edu::ff50f6fe-5036-47a7-bf08-9dd8b675b757" providerId="AD" clId="Web-{36BC43E4-7CD4-CC22-8E23-4A954ADF6C7A}" dt="2024-12-07T23:06:43.995" v="158" actId="14100"/>
          <ac:spMkLst>
            <pc:docMk/>
            <pc:sldMk cId="2298132378" sldId="257"/>
            <ac:spMk id="2" creationId="{CCC00F5E-9FB6-BDC4-19A1-8D88499A8327}"/>
          </ac:spMkLst>
        </pc:spChg>
        <pc:spChg chg="add mod ord">
          <ac:chgData name="Knowlton, Alex" userId="S::aknowlt@umich.edu::ff50f6fe-5036-47a7-bf08-9dd8b675b757" providerId="AD" clId="Web-{36BC43E4-7CD4-CC22-8E23-4A954ADF6C7A}" dt="2024-12-07T23:07:58.529" v="239" actId="20577"/>
          <ac:spMkLst>
            <pc:docMk/>
            <pc:sldMk cId="2298132378" sldId="257"/>
            <ac:spMk id="4" creationId="{A1AD8347-7E1E-EA59-D2AA-FFFE3D64E223}"/>
          </ac:spMkLst>
        </pc:spChg>
      </pc:sldChg>
      <pc:sldChg chg="addSp delSp modSp new mod modClrScheme chgLayout">
        <pc:chgData name="Knowlton, Alex" userId="S::aknowlt@umich.edu::ff50f6fe-5036-47a7-bf08-9dd8b675b757" providerId="AD" clId="Web-{36BC43E4-7CD4-CC22-8E23-4A954ADF6C7A}" dt="2024-12-07T23:13:34.484" v="350" actId="20577"/>
        <pc:sldMkLst>
          <pc:docMk/>
          <pc:sldMk cId="1411566570" sldId="258"/>
        </pc:sldMkLst>
        <pc:spChg chg="mod ord">
          <ac:chgData name="Knowlton, Alex" userId="S::aknowlt@umich.edu::ff50f6fe-5036-47a7-bf08-9dd8b675b757" providerId="AD" clId="Web-{36BC43E4-7CD4-CC22-8E23-4A954ADF6C7A}" dt="2024-12-07T23:07:30.137" v="194" actId="20577"/>
          <ac:spMkLst>
            <pc:docMk/>
            <pc:sldMk cId="1411566570" sldId="258"/>
            <ac:spMk id="2" creationId="{CB1584CD-F4EE-30B7-557D-7D0FB90C11B3}"/>
          </ac:spMkLst>
        </pc:spChg>
        <pc:spChg chg="mod ord">
          <ac:chgData name="Knowlton, Alex" userId="S::aknowlt@umich.edu::ff50f6fe-5036-47a7-bf08-9dd8b675b757" providerId="AD" clId="Web-{36BC43E4-7CD4-CC22-8E23-4A954ADF6C7A}" dt="2024-12-07T23:13:34.484" v="350" actId="20577"/>
          <ac:spMkLst>
            <pc:docMk/>
            <pc:sldMk cId="1411566570" sldId="258"/>
            <ac:spMk id="3" creationId="{F2D51F8B-B036-5B21-48C8-FE02A3FD62F9}"/>
          </ac:spMkLst>
        </pc:spChg>
      </pc:sldChg>
      <pc:sldChg chg="addSp delSp modSp new mod modClrScheme chgLayout">
        <pc:chgData name="Knowlton, Alex" userId="S::aknowlt@umich.edu::ff50f6fe-5036-47a7-bf08-9dd8b675b757" providerId="AD" clId="Web-{36BC43E4-7CD4-CC22-8E23-4A954ADF6C7A}" dt="2024-12-07T23:16:53.585" v="499"/>
        <pc:sldMkLst>
          <pc:docMk/>
          <pc:sldMk cId="1381370508" sldId="259"/>
        </pc:sldMkLst>
        <pc:spChg chg="mod ord">
          <ac:chgData name="Knowlton, Alex" userId="S::aknowlt@umich.edu::ff50f6fe-5036-47a7-bf08-9dd8b675b757" providerId="AD" clId="Web-{36BC43E4-7CD4-CC22-8E23-4A954ADF6C7A}" dt="2024-12-07T23:16:53.585" v="499"/>
          <ac:spMkLst>
            <pc:docMk/>
            <pc:sldMk cId="1381370508" sldId="259"/>
            <ac:spMk id="2" creationId="{32184030-F020-2D78-34F2-B22610E9EFB5}"/>
          </ac:spMkLst>
        </pc:spChg>
        <pc:spChg chg="mod ord">
          <ac:chgData name="Knowlton, Alex" userId="S::aknowlt@umich.edu::ff50f6fe-5036-47a7-bf08-9dd8b675b757" providerId="AD" clId="Web-{36BC43E4-7CD4-CC22-8E23-4A954ADF6C7A}" dt="2024-12-07T23:16:53.585" v="499"/>
          <ac:spMkLst>
            <pc:docMk/>
            <pc:sldMk cId="1381370508" sldId="259"/>
            <ac:spMk id="3" creationId="{6B3FAB37-CFBE-99DF-82F4-071712077340}"/>
          </ac:spMkLst>
        </pc:spChg>
      </pc:sldChg>
      <pc:sldChg chg="delSp modSp new mod modClrScheme chgLayout">
        <pc:chgData name="Knowlton, Alex" userId="S::aknowlt@umich.edu::ff50f6fe-5036-47a7-bf08-9dd8b675b757" providerId="AD" clId="Web-{36BC43E4-7CD4-CC22-8E23-4A954ADF6C7A}" dt="2024-12-07T23:18:52.840" v="598" actId="20577"/>
        <pc:sldMkLst>
          <pc:docMk/>
          <pc:sldMk cId="397658647" sldId="260"/>
        </pc:sldMkLst>
        <pc:spChg chg="mod ord">
          <ac:chgData name="Knowlton, Alex" userId="S::aknowlt@umich.edu::ff50f6fe-5036-47a7-bf08-9dd8b675b757" providerId="AD" clId="Web-{36BC43E4-7CD4-CC22-8E23-4A954ADF6C7A}" dt="2024-12-07T23:17:05.633" v="502" actId="20577"/>
          <ac:spMkLst>
            <pc:docMk/>
            <pc:sldMk cId="397658647" sldId="260"/>
            <ac:spMk id="2" creationId="{429F7AEB-A273-527C-9EC1-C934034BAD10}"/>
          </ac:spMkLst>
        </pc:spChg>
        <pc:spChg chg="mod ord">
          <ac:chgData name="Knowlton, Alex" userId="S::aknowlt@umich.edu::ff50f6fe-5036-47a7-bf08-9dd8b675b757" providerId="AD" clId="Web-{36BC43E4-7CD4-CC22-8E23-4A954ADF6C7A}" dt="2024-12-07T23:18:52.840" v="598" actId="20577"/>
          <ac:spMkLst>
            <pc:docMk/>
            <pc:sldMk cId="397658647" sldId="260"/>
            <ac:spMk id="4" creationId="{F10D1A30-67C9-FFD1-6547-C0700B8129B4}"/>
          </ac:spMkLst>
        </pc:spChg>
        <pc:spChg chg="mod ord">
          <ac:chgData name="Knowlton, Alex" userId="S::aknowlt@umich.edu::ff50f6fe-5036-47a7-bf08-9dd8b675b757" providerId="AD" clId="Web-{36BC43E4-7CD4-CC22-8E23-4A954ADF6C7A}" dt="2024-12-07T23:17:02.929" v="501"/>
          <ac:spMkLst>
            <pc:docMk/>
            <pc:sldMk cId="397658647" sldId="260"/>
            <ac:spMk id="6" creationId="{0434015E-327C-E63E-9244-109CB55ABACF}"/>
          </ac:spMkLst>
        </pc:spChg>
      </pc:sldChg>
    </pc:docChg>
  </pc:docChgLst>
  <pc:docChgLst>
    <pc:chgData name="Knowlton, Alex" userId="S::aknowlt@umich.edu::ff50f6fe-5036-47a7-bf08-9dd8b675b757" providerId="AD" clId="Web-{360A2F4A-0629-AA70-6DFD-A2EAEF2019B9}"/>
    <pc:docChg chg="modSld">
      <pc:chgData name="Knowlton, Alex" userId="S::aknowlt@umich.edu::ff50f6fe-5036-47a7-bf08-9dd8b675b757" providerId="AD" clId="Web-{360A2F4A-0629-AA70-6DFD-A2EAEF2019B9}" dt="2024-12-11T00:06:52.803" v="23"/>
      <pc:docMkLst>
        <pc:docMk/>
      </pc:docMkLst>
      <pc:sldChg chg="addSp modSp">
        <pc:chgData name="Knowlton, Alex" userId="S::aknowlt@umich.edu::ff50f6fe-5036-47a7-bf08-9dd8b675b757" providerId="AD" clId="Web-{360A2F4A-0629-AA70-6DFD-A2EAEF2019B9}" dt="2024-12-10T23:00:11.391" v="2" actId="14100"/>
        <pc:sldMkLst>
          <pc:docMk/>
          <pc:sldMk cId="1411566570" sldId="258"/>
        </pc:sldMkLst>
        <pc:picChg chg="add mod">
          <ac:chgData name="Knowlton, Alex" userId="S::aknowlt@umich.edu::ff50f6fe-5036-47a7-bf08-9dd8b675b757" providerId="AD" clId="Web-{360A2F4A-0629-AA70-6DFD-A2EAEF2019B9}" dt="2024-12-10T23:00:11.391" v="2" actId="14100"/>
          <ac:picMkLst>
            <pc:docMk/>
            <pc:sldMk cId="1411566570" sldId="258"/>
            <ac:picMk id="7" creationId="{39EBDD28-1FA2-7710-1659-C174B2DD6655}"/>
          </ac:picMkLst>
        </pc:picChg>
      </pc:sldChg>
      <pc:sldChg chg="modSp">
        <pc:chgData name="Knowlton, Alex" userId="S::aknowlt@umich.edu::ff50f6fe-5036-47a7-bf08-9dd8b675b757" providerId="AD" clId="Web-{360A2F4A-0629-AA70-6DFD-A2EAEF2019B9}" dt="2024-12-11T00:05:25.397" v="22"/>
        <pc:sldMkLst>
          <pc:docMk/>
          <pc:sldMk cId="1381370508" sldId="259"/>
        </pc:sldMkLst>
        <pc:spChg chg="mod">
          <ac:chgData name="Knowlton, Alex" userId="S::aknowlt@umich.edu::ff50f6fe-5036-47a7-bf08-9dd8b675b757" providerId="AD" clId="Web-{360A2F4A-0629-AA70-6DFD-A2EAEF2019B9}" dt="2024-12-11T00:05:25.397" v="22"/>
          <ac:spMkLst>
            <pc:docMk/>
            <pc:sldMk cId="1381370508" sldId="259"/>
            <ac:spMk id="3" creationId="{6B3FAB37-CFBE-99DF-82F4-071712077340}"/>
          </ac:spMkLst>
        </pc:spChg>
      </pc:sldChg>
      <pc:sldChg chg="addAnim">
        <pc:chgData name="Knowlton, Alex" userId="S::aknowlt@umich.edu::ff50f6fe-5036-47a7-bf08-9dd8b675b757" providerId="AD" clId="Web-{360A2F4A-0629-AA70-6DFD-A2EAEF2019B9}" dt="2024-12-11T00:06:52.803" v="23"/>
        <pc:sldMkLst>
          <pc:docMk/>
          <pc:sldMk cId="1269381884" sldId="264"/>
        </pc:sldMkLst>
      </pc:sldChg>
    </pc:docChg>
  </pc:docChgLst>
  <pc:docChgLst>
    <pc:chgData name="Knowlton, Alex" userId="ff50f6fe-5036-47a7-bf08-9dd8b675b757" providerId="ADAL" clId="{50D0CE0E-7218-42CE-84D8-774A2D168873}"/>
    <pc:docChg chg="undo custSel addSld modSld">
      <pc:chgData name="Knowlton, Alex" userId="ff50f6fe-5036-47a7-bf08-9dd8b675b757" providerId="ADAL" clId="{50D0CE0E-7218-42CE-84D8-774A2D168873}" dt="2024-12-10T23:08:15.439" v="1040" actId="729"/>
      <pc:docMkLst>
        <pc:docMk/>
      </pc:docMkLst>
      <pc:sldChg chg="modSp modAnim">
        <pc:chgData name="Knowlton, Alex" userId="ff50f6fe-5036-47a7-bf08-9dd8b675b757" providerId="ADAL" clId="{50D0CE0E-7218-42CE-84D8-774A2D168873}" dt="2024-12-10T23:05:57.421" v="989"/>
        <pc:sldMkLst>
          <pc:docMk/>
          <pc:sldMk cId="2298132378" sldId="257"/>
        </pc:sldMkLst>
        <pc:spChg chg="mod">
          <ac:chgData name="Knowlton, Alex" userId="ff50f6fe-5036-47a7-bf08-9dd8b675b757" providerId="ADAL" clId="{50D0CE0E-7218-42CE-84D8-774A2D168873}" dt="2024-12-10T21:12:39.595" v="962" actId="20577"/>
          <ac:spMkLst>
            <pc:docMk/>
            <pc:sldMk cId="2298132378" sldId="257"/>
            <ac:spMk id="4" creationId="{A1AD8347-7E1E-EA59-D2AA-FFFE3D64E223}"/>
          </ac:spMkLst>
        </pc:spChg>
      </pc:sldChg>
      <pc:sldChg chg="modSp mod">
        <pc:chgData name="Knowlton, Alex" userId="ff50f6fe-5036-47a7-bf08-9dd8b675b757" providerId="ADAL" clId="{50D0CE0E-7218-42CE-84D8-774A2D168873}" dt="2024-12-10T23:00:29.994" v="969" actId="1076"/>
        <pc:sldMkLst>
          <pc:docMk/>
          <pc:sldMk cId="1411566570" sldId="258"/>
        </pc:sldMkLst>
        <pc:spChg chg="mod">
          <ac:chgData name="Knowlton, Alex" userId="ff50f6fe-5036-47a7-bf08-9dd8b675b757" providerId="ADAL" clId="{50D0CE0E-7218-42CE-84D8-774A2D168873}" dt="2024-12-10T23:00:29.994" v="969" actId="1076"/>
          <ac:spMkLst>
            <pc:docMk/>
            <pc:sldMk cId="1411566570" sldId="258"/>
            <ac:spMk id="4" creationId="{E94B618D-7D79-B1F9-59DC-8385F3A07297}"/>
          </ac:spMkLst>
        </pc:spChg>
        <pc:spChg chg="mod">
          <ac:chgData name="Knowlton, Alex" userId="ff50f6fe-5036-47a7-bf08-9dd8b675b757" providerId="ADAL" clId="{50D0CE0E-7218-42CE-84D8-774A2D168873}" dt="2024-12-10T23:00:24.484" v="968" actId="1076"/>
          <ac:spMkLst>
            <pc:docMk/>
            <pc:sldMk cId="1411566570" sldId="258"/>
            <ac:spMk id="5" creationId="{7C9C1134-E445-CF89-9D51-6157F687ADB2}"/>
          </ac:spMkLst>
        </pc:spChg>
        <pc:picChg chg="mod ord">
          <ac:chgData name="Knowlton, Alex" userId="ff50f6fe-5036-47a7-bf08-9dd8b675b757" providerId="ADAL" clId="{50D0CE0E-7218-42CE-84D8-774A2D168873}" dt="2024-12-10T23:00:19.778" v="967" actId="1076"/>
          <ac:picMkLst>
            <pc:docMk/>
            <pc:sldMk cId="1411566570" sldId="258"/>
            <ac:picMk id="7" creationId="{39EBDD28-1FA2-7710-1659-C174B2DD6655}"/>
          </ac:picMkLst>
        </pc:picChg>
      </pc:sldChg>
      <pc:sldChg chg="addSp delSp modSp mod">
        <pc:chgData name="Knowlton, Alex" userId="ff50f6fe-5036-47a7-bf08-9dd8b675b757" providerId="ADAL" clId="{50D0CE0E-7218-42CE-84D8-774A2D168873}" dt="2024-12-10T23:06:33.757" v="996" actId="1076"/>
        <pc:sldMkLst>
          <pc:docMk/>
          <pc:sldMk cId="1381370508" sldId="259"/>
        </pc:sldMkLst>
        <pc:spChg chg="mod">
          <ac:chgData name="Knowlton, Alex" userId="ff50f6fe-5036-47a7-bf08-9dd8b675b757" providerId="ADAL" clId="{50D0CE0E-7218-42CE-84D8-774A2D168873}" dt="2024-12-10T20:29:16.980" v="249" actId="20577"/>
          <ac:spMkLst>
            <pc:docMk/>
            <pc:sldMk cId="1381370508" sldId="259"/>
            <ac:spMk id="3" creationId="{6B3FAB37-CFBE-99DF-82F4-071712077340}"/>
          </ac:spMkLst>
        </pc:spChg>
        <pc:spChg chg="add del mod">
          <ac:chgData name="Knowlton, Alex" userId="ff50f6fe-5036-47a7-bf08-9dd8b675b757" providerId="ADAL" clId="{50D0CE0E-7218-42CE-84D8-774A2D168873}" dt="2024-12-10T22:37:16.145" v="964"/>
          <ac:spMkLst>
            <pc:docMk/>
            <pc:sldMk cId="1381370508" sldId="259"/>
            <ac:spMk id="6" creationId="{80CA2955-2AB4-69AE-CB02-4C98DB1A520C}"/>
          </ac:spMkLst>
        </pc:spChg>
        <pc:picChg chg="del">
          <ac:chgData name="Knowlton, Alex" userId="ff50f6fe-5036-47a7-bf08-9dd8b675b757" providerId="ADAL" clId="{50D0CE0E-7218-42CE-84D8-774A2D168873}" dt="2024-12-10T22:37:04.857" v="963" actId="478"/>
          <ac:picMkLst>
            <pc:docMk/>
            <pc:sldMk cId="1381370508" sldId="259"/>
            <ac:picMk id="5" creationId="{CE51D8F3-C496-1C1A-4920-806439822B03}"/>
          </ac:picMkLst>
        </pc:picChg>
        <pc:picChg chg="add mod">
          <ac:chgData name="Knowlton, Alex" userId="ff50f6fe-5036-47a7-bf08-9dd8b675b757" providerId="ADAL" clId="{50D0CE0E-7218-42CE-84D8-774A2D168873}" dt="2024-12-10T23:06:33.757" v="996" actId="1076"/>
          <ac:picMkLst>
            <pc:docMk/>
            <pc:sldMk cId="1381370508" sldId="259"/>
            <ac:picMk id="7" creationId="{5FD2FB3A-899F-DAA2-47EE-EE1744113965}"/>
          </ac:picMkLst>
        </pc:picChg>
      </pc:sldChg>
      <pc:sldChg chg="modSp mod">
        <pc:chgData name="Knowlton, Alex" userId="ff50f6fe-5036-47a7-bf08-9dd8b675b757" providerId="ADAL" clId="{50D0CE0E-7218-42CE-84D8-774A2D168873}" dt="2024-12-10T20:35:53.354" v="486" actId="14100"/>
        <pc:sldMkLst>
          <pc:docMk/>
          <pc:sldMk cId="397658647" sldId="260"/>
        </pc:sldMkLst>
        <pc:spChg chg="mod">
          <ac:chgData name="Knowlton, Alex" userId="ff50f6fe-5036-47a7-bf08-9dd8b675b757" providerId="ADAL" clId="{50D0CE0E-7218-42CE-84D8-774A2D168873}" dt="2024-12-10T20:35:30.894" v="482" actId="255"/>
          <ac:spMkLst>
            <pc:docMk/>
            <pc:sldMk cId="397658647" sldId="260"/>
            <ac:spMk id="4" creationId="{F10D1A30-67C9-FFD1-6547-C0700B8129B4}"/>
          </ac:spMkLst>
        </pc:spChg>
        <pc:spChg chg="mod">
          <ac:chgData name="Knowlton, Alex" userId="ff50f6fe-5036-47a7-bf08-9dd8b675b757" providerId="ADAL" clId="{50D0CE0E-7218-42CE-84D8-774A2D168873}" dt="2024-12-10T20:35:53.354" v="486" actId="14100"/>
          <ac:spMkLst>
            <pc:docMk/>
            <pc:sldMk cId="397658647" sldId="260"/>
            <ac:spMk id="6" creationId="{0434015E-327C-E63E-9244-109CB55ABACF}"/>
          </ac:spMkLst>
        </pc:spChg>
      </pc:sldChg>
      <pc:sldChg chg="addSp delSp modSp mod setBg modAnim">
        <pc:chgData name="Knowlton, Alex" userId="ff50f6fe-5036-47a7-bf08-9dd8b675b757" providerId="ADAL" clId="{50D0CE0E-7218-42CE-84D8-774A2D168873}" dt="2024-12-10T23:01:42.165" v="977" actId="14100"/>
        <pc:sldMkLst>
          <pc:docMk/>
          <pc:sldMk cId="3775888008" sldId="261"/>
        </pc:sldMkLst>
        <pc:spChg chg="mod">
          <ac:chgData name="Knowlton, Alex" userId="ff50f6fe-5036-47a7-bf08-9dd8b675b757" providerId="ADAL" clId="{50D0CE0E-7218-42CE-84D8-774A2D168873}" dt="2024-12-10T21:00:02.434" v="925" actId="14100"/>
          <ac:spMkLst>
            <pc:docMk/>
            <pc:sldMk cId="3775888008" sldId="261"/>
            <ac:spMk id="2" creationId="{52DF7FC1-D87D-3C6E-AB5F-03F4BA11723B}"/>
          </ac:spMkLst>
        </pc:spChg>
        <pc:spChg chg="add del mod">
          <ac:chgData name="Knowlton, Alex" userId="ff50f6fe-5036-47a7-bf08-9dd8b675b757" providerId="ADAL" clId="{50D0CE0E-7218-42CE-84D8-774A2D168873}" dt="2024-12-10T20:49:17.737" v="759" actId="1032"/>
          <ac:spMkLst>
            <pc:docMk/>
            <pc:sldMk cId="3775888008" sldId="261"/>
            <ac:spMk id="4" creationId="{EF4A2A52-AC23-C63F-7D12-E585149DD3B1}"/>
          </ac:spMkLst>
        </pc:spChg>
        <pc:spChg chg="add del mod">
          <ac:chgData name="Knowlton, Alex" userId="ff50f6fe-5036-47a7-bf08-9dd8b675b757" providerId="ADAL" clId="{50D0CE0E-7218-42CE-84D8-774A2D168873}" dt="2024-12-10T20:52:28.578" v="761"/>
          <ac:spMkLst>
            <pc:docMk/>
            <pc:sldMk cId="3775888008" sldId="261"/>
            <ac:spMk id="8" creationId="{4FEECF84-86FB-FAE5-507B-B9D792099957}"/>
          </ac:spMkLst>
        </pc:spChg>
        <pc:spChg chg="add mod ord">
          <ac:chgData name="Knowlton, Alex" userId="ff50f6fe-5036-47a7-bf08-9dd8b675b757" providerId="ADAL" clId="{50D0CE0E-7218-42CE-84D8-774A2D168873}" dt="2024-12-10T21:00:10.842" v="926" actId="1076"/>
          <ac:spMkLst>
            <pc:docMk/>
            <pc:sldMk cId="3775888008" sldId="261"/>
            <ac:spMk id="11" creationId="{0E0C67A8-177F-5595-DF54-0FBC5140C0A6}"/>
          </ac:spMkLst>
        </pc:spChg>
        <pc:spChg chg="add mod">
          <ac:chgData name="Knowlton, Alex" userId="ff50f6fe-5036-47a7-bf08-9dd8b675b757" providerId="ADAL" clId="{50D0CE0E-7218-42CE-84D8-774A2D168873}" dt="2024-12-10T21:00:10.842" v="926" actId="1076"/>
          <ac:spMkLst>
            <pc:docMk/>
            <pc:sldMk cId="3775888008" sldId="261"/>
            <ac:spMk id="12" creationId="{BE1AD06A-47C8-D47C-6C3E-1459222F9E87}"/>
          </ac:spMkLst>
        </pc:spChg>
        <pc:spChg chg="add del">
          <ac:chgData name="Knowlton, Alex" userId="ff50f6fe-5036-47a7-bf08-9dd8b675b757" providerId="ADAL" clId="{50D0CE0E-7218-42CE-84D8-774A2D168873}" dt="2024-12-10T20:52:38.871" v="765" actId="26606"/>
          <ac:spMkLst>
            <pc:docMk/>
            <pc:sldMk cId="3775888008" sldId="261"/>
            <ac:spMk id="15" creationId="{16C5FA50-8D52-4617-AF91-5C7B1C8352F1}"/>
          </ac:spMkLst>
        </pc:spChg>
        <pc:spChg chg="add del">
          <ac:chgData name="Knowlton, Alex" userId="ff50f6fe-5036-47a7-bf08-9dd8b675b757" providerId="ADAL" clId="{50D0CE0E-7218-42CE-84D8-774A2D168873}" dt="2024-12-10T20:52:38.871" v="765" actId="26606"/>
          <ac:spMkLst>
            <pc:docMk/>
            <pc:sldMk cId="3775888008" sldId="261"/>
            <ac:spMk id="17" creationId="{E223798C-12AD-4B0C-A50C-D676347D67CF}"/>
          </ac:spMkLst>
        </pc:spChg>
        <pc:spChg chg="add del mod">
          <ac:chgData name="Knowlton, Alex" userId="ff50f6fe-5036-47a7-bf08-9dd8b675b757" providerId="ADAL" clId="{50D0CE0E-7218-42CE-84D8-774A2D168873}" dt="2024-12-10T20:56:29.269" v="822"/>
          <ac:spMkLst>
            <pc:docMk/>
            <pc:sldMk cId="3775888008" sldId="261"/>
            <ac:spMk id="18" creationId="{50938917-DBA4-CC74-7A01-8743B1455C7F}"/>
          </ac:spMkLst>
        </pc:spChg>
        <pc:spChg chg="add del mod">
          <ac:chgData name="Knowlton, Alex" userId="ff50f6fe-5036-47a7-bf08-9dd8b675b757" providerId="ADAL" clId="{50D0CE0E-7218-42CE-84D8-774A2D168873}" dt="2024-12-10T20:56:39.400" v="825"/>
          <ac:spMkLst>
            <pc:docMk/>
            <pc:sldMk cId="3775888008" sldId="261"/>
            <ac:spMk id="21" creationId="{5CFE1118-770E-5654-9C7D-C752F1538332}"/>
          </ac:spMkLst>
        </pc:spChg>
        <pc:spChg chg="add mod">
          <ac:chgData name="Knowlton, Alex" userId="ff50f6fe-5036-47a7-bf08-9dd8b675b757" providerId="ADAL" clId="{50D0CE0E-7218-42CE-84D8-774A2D168873}" dt="2024-12-10T21:00:10.842" v="926" actId="1076"/>
          <ac:spMkLst>
            <pc:docMk/>
            <pc:sldMk cId="3775888008" sldId="261"/>
            <ac:spMk id="23" creationId="{693E948F-16F7-912E-9CE0-0E0B06C12861}"/>
          </ac:spMkLst>
        </pc:spChg>
        <pc:spChg chg="add mod">
          <ac:chgData name="Knowlton, Alex" userId="ff50f6fe-5036-47a7-bf08-9dd8b675b757" providerId="ADAL" clId="{50D0CE0E-7218-42CE-84D8-774A2D168873}" dt="2024-12-10T21:00:10.842" v="926" actId="1076"/>
          <ac:spMkLst>
            <pc:docMk/>
            <pc:sldMk cId="3775888008" sldId="261"/>
            <ac:spMk id="24" creationId="{C6101B72-E4BA-B7B2-A35E-C391A39D0B4B}"/>
          </ac:spMkLst>
        </pc:spChg>
        <pc:spChg chg="add mod">
          <ac:chgData name="Knowlton, Alex" userId="ff50f6fe-5036-47a7-bf08-9dd8b675b757" providerId="ADAL" clId="{50D0CE0E-7218-42CE-84D8-774A2D168873}" dt="2024-12-10T21:00:10.842" v="926" actId="1076"/>
          <ac:spMkLst>
            <pc:docMk/>
            <pc:sldMk cId="3775888008" sldId="261"/>
            <ac:spMk id="25" creationId="{A975856E-AF71-44F5-F580-0831AACD31B8}"/>
          </ac:spMkLst>
        </pc:spChg>
        <pc:spChg chg="add mod">
          <ac:chgData name="Knowlton, Alex" userId="ff50f6fe-5036-47a7-bf08-9dd8b675b757" providerId="ADAL" clId="{50D0CE0E-7218-42CE-84D8-774A2D168873}" dt="2024-12-10T21:00:10.842" v="926" actId="1076"/>
          <ac:spMkLst>
            <pc:docMk/>
            <pc:sldMk cId="3775888008" sldId="261"/>
            <ac:spMk id="26" creationId="{726E3003-AE10-5DFC-96B5-30D3CF397C21}"/>
          </ac:spMkLst>
        </pc:spChg>
        <pc:spChg chg="add mod">
          <ac:chgData name="Knowlton, Alex" userId="ff50f6fe-5036-47a7-bf08-9dd8b675b757" providerId="ADAL" clId="{50D0CE0E-7218-42CE-84D8-774A2D168873}" dt="2024-12-10T23:01:42.165" v="977" actId="14100"/>
          <ac:spMkLst>
            <pc:docMk/>
            <pc:sldMk cId="3775888008" sldId="261"/>
            <ac:spMk id="27" creationId="{F82004B8-AFAE-7C3F-4211-E5DE4D1798C8}"/>
          </ac:spMkLst>
        </pc:spChg>
        <pc:graphicFrameChg chg="del">
          <ac:chgData name="Knowlton, Alex" userId="ff50f6fe-5036-47a7-bf08-9dd8b675b757" providerId="ADAL" clId="{50D0CE0E-7218-42CE-84D8-774A2D168873}" dt="2024-12-10T20:47:48.061" v="758" actId="478"/>
          <ac:graphicFrameMkLst>
            <pc:docMk/>
            <pc:sldMk cId="3775888008" sldId="261"/>
            <ac:graphicFrameMk id="5" creationId="{A277D9CC-21FA-3F11-67A8-E0D5D86589F4}"/>
          </ac:graphicFrameMkLst>
        </pc:graphicFrameChg>
        <pc:graphicFrameChg chg="add del modGraphic">
          <ac:chgData name="Knowlton, Alex" userId="ff50f6fe-5036-47a7-bf08-9dd8b675b757" providerId="ADAL" clId="{50D0CE0E-7218-42CE-84D8-774A2D168873}" dt="2024-12-10T20:52:27.995" v="760" actId="478"/>
          <ac:graphicFrameMkLst>
            <pc:docMk/>
            <pc:sldMk cId="3775888008" sldId="261"/>
            <ac:graphicFrameMk id="6" creationId="{6945E12B-F2C4-F6E0-770B-F72EEFAC0CD7}"/>
          </ac:graphicFrameMkLst>
        </pc:graphicFrameChg>
        <pc:picChg chg="add del mod">
          <ac:chgData name="Knowlton, Alex" userId="ff50f6fe-5036-47a7-bf08-9dd8b675b757" providerId="ADAL" clId="{50D0CE0E-7218-42CE-84D8-774A2D168873}" dt="2024-12-10T20:55:58.976" v="818" actId="478"/>
          <ac:picMkLst>
            <pc:docMk/>
            <pc:sldMk cId="3775888008" sldId="261"/>
            <ac:picMk id="10" creationId="{81DF08C1-7248-3B44-14B6-FBA14EF775A9}"/>
          </ac:picMkLst>
        </pc:picChg>
        <pc:picChg chg="add del mod">
          <ac:chgData name="Knowlton, Alex" userId="ff50f6fe-5036-47a7-bf08-9dd8b675b757" providerId="ADAL" clId="{50D0CE0E-7218-42CE-84D8-774A2D168873}" dt="2024-12-10T20:56:24.757" v="820" actId="21"/>
          <ac:picMkLst>
            <pc:docMk/>
            <pc:sldMk cId="3775888008" sldId="261"/>
            <ac:picMk id="14" creationId="{89E3D59F-1CFD-ADD9-87AD-90C74EEB6689}"/>
          </ac:picMkLst>
        </pc:picChg>
        <pc:picChg chg="add del mod">
          <ac:chgData name="Knowlton, Alex" userId="ff50f6fe-5036-47a7-bf08-9dd8b675b757" providerId="ADAL" clId="{50D0CE0E-7218-42CE-84D8-774A2D168873}" dt="2024-12-10T20:56:37.524" v="824" actId="21"/>
          <ac:picMkLst>
            <pc:docMk/>
            <pc:sldMk cId="3775888008" sldId="261"/>
            <ac:picMk id="19" creationId="{89E3D59F-1CFD-ADD9-87AD-90C74EEB6689}"/>
          </ac:picMkLst>
        </pc:picChg>
        <pc:picChg chg="add mod">
          <ac:chgData name="Knowlton, Alex" userId="ff50f6fe-5036-47a7-bf08-9dd8b675b757" providerId="ADAL" clId="{50D0CE0E-7218-42CE-84D8-774A2D168873}" dt="2024-12-10T21:00:10.842" v="926" actId="1076"/>
          <ac:picMkLst>
            <pc:docMk/>
            <pc:sldMk cId="3775888008" sldId="261"/>
            <ac:picMk id="22" creationId="{89E3D59F-1CFD-ADD9-87AD-90C74EEB6689}"/>
          </ac:picMkLst>
        </pc:picChg>
      </pc:sldChg>
      <pc:sldChg chg="modSp mod">
        <pc:chgData name="Knowlton, Alex" userId="ff50f6fe-5036-47a7-bf08-9dd8b675b757" providerId="ADAL" clId="{50D0CE0E-7218-42CE-84D8-774A2D168873}" dt="2024-12-10T21:00:38.405" v="930" actId="12"/>
        <pc:sldMkLst>
          <pc:docMk/>
          <pc:sldMk cId="3623284138" sldId="262"/>
        </pc:sldMkLst>
        <pc:spChg chg="mod">
          <ac:chgData name="Knowlton, Alex" userId="ff50f6fe-5036-47a7-bf08-9dd8b675b757" providerId="ADAL" clId="{50D0CE0E-7218-42CE-84D8-774A2D168873}" dt="2024-12-10T21:00:38.405" v="930" actId="12"/>
          <ac:spMkLst>
            <pc:docMk/>
            <pc:sldMk cId="3623284138" sldId="262"/>
            <ac:spMk id="3" creationId="{2D22E583-2BF8-357F-9F68-5487A327822B}"/>
          </ac:spMkLst>
        </pc:spChg>
      </pc:sldChg>
      <pc:sldChg chg="modSp mod">
        <pc:chgData name="Knowlton, Alex" userId="ff50f6fe-5036-47a7-bf08-9dd8b675b757" providerId="ADAL" clId="{50D0CE0E-7218-42CE-84D8-774A2D168873}" dt="2024-12-10T23:06:25.108" v="995" actId="20577"/>
        <pc:sldMkLst>
          <pc:docMk/>
          <pc:sldMk cId="2743781846" sldId="263"/>
        </pc:sldMkLst>
        <pc:spChg chg="mod">
          <ac:chgData name="Knowlton, Alex" userId="ff50f6fe-5036-47a7-bf08-9dd8b675b757" providerId="ADAL" clId="{50D0CE0E-7218-42CE-84D8-774A2D168873}" dt="2024-12-10T23:06:25.108" v="995" actId="20577"/>
          <ac:spMkLst>
            <pc:docMk/>
            <pc:sldMk cId="2743781846" sldId="263"/>
            <ac:spMk id="3" creationId="{AB2C9A9C-E12E-5ACE-63A4-519ABEFB52CD}"/>
          </ac:spMkLst>
        </pc:spChg>
        <pc:picChg chg="mod">
          <ac:chgData name="Knowlton, Alex" userId="ff50f6fe-5036-47a7-bf08-9dd8b675b757" providerId="ADAL" clId="{50D0CE0E-7218-42CE-84D8-774A2D168873}" dt="2024-12-10T20:28:12.821" v="154" actId="1076"/>
          <ac:picMkLst>
            <pc:docMk/>
            <pc:sldMk cId="2743781846" sldId="263"/>
            <ac:picMk id="5" creationId="{73C356B4-5BEA-A054-46AD-FC3A52152758}"/>
          </ac:picMkLst>
        </pc:picChg>
      </pc:sldChg>
      <pc:sldChg chg="modSp mod">
        <pc:chgData name="Knowlton, Alex" userId="ff50f6fe-5036-47a7-bf08-9dd8b675b757" providerId="ADAL" clId="{50D0CE0E-7218-42CE-84D8-774A2D168873}" dt="2024-12-10T20:39:23.659" v="720" actId="20577"/>
        <pc:sldMkLst>
          <pc:docMk/>
          <pc:sldMk cId="1269381884" sldId="264"/>
        </pc:sldMkLst>
        <pc:spChg chg="mod">
          <ac:chgData name="Knowlton, Alex" userId="ff50f6fe-5036-47a7-bf08-9dd8b675b757" providerId="ADAL" clId="{50D0CE0E-7218-42CE-84D8-774A2D168873}" dt="2024-12-10T20:39:23.659" v="720" actId="20577"/>
          <ac:spMkLst>
            <pc:docMk/>
            <pc:sldMk cId="1269381884" sldId="264"/>
            <ac:spMk id="3" creationId="{2DA0CF41-AA21-A142-ED18-76D6B51D70D0}"/>
          </ac:spMkLst>
        </pc:spChg>
      </pc:sldChg>
      <pc:sldChg chg="modSp mod modAnim">
        <pc:chgData name="Knowlton, Alex" userId="ff50f6fe-5036-47a7-bf08-9dd8b675b757" providerId="ADAL" clId="{50D0CE0E-7218-42CE-84D8-774A2D168873}" dt="2024-12-10T23:07:50.689" v="1025"/>
        <pc:sldMkLst>
          <pc:docMk/>
          <pc:sldMk cId="651347104" sldId="265"/>
        </pc:sldMkLst>
        <pc:spChg chg="mod">
          <ac:chgData name="Knowlton, Alex" userId="ff50f6fe-5036-47a7-bf08-9dd8b675b757" providerId="ADAL" clId="{50D0CE0E-7218-42CE-84D8-774A2D168873}" dt="2024-12-10T23:07:26.710" v="1021" actId="20577"/>
          <ac:spMkLst>
            <pc:docMk/>
            <pc:sldMk cId="651347104" sldId="265"/>
            <ac:spMk id="3" creationId="{A699243B-01F4-1939-8C60-04469A6E8823}"/>
          </ac:spMkLst>
        </pc:spChg>
      </pc:sldChg>
      <pc:sldChg chg="modSp mod">
        <pc:chgData name="Knowlton, Alex" userId="ff50f6fe-5036-47a7-bf08-9dd8b675b757" providerId="ADAL" clId="{50D0CE0E-7218-42CE-84D8-774A2D168873}" dt="2024-12-10T23:05:01.207" v="979" actId="12"/>
        <pc:sldMkLst>
          <pc:docMk/>
          <pc:sldMk cId="1867499550" sldId="266"/>
        </pc:sldMkLst>
        <pc:spChg chg="mod">
          <ac:chgData name="Knowlton, Alex" userId="ff50f6fe-5036-47a7-bf08-9dd8b675b757" providerId="ADAL" clId="{50D0CE0E-7218-42CE-84D8-774A2D168873}" dt="2024-12-10T23:05:01.207" v="979" actId="12"/>
          <ac:spMkLst>
            <pc:docMk/>
            <pc:sldMk cId="1867499550" sldId="266"/>
            <ac:spMk id="3" creationId="{63748349-4ADB-5790-A38A-0C49A838B21F}"/>
          </ac:spMkLst>
        </pc:spChg>
      </pc:sldChg>
      <pc:sldChg chg="modSp mod">
        <pc:chgData name="Knowlton, Alex" userId="ff50f6fe-5036-47a7-bf08-9dd8b675b757" providerId="ADAL" clId="{50D0CE0E-7218-42CE-84D8-774A2D168873}" dt="2024-12-10T20:34:02.073" v="411" actId="255"/>
        <pc:sldMkLst>
          <pc:docMk/>
          <pc:sldMk cId="1807585697" sldId="267"/>
        </pc:sldMkLst>
        <pc:spChg chg="mod">
          <ac:chgData name="Knowlton, Alex" userId="ff50f6fe-5036-47a7-bf08-9dd8b675b757" providerId="ADAL" clId="{50D0CE0E-7218-42CE-84D8-774A2D168873}" dt="2024-12-10T20:34:02.073" v="411" actId="255"/>
          <ac:spMkLst>
            <pc:docMk/>
            <pc:sldMk cId="1807585697" sldId="267"/>
            <ac:spMk id="3" creationId="{5BE3D759-EF00-9739-D851-55B05835C639}"/>
          </ac:spMkLst>
        </pc:spChg>
        <pc:spChg chg="mod">
          <ac:chgData name="Knowlton, Alex" userId="ff50f6fe-5036-47a7-bf08-9dd8b675b757" providerId="ADAL" clId="{50D0CE0E-7218-42CE-84D8-774A2D168873}" dt="2024-12-10T20:33:28.240" v="357" actId="20577"/>
          <ac:spMkLst>
            <pc:docMk/>
            <pc:sldMk cId="1807585697" sldId="267"/>
            <ac:spMk id="4" creationId="{B3FC9584-3114-425F-6B04-10EC96B22DF5}"/>
          </ac:spMkLst>
        </pc:spChg>
      </pc:sldChg>
      <pc:sldChg chg="modSp new mod modShow">
        <pc:chgData name="Knowlton, Alex" userId="ff50f6fe-5036-47a7-bf08-9dd8b675b757" providerId="ADAL" clId="{50D0CE0E-7218-42CE-84D8-774A2D168873}" dt="2024-12-10T23:08:15.439" v="1040" actId="729"/>
        <pc:sldMkLst>
          <pc:docMk/>
          <pc:sldMk cId="1012503321" sldId="268"/>
        </pc:sldMkLst>
        <pc:spChg chg="mod">
          <ac:chgData name="Knowlton, Alex" userId="ff50f6fe-5036-47a7-bf08-9dd8b675b757" providerId="ADAL" clId="{50D0CE0E-7218-42CE-84D8-774A2D168873}" dt="2024-12-10T23:08:04.536" v="1039" actId="20577"/>
          <ac:spMkLst>
            <pc:docMk/>
            <pc:sldMk cId="1012503321" sldId="268"/>
            <ac:spMk id="2" creationId="{56625999-BFF4-2E8B-4971-BACEF253A91E}"/>
          </ac:spMkLst>
        </pc:spChg>
      </pc:sldChg>
    </pc:docChg>
  </pc:docChgLst>
  <pc:docChgLst>
    <pc:chgData name="Knowlton, Alex" userId="S::aknowlt@umich.edu::ff50f6fe-5036-47a7-bf08-9dd8b675b757" providerId="AD" clId="Web-{5C552C09-9398-0087-EAD7-4AC8E208A15D}"/>
    <pc:docChg chg="addSld modSld">
      <pc:chgData name="Knowlton, Alex" userId="S::aknowlt@umich.edu::ff50f6fe-5036-47a7-bf08-9dd8b675b757" providerId="AD" clId="Web-{5C552C09-9398-0087-EAD7-4AC8E208A15D}" dt="2024-12-10T19:50:19.775" v="1278" actId="20577"/>
      <pc:docMkLst>
        <pc:docMk/>
      </pc:docMkLst>
      <pc:sldChg chg="addSp delSp modSp addAnim delAnim modAnim">
        <pc:chgData name="Knowlton, Alex" userId="S::aknowlt@umich.edu::ff50f6fe-5036-47a7-bf08-9dd8b675b757" providerId="AD" clId="Web-{5C552C09-9398-0087-EAD7-4AC8E208A15D}" dt="2024-12-10T19:47:25.881" v="1268"/>
        <pc:sldMkLst>
          <pc:docMk/>
          <pc:sldMk cId="2298132378" sldId="257"/>
        </pc:sldMkLst>
        <pc:spChg chg="mod">
          <ac:chgData name="Knowlton, Alex" userId="S::aknowlt@umich.edu::ff50f6fe-5036-47a7-bf08-9dd8b675b757" providerId="AD" clId="Web-{5C552C09-9398-0087-EAD7-4AC8E208A15D}" dt="2024-12-10T19:46:30.787" v="1259" actId="20577"/>
          <ac:spMkLst>
            <pc:docMk/>
            <pc:sldMk cId="2298132378" sldId="257"/>
            <ac:spMk id="4" creationId="{A1AD8347-7E1E-EA59-D2AA-FFFE3D64E223}"/>
          </ac:spMkLst>
        </pc:spChg>
        <pc:picChg chg="add mod ord">
          <ac:chgData name="Knowlton, Alex" userId="S::aknowlt@umich.edu::ff50f6fe-5036-47a7-bf08-9dd8b675b757" providerId="AD" clId="Web-{5C552C09-9398-0087-EAD7-4AC8E208A15D}" dt="2024-12-07T23:26:40.980" v="134" actId="1076"/>
          <ac:picMkLst>
            <pc:docMk/>
            <pc:sldMk cId="2298132378" sldId="257"/>
            <ac:picMk id="7" creationId="{005F0DFD-C8A9-7066-0010-98B679FA52B5}"/>
          </ac:picMkLst>
        </pc:picChg>
      </pc:sldChg>
      <pc:sldChg chg="addSp delSp modSp addAnim">
        <pc:chgData name="Knowlton, Alex" userId="S::aknowlt@umich.edu::ff50f6fe-5036-47a7-bf08-9dd8b675b757" providerId="AD" clId="Web-{5C552C09-9398-0087-EAD7-4AC8E208A15D}" dt="2024-12-07T23:25:17.728" v="130"/>
        <pc:sldMkLst>
          <pc:docMk/>
          <pc:sldMk cId="1411566570" sldId="258"/>
        </pc:sldMkLst>
        <pc:spChg chg="mod">
          <ac:chgData name="Knowlton, Alex" userId="S::aknowlt@umich.edu::ff50f6fe-5036-47a7-bf08-9dd8b675b757" providerId="AD" clId="Web-{5C552C09-9398-0087-EAD7-4AC8E208A15D}" dt="2024-12-07T23:23:54.616" v="113" actId="14100"/>
          <ac:spMkLst>
            <pc:docMk/>
            <pc:sldMk cId="1411566570" sldId="258"/>
            <ac:spMk id="3" creationId="{F2D51F8B-B036-5B21-48C8-FE02A3FD62F9}"/>
          </ac:spMkLst>
        </pc:spChg>
        <pc:spChg chg="add mod">
          <ac:chgData name="Knowlton, Alex" userId="S::aknowlt@umich.edu::ff50f6fe-5036-47a7-bf08-9dd8b675b757" providerId="AD" clId="Web-{5C552C09-9398-0087-EAD7-4AC8E208A15D}" dt="2024-12-07T23:23:17.646" v="108"/>
          <ac:spMkLst>
            <pc:docMk/>
            <pc:sldMk cId="1411566570" sldId="258"/>
            <ac:spMk id="4" creationId="{E94B618D-7D79-B1F9-59DC-8385F3A07297}"/>
          </ac:spMkLst>
        </pc:spChg>
        <pc:spChg chg="add mod">
          <ac:chgData name="Knowlton, Alex" userId="S::aknowlt@umich.edu::ff50f6fe-5036-47a7-bf08-9dd8b675b757" providerId="AD" clId="Web-{5C552C09-9398-0087-EAD7-4AC8E208A15D}" dt="2024-12-07T23:23:32.037" v="111" actId="14100"/>
          <ac:spMkLst>
            <pc:docMk/>
            <pc:sldMk cId="1411566570" sldId="258"/>
            <ac:spMk id="5" creationId="{7C9C1134-E445-CF89-9D51-6157F687ADB2}"/>
          </ac:spMkLst>
        </pc:spChg>
        <pc:spChg chg="add mod">
          <ac:chgData name="Knowlton, Alex" userId="S::aknowlt@umich.edu::ff50f6fe-5036-47a7-bf08-9dd8b675b757" providerId="AD" clId="Web-{5C552C09-9398-0087-EAD7-4AC8E208A15D}" dt="2024-12-07T23:25:04.540" v="129"/>
          <ac:spMkLst>
            <pc:docMk/>
            <pc:sldMk cId="1411566570" sldId="258"/>
            <ac:spMk id="10" creationId="{9C808C83-BCB2-17F5-7EE4-53972C63367E}"/>
          </ac:spMkLst>
        </pc:spChg>
        <pc:cxnChg chg="add mod">
          <ac:chgData name="Knowlton, Alex" userId="S::aknowlt@umich.edu::ff50f6fe-5036-47a7-bf08-9dd8b675b757" providerId="AD" clId="Web-{5C552C09-9398-0087-EAD7-4AC8E208A15D}" dt="2024-12-07T23:24:33.133" v="118"/>
          <ac:cxnSpMkLst>
            <pc:docMk/>
            <pc:sldMk cId="1411566570" sldId="258"/>
            <ac:cxnSpMk id="8" creationId="{1DE29C40-CE1D-B18B-2DD2-C0DF3063AE38}"/>
          </ac:cxnSpMkLst>
        </pc:cxnChg>
        <pc:cxnChg chg="add mod">
          <ac:chgData name="Knowlton, Alex" userId="S::aknowlt@umich.edu::ff50f6fe-5036-47a7-bf08-9dd8b675b757" providerId="AD" clId="Web-{5C552C09-9398-0087-EAD7-4AC8E208A15D}" dt="2024-12-07T23:24:40.680" v="120" actId="14100"/>
          <ac:cxnSpMkLst>
            <pc:docMk/>
            <pc:sldMk cId="1411566570" sldId="258"/>
            <ac:cxnSpMk id="9" creationId="{6A8F8C4E-29B3-4DA7-BAA2-64CC924544A5}"/>
          </ac:cxnSpMkLst>
        </pc:cxnChg>
      </pc:sldChg>
      <pc:sldChg chg="addSp delSp modSp mod modClrScheme chgLayout">
        <pc:chgData name="Knowlton, Alex" userId="S::aknowlt@umich.edu::ff50f6fe-5036-47a7-bf08-9dd8b675b757" providerId="AD" clId="Web-{5C552C09-9398-0087-EAD7-4AC8E208A15D}" dt="2024-12-07T23:27:46.592" v="191" actId="20577"/>
        <pc:sldMkLst>
          <pc:docMk/>
          <pc:sldMk cId="1381370508" sldId="259"/>
        </pc:sldMkLst>
        <pc:spChg chg="mod ord">
          <ac:chgData name="Knowlton, Alex" userId="S::aknowlt@umich.edu::ff50f6fe-5036-47a7-bf08-9dd8b675b757" providerId="AD" clId="Web-{5C552C09-9398-0087-EAD7-4AC8E208A15D}" dt="2024-12-07T23:22:02.801" v="102"/>
          <ac:spMkLst>
            <pc:docMk/>
            <pc:sldMk cId="1381370508" sldId="259"/>
            <ac:spMk id="2" creationId="{32184030-F020-2D78-34F2-B22610E9EFB5}"/>
          </ac:spMkLst>
        </pc:spChg>
        <pc:spChg chg="mod ord">
          <ac:chgData name="Knowlton, Alex" userId="S::aknowlt@umich.edu::ff50f6fe-5036-47a7-bf08-9dd8b675b757" providerId="AD" clId="Web-{5C552C09-9398-0087-EAD7-4AC8E208A15D}" dt="2024-12-07T23:27:46.592" v="191" actId="20577"/>
          <ac:spMkLst>
            <pc:docMk/>
            <pc:sldMk cId="1381370508" sldId="259"/>
            <ac:spMk id="3" creationId="{6B3FAB37-CFBE-99DF-82F4-071712077340}"/>
          </ac:spMkLst>
        </pc:spChg>
      </pc:sldChg>
      <pc:sldChg chg="modSp">
        <pc:chgData name="Knowlton, Alex" userId="S::aknowlt@umich.edu::ff50f6fe-5036-47a7-bf08-9dd8b675b757" providerId="AD" clId="Web-{5C552C09-9398-0087-EAD7-4AC8E208A15D}" dt="2024-12-10T19:50:19.775" v="1278" actId="20577"/>
        <pc:sldMkLst>
          <pc:docMk/>
          <pc:sldMk cId="397658647" sldId="260"/>
        </pc:sldMkLst>
        <pc:spChg chg="mod">
          <ac:chgData name="Knowlton, Alex" userId="S::aknowlt@umich.edu::ff50f6fe-5036-47a7-bf08-9dd8b675b757" providerId="AD" clId="Web-{5C552C09-9398-0087-EAD7-4AC8E208A15D}" dt="2024-12-10T19:50:19.775" v="1278" actId="20577"/>
          <ac:spMkLst>
            <pc:docMk/>
            <pc:sldMk cId="397658647" sldId="260"/>
            <ac:spMk id="2" creationId="{429F7AEB-A273-527C-9EC1-C934034BAD10}"/>
          </ac:spMkLst>
        </pc:spChg>
        <pc:spChg chg="mod">
          <ac:chgData name="Knowlton, Alex" userId="S::aknowlt@umich.edu::ff50f6fe-5036-47a7-bf08-9dd8b675b757" providerId="AD" clId="Web-{5C552C09-9398-0087-EAD7-4AC8E208A15D}" dt="2024-12-10T19:43:39.081" v="1128" actId="20577"/>
          <ac:spMkLst>
            <pc:docMk/>
            <pc:sldMk cId="397658647" sldId="260"/>
            <ac:spMk id="4" creationId="{F10D1A30-67C9-FFD1-6547-C0700B8129B4}"/>
          </ac:spMkLst>
        </pc:spChg>
        <pc:spChg chg="mod">
          <ac:chgData name="Knowlton, Alex" userId="S::aknowlt@umich.edu::ff50f6fe-5036-47a7-bf08-9dd8b675b757" providerId="AD" clId="Web-{5C552C09-9398-0087-EAD7-4AC8E208A15D}" dt="2024-12-07T23:30:01.580" v="208" actId="20577"/>
          <ac:spMkLst>
            <pc:docMk/>
            <pc:sldMk cId="397658647" sldId="260"/>
            <ac:spMk id="6" creationId="{0434015E-327C-E63E-9244-109CB55ABACF}"/>
          </ac:spMkLst>
        </pc:spChg>
      </pc:sldChg>
      <pc:sldChg chg="addSp delSp modSp new mod modClrScheme chgLayout">
        <pc:chgData name="Knowlton, Alex" userId="S::aknowlt@umich.edu::ff50f6fe-5036-47a7-bf08-9dd8b675b757" providerId="AD" clId="Web-{5C552C09-9398-0087-EAD7-4AC8E208A15D}" dt="2024-12-07T23:35:42.314" v="457" actId="20577"/>
        <pc:sldMkLst>
          <pc:docMk/>
          <pc:sldMk cId="3775888008" sldId="261"/>
        </pc:sldMkLst>
        <pc:spChg chg="mod ord">
          <ac:chgData name="Knowlton, Alex" userId="S::aknowlt@umich.edu::ff50f6fe-5036-47a7-bf08-9dd8b675b757" providerId="AD" clId="Web-{5C552C09-9398-0087-EAD7-4AC8E208A15D}" dt="2024-12-07T23:32:26.100" v="301"/>
          <ac:spMkLst>
            <pc:docMk/>
            <pc:sldMk cId="3775888008" sldId="261"/>
            <ac:spMk id="2" creationId="{52DF7FC1-D87D-3C6E-AB5F-03F4BA11723B}"/>
          </ac:spMkLst>
        </pc:spChg>
      </pc:sldChg>
      <pc:sldChg chg="addSp delSp modSp new mod modClrScheme chgLayout">
        <pc:chgData name="Knowlton, Alex" userId="S::aknowlt@umich.edu::ff50f6fe-5036-47a7-bf08-9dd8b675b757" providerId="AD" clId="Web-{5C552C09-9398-0087-EAD7-4AC8E208A15D}" dt="2024-12-10T19:38:29.795" v="947" actId="20577"/>
        <pc:sldMkLst>
          <pc:docMk/>
          <pc:sldMk cId="3623284138" sldId="262"/>
        </pc:sldMkLst>
        <pc:spChg chg="mod ord">
          <ac:chgData name="Knowlton, Alex" userId="S::aknowlt@umich.edu::ff50f6fe-5036-47a7-bf08-9dd8b675b757" providerId="AD" clId="Web-{5C552C09-9398-0087-EAD7-4AC8E208A15D}" dt="2024-12-07T23:38:52.288" v="565"/>
          <ac:spMkLst>
            <pc:docMk/>
            <pc:sldMk cId="3623284138" sldId="262"/>
            <ac:spMk id="2" creationId="{4E1B47E9-3322-3322-4923-17639E17FF6F}"/>
          </ac:spMkLst>
        </pc:spChg>
        <pc:spChg chg="mod ord">
          <ac:chgData name="Knowlton, Alex" userId="S::aknowlt@umich.edu::ff50f6fe-5036-47a7-bf08-9dd8b675b757" providerId="AD" clId="Web-{5C552C09-9398-0087-EAD7-4AC8E208A15D}" dt="2024-12-10T19:38:29.795" v="947" actId="20577"/>
          <ac:spMkLst>
            <pc:docMk/>
            <pc:sldMk cId="3623284138" sldId="262"/>
            <ac:spMk id="3" creationId="{2D22E583-2BF8-357F-9F68-5487A327822B}"/>
          </ac:spMkLst>
        </pc:spChg>
        <pc:spChg chg="add del mod">
          <ac:chgData name="Knowlton, Alex" userId="S::aknowlt@umich.edu::ff50f6fe-5036-47a7-bf08-9dd8b675b757" providerId="AD" clId="Web-{5C552C09-9398-0087-EAD7-4AC8E208A15D}" dt="2024-12-10T19:36:30.981" v="915"/>
          <ac:spMkLst>
            <pc:docMk/>
            <pc:sldMk cId="3623284138" sldId="262"/>
            <ac:spMk id="6" creationId="{424C4959-7E4A-88B3-5DA3-B89D614E758C}"/>
          </ac:spMkLst>
        </pc:spChg>
        <pc:picChg chg="add del mod ord">
          <ac:chgData name="Knowlton, Alex" userId="S::aknowlt@umich.edu::ff50f6fe-5036-47a7-bf08-9dd8b675b757" providerId="AD" clId="Web-{5C552C09-9398-0087-EAD7-4AC8E208A15D}" dt="2024-12-10T19:36:07.074" v="914"/>
          <ac:picMkLst>
            <pc:docMk/>
            <pc:sldMk cId="3623284138" sldId="262"/>
            <ac:picMk id="5" creationId="{46E3D09A-C3C5-ECA6-C73D-46897BC77E16}"/>
          </ac:picMkLst>
        </pc:picChg>
        <pc:picChg chg="add mod ord">
          <ac:chgData name="Knowlton, Alex" userId="S::aknowlt@umich.edu::ff50f6fe-5036-47a7-bf08-9dd8b675b757" providerId="AD" clId="Web-{5C552C09-9398-0087-EAD7-4AC8E208A15D}" dt="2024-12-10T19:36:30.981" v="915"/>
          <ac:picMkLst>
            <pc:docMk/>
            <pc:sldMk cId="3623284138" sldId="262"/>
            <ac:picMk id="7" creationId="{945C5D17-82A6-E6CA-E527-6C231FA10103}"/>
          </ac:picMkLst>
        </pc:picChg>
      </pc:sldChg>
      <pc:sldChg chg="addSp delSp modSp new mod modClrScheme modShow chgLayout">
        <pc:chgData name="Knowlton, Alex" userId="S::aknowlt@umich.edu::ff50f6fe-5036-47a7-bf08-9dd8b675b757" providerId="AD" clId="Web-{5C552C09-9398-0087-EAD7-4AC8E208A15D}" dt="2024-12-10T19:47:54.429" v="1273" actId="20577"/>
        <pc:sldMkLst>
          <pc:docMk/>
          <pc:sldMk cId="2743781846" sldId="263"/>
        </pc:sldMkLst>
        <pc:spChg chg="mod ord">
          <ac:chgData name="Knowlton, Alex" userId="S::aknowlt@umich.edu::ff50f6fe-5036-47a7-bf08-9dd8b675b757" providerId="AD" clId="Web-{5C552C09-9398-0087-EAD7-4AC8E208A15D}" dt="2024-12-07T23:30:48.035" v="227" actId="20577"/>
          <ac:spMkLst>
            <pc:docMk/>
            <pc:sldMk cId="2743781846" sldId="263"/>
            <ac:spMk id="2" creationId="{AEAC6880-98A2-F8E1-524B-068E2AA2031C}"/>
          </ac:spMkLst>
        </pc:spChg>
        <pc:spChg chg="mod ord">
          <ac:chgData name="Knowlton, Alex" userId="S::aknowlt@umich.edu::ff50f6fe-5036-47a7-bf08-9dd8b675b757" providerId="AD" clId="Web-{5C552C09-9398-0087-EAD7-4AC8E208A15D}" dt="2024-12-10T19:47:54.429" v="1273" actId="20577"/>
          <ac:spMkLst>
            <pc:docMk/>
            <pc:sldMk cId="2743781846" sldId="263"/>
            <ac:spMk id="3" creationId="{AB2C9A9C-E12E-5ACE-63A4-519ABEFB52CD}"/>
          </ac:spMkLst>
        </pc:spChg>
        <pc:picChg chg="add mod ord">
          <ac:chgData name="Knowlton, Alex" userId="S::aknowlt@umich.edu::ff50f6fe-5036-47a7-bf08-9dd8b675b757" providerId="AD" clId="Web-{5C552C09-9398-0087-EAD7-4AC8E208A15D}" dt="2024-12-07T23:31:54.052" v="293"/>
          <ac:picMkLst>
            <pc:docMk/>
            <pc:sldMk cId="2743781846" sldId="263"/>
            <ac:picMk id="5" creationId="{73C356B4-5BEA-A054-46AD-FC3A52152758}"/>
          </ac:picMkLst>
        </pc:picChg>
      </pc:sldChg>
      <pc:sldChg chg="modSp new">
        <pc:chgData name="Knowlton, Alex" userId="S::aknowlt@umich.edu::ff50f6fe-5036-47a7-bf08-9dd8b675b757" providerId="AD" clId="Web-{5C552C09-9398-0087-EAD7-4AC8E208A15D}" dt="2024-12-10T19:45:00.910" v="1210" actId="20577"/>
        <pc:sldMkLst>
          <pc:docMk/>
          <pc:sldMk cId="1269381884" sldId="264"/>
        </pc:sldMkLst>
        <pc:spChg chg="mod">
          <ac:chgData name="Knowlton, Alex" userId="S::aknowlt@umich.edu::ff50f6fe-5036-47a7-bf08-9dd8b675b757" providerId="AD" clId="Web-{5C552C09-9398-0087-EAD7-4AC8E208A15D}" dt="2024-12-07T23:39:51.259" v="572" actId="20577"/>
          <ac:spMkLst>
            <pc:docMk/>
            <pc:sldMk cId="1269381884" sldId="264"/>
            <ac:spMk id="2" creationId="{EB584C9B-EE73-A970-E58F-1CB2C3F7A28A}"/>
          </ac:spMkLst>
        </pc:spChg>
        <pc:spChg chg="mod">
          <ac:chgData name="Knowlton, Alex" userId="S::aknowlt@umich.edu::ff50f6fe-5036-47a7-bf08-9dd8b675b757" providerId="AD" clId="Web-{5C552C09-9398-0087-EAD7-4AC8E208A15D}" dt="2024-12-10T19:45:00.910" v="1210" actId="20577"/>
          <ac:spMkLst>
            <pc:docMk/>
            <pc:sldMk cId="1269381884" sldId="264"/>
            <ac:spMk id="3" creationId="{2DA0CF41-AA21-A142-ED18-76D6B51D70D0}"/>
          </ac:spMkLst>
        </pc:spChg>
      </pc:sldChg>
      <pc:sldChg chg="modSp new">
        <pc:chgData name="Knowlton, Alex" userId="S::aknowlt@umich.edu::ff50f6fe-5036-47a7-bf08-9dd8b675b757" providerId="AD" clId="Web-{5C552C09-9398-0087-EAD7-4AC8E208A15D}" dt="2024-12-10T19:45:18.567" v="1225" actId="20577"/>
        <pc:sldMkLst>
          <pc:docMk/>
          <pc:sldMk cId="651347104" sldId="265"/>
        </pc:sldMkLst>
        <pc:spChg chg="mod">
          <ac:chgData name="Knowlton, Alex" userId="S::aknowlt@umich.edu::ff50f6fe-5036-47a7-bf08-9dd8b675b757" providerId="AD" clId="Web-{5C552C09-9398-0087-EAD7-4AC8E208A15D}" dt="2024-12-07T23:39:55.649" v="574" actId="20577"/>
          <ac:spMkLst>
            <pc:docMk/>
            <pc:sldMk cId="651347104" sldId="265"/>
            <ac:spMk id="2" creationId="{F43DEA7B-4979-57AA-9EE2-BDCDBB49EF5F}"/>
          </ac:spMkLst>
        </pc:spChg>
        <pc:spChg chg="mod">
          <ac:chgData name="Knowlton, Alex" userId="S::aknowlt@umich.edu::ff50f6fe-5036-47a7-bf08-9dd8b675b757" providerId="AD" clId="Web-{5C552C09-9398-0087-EAD7-4AC8E208A15D}" dt="2024-12-10T19:45:18.567" v="1225" actId="20577"/>
          <ac:spMkLst>
            <pc:docMk/>
            <pc:sldMk cId="651347104" sldId="265"/>
            <ac:spMk id="3" creationId="{A699243B-01F4-1939-8C60-04469A6E8823}"/>
          </ac:spMkLst>
        </pc:spChg>
      </pc:sldChg>
      <pc:sldChg chg="modSp new">
        <pc:chgData name="Knowlton, Alex" userId="S::aknowlt@umich.edu::ff50f6fe-5036-47a7-bf08-9dd8b675b757" providerId="AD" clId="Web-{5C552C09-9398-0087-EAD7-4AC8E208A15D}" dt="2024-12-07T23:50:42.472" v="854" actId="20577"/>
        <pc:sldMkLst>
          <pc:docMk/>
          <pc:sldMk cId="1867499550" sldId="266"/>
        </pc:sldMkLst>
        <pc:spChg chg="mod">
          <ac:chgData name="Knowlton, Alex" userId="S::aknowlt@umich.edu::ff50f6fe-5036-47a7-bf08-9dd8b675b757" providerId="AD" clId="Web-{5C552C09-9398-0087-EAD7-4AC8E208A15D}" dt="2024-12-07T23:39:59.900" v="576" actId="20577"/>
          <ac:spMkLst>
            <pc:docMk/>
            <pc:sldMk cId="1867499550" sldId="266"/>
            <ac:spMk id="2" creationId="{1B17A8B5-AE33-B6B9-E359-24798CFC7C93}"/>
          </ac:spMkLst>
        </pc:spChg>
        <pc:spChg chg="mod">
          <ac:chgData name="Knowlton, Alex" userId="S::aknowlt@umich.edu::ff50f6fe-5036-47a7-bf08-9dd8b675b757" providerId="AD" clId="Web-{5C552C09-9398-0087-EAD7-4AC8E208A15D}" dt="2024-12-07T23:50:42.472" v="854" actId="20577"/>
          <ac:spMkLst>
            <pc:docMk/>
            <pc:sldMk cId="1867499550" sldId="266"/>
            <ac:spMk id="3" creationId="{63748349-4ADB-5790-A38A-0C49A838B21F}"/>
          </ac:spMkLst>
        </pc:spChg>
      </pc:sldChg>
      <pc:sldChg chg="modSp new">
        <pc:chgData name="Knowlton, Alex" userId="S::aknowlt@umich.edu::ff50f6fe-5036-47a7-bf08-9dd8b675b757" providerId="AD" clId="Web-{5C552C09-9398-0087-EAD7-4AC8E208A15D}" dt="2024-12-10T19:42:42.440" v="1078" actId="20577"/>
        <pc:sldMkLst>
          <pc:docMk/>
          <pc:sldMk cId="1807585697" sldId="267"/>
        </pc:sldMkLst>
        <pc:spChg chg="mod">
          <ac:chgData name="Knowlton, Alex" userId="S::aknowlt@umich.edu::ff50f6fe-5036-47a7-bf08-9dd8b675b757" providerId="AD" clId="Web-{5C552C09-9398-0087-EAD7-4AC8E208A15D}" dt="2024-12-10T19:39:45.187" v="962" actId="20577"/>
          <ac:spMkLst>
            <pc:docMk/>
            <pc:sldMk cId="1807585697" sldId="267"/>
            <ac:spMk id="2" creationId="{1E13322E-70F7-C09A-241A-AF4D21CD5F42}"/>
          </ac:spMkLst>
        </pc:spChg>
        <pc:spChg chg="mod">
          <ac:chgData name="Knowlton, Alex" userId="S::aknowlt@umich.edu::ff50f6fe-5036-47a7-bf08-9dd8b675b757" providerId="AD" clId="Web-{5C552C09-9398-0087-EAD7-4AC8E208A15D}" dt="2024-12-10T19:40:51.875" v="1015" actId="20577"/>
          <ac:spMkLst>
            <pc:docMk/>
            <pc:sldMk cId="1807585697" sldId="267"/>
            <ac:spMk id="3" creationId="{5BE3D759-EF00-9739-D851-55B05835C639}"/>
          </ac:spMkLst>
        </pc:spChg>
        <pc:spChg chg="mod">
          <ac:chgData name="Knowlton, Alex" userId="S::aknowlt@umich.edu::ff50f6fe-5036-47a7-bf08-9dd8b675b757" providerId="AD" clId="Web-{5C552C09-9398-0087-EAD7-4AC8E208A15D}" dt="2024-12-10T19:42:42.440" v="1078" actId="20577"/>
          <ac:spMkLst>
            <pc:docMk/>
            <pc:sldMk cId="1807585697" sldId="267"/>
            <ac:spMk id="4" creationId="{B3FC9584-3114-425F-6B04-10EC96B22DF5}"/>
          </ac:spMkLst>
        </pc:spChg>
      </pc:sldChg>
    </pc:docChg>
  </pc:docChgLst>
  <pc:docChgLst>
    <pc:chgData name="Knowlton, Alex" userId="S::aknowlt@umich.edu::ff50f6fe-5036-47a7-bf08-9dd8b675b757" providerId="AD" clId="Web-{905EBB2B-9E3E-E2A4-523D-5901216A2A64}"/>
    <pc:docChg chg="modSld">
      <pc:chgData name="Knowlton, Alex" userId="S::aknowlt@umich.edu::ff50f6fe-5036-47a7-bf08-9dd8b675b757" providerId="AD" clId="Web-{905EBB2B-9E3E-E2A4-523D-5901216A2A64}" dt="2024-12-11T00:07:24.684" v="0"/>
      <pc:docMkLst>
        <pc:docMk/>
      </pc:docMkLst>
      <pc:sldChg chg="delAnim">
        <pc:chgData name="Knowlton, Alex" userId="S::aknowlt@umich.edu::ff50f6fe-5036-47a7-bf08-9dd8b675b757" providerId="AD" clId="Web-{905EBB2B-9E3E-E2A4-523D-5901216A2A64}" dt="2024-12-11T00:07:24.684" v="0"/>
        <pc:sldMkLst>
          <pc:docMk/>
          <pc:sldMk cId="1269381884" sldId="264"/>
        </pc:sldMkLst>
      </pc:sldChg>
    </pc:docChg>
  </pc:docChgLst>
  <pc:docChgLst>
    <pc:chgData name="Knowlton, Alex" userId="ff50f6fe-5036-47a7-bf08-9dd8b675b757" providerId="ADAL" clId="{ADC28809-9A7A-4912-A913-3C636608873B}"/>
    <pc:docChg chg="modSld">
      <pc:chgData name="Knowlton, Alex" userId="ff50f6fe-5036-47a7-bf08-9dd8b675b757" providerId="ADAL" clId="{ADC28809-9A7A-4912-A913-3C636608873B}" dt="2024-12-11T00:25:56.129" v="6" actId="20577"/>
      <pc:docMkLst>
        <pc:docMk/>
      </pc:docMkLst>
      <pc:sldChg chg="modSp">
        <pc:chgData name="Knowlton, Alex" userId="ff50f6fe-5036-47a7-bf08-9dd8b675b757" providerId="ADAL" clId="{ADC28809-9A7A-4912-A913-3C636608873B}" dt="2024-12-11T00:25:56.129" v="6" actId="20577"/>
        <pc:sldMkLst>
          <pc:docMk/>
          <pc:sldMk cId="1807585697" sldId="267"/>
        </pc:sldMkLst>
        <pc:spChg chg="mod">
          <ac:chgData name="Knowlton, Alex" userId="ff50f6fe-5036-47a7-bf08-9dd8b675b757" providerId="ADAL" clId="{ADC28809-9A7A-4912-A913-3C636608873B}" dt="2024-12-11T00:25:56.129" v="6" actId="20577"/>
          <ac:spMkLst>
            <pc:docMk/>
            <pc:sldMk cId="1807585697" sldId="267"/>
            <ac:spMk id="4" creationId="{B3FC9584-3114-425F-6B04-10EC96B22DF5}"/>
          </ac:spMkLst>
        </pc:spChg>
      </pc:sldChg>
    </pc:docChg>
  </pc:docChgLst>
  <pc:docChgLst>
    <pc:chgData clId="Web-{360A2F4A-0629-AA70-6DFD-A2EAEF2019B9}"/>
    <pc:docChg chg="modSld">
      <pc:chgData name="" userId="" providerId="" clId="Web-{360A2F4A-0629-AA70-6DFD-A2EAEF2019B9}" dt="2024-12-10T22:59:25.672" v="0"/>
      <pc:docMkLst>
        <pc:docMk/>
      </pc:docMkLst>
      <pc:sldChg chg="delSp">
        <pc:chgData name="" userId="" providerId="" clId="Web-{360A2F4A-0629-AA70-6DFD-A2EAEF2019B9}" dt="2024-12-10T22:59:25.672" v="0"/>
        <pc:sldMkLst>
          <pc:docMk/>
          <pc:sldMk cId="1411566570" sldId="258"/>
        </pc:sldMkLst>
        <pc:picChg chg="del">
          <ac:chgData name="" userId="" providerId="" clId="Web-{360A2F4A-0629-AA70-6DFD-A2EAEF2019B9}" dt="2024-12-10T22:59:25.672" v="0"/>
          <ac:picMkLst>
            <pc:docMk/>
            <pc:sldMk cId="1411566570" sldId="258"/>
            <ac:picMk id="6" creationId="{B91CD456-A528-3517-968D-EFC99EDF42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Constellation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Alex Knowlton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4C9B-EE73-A970-E58F-1CB2C3F7A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A0CF41-AA21-A142-ED18-76D6B51D70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buFont typeface="Courier New" panose="020B0604020202020204" pitchFamily="34" charset="0"/>
                  <a:buChar char="o"/>
                </a:pPr>
                <a:r>
                  <a:rPr lang="en-US"/>
                  <a:t>Dataset generation</a:t>
                </a:r>
              </a:p>
              <a:p>
                <a:pPr lvl="1">
                  <a:buFont typeface="Courier New" panose="020B0604020202020204" pitchFamily="34" charset="0"/>
                  <a:buChar char="o"/>
                </a:pPr>
                <a:r>
                  <a:rPr lang="en-US"/>
                  <a:t>Real data not feasible, generated instead</a:t>
                </a:r>
              </a:p>
              <a:p>
                <a:pPr lvl="1">
                  <a:buFont typeface="Courier New" panose="020B0604020202020204" pitchFamily="34" charset="0"/>
                  <a:buChar char="o"/>
                </a:pPr>
                <a:r>
                  <a:rPr lang="en-US"/>
                  <a:t>Used an approximation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from EECS598-002</a:t>
                </a:r>
              </a:p>
              <a:p>
                <a:pPr lvl="1">
                  <a:buFont typeface="Courier New" panose="020B0604020202020204" pitchFamily="34" charset="0"/>
                  <a:buChar char="o"/>
                </a:pPr>
                <a:r>
                  <a:rPr lang="en-US"/>
                  <a:t>Generate </a:t>
                </a:r>
                <a:r>
                  <a:rPr lang="en-US" err="1"/>
                  <a:t>NxD</a:t>
                </a:r>
                <a:r>
                  <a:rPr lang="en-US"/>
                  <a:t> </a:t>
                </a:r>
                <a:r>
                  <a:rPr lang="en-US" err="1"/>
                  <a:t>numpy</a:t>
                </a:r>
                <a:r>
                  <a:rPr lang="en-US"/>
                  <a:t> array and feed that to </a:t>
                </a:r>
                <a:r>
                  <a:rPr lang="en-US" err="1"/>
                  <a:t>PyTorch</a:t>
                </a:r>
                <a:endParaRPr lang="en-US"/>
              </a:p>
              <a:p>
                <a:r>
                  <a:rPr lang="en-US"/>
                  <a:t>Differentiable activity score</a:t>
                </a:r>
              </a:p>
              <a:p>
                <a:pPr lvl="1">
                  <a:buFont typeface="Courier New" panose="020B0604020202020204" pitchFamily="34" charset="0"/>
                  <a:buChar char="o"/>
                </a:pPr>
                <a:r>
                  <a:rPr lang="en-US"/>
                  <a:t>Couldn't just use max()</a:t>
                </a:r>
              </a:p>
              <a:p>
                <a:pPr lvl="1">
                  <a:buFont typeface="Courier New" panose="020B0604020202020204" pitchFamily="34" charset="0"/>
                  <a:buChar char="o"/>
                </a:pPr>
                <a:r>
                  <a:rPr lang="en-US" err="1"/>
                  <a:t>Softmax</a:t>
                </a:r>
                <a:r>
                  <a:rPr lang="en-US"/>
                  <a:t> worked well</a:t>
                </a:r>
              </a:p>
              <a:p>
                <a:r>
                  <a:rPr lang="en-US"/>
                  <a:t>Modeling Channels</a:t>
                </a:r>
              </a:p>
              <a:p>
                <a:pPr lvl="1">
                  <a:buFont typeface="Courier New" panose="020B0604020202020204" pitchFamily="34" charset="0"/>
                  <a:buChar char="o"/>
                </a:pPr>
                <a:r>
                  <a:rPr lang="en-US" err="1"/>
                  <a:t>PyTorch</a:t>
                </a:r>
                <a:r>
                  <a:rPr lang="en-US"/>
                  <a:t> model with channel effectively guessing (16% accuracy, 1/6)</a:t>
                </a:r>
              </a:p>
              <a:p>
                <a:pPr lvl="1">
                  <a:buFont typeface="Courier New" panose="020B0604020202020204" pitchFamily="34" charset="0"/>
                  <a:buChar char="o"/>
                </a:pPr>
                <a:r>
                  <a:rPr lang="en-US"/>
                  <a:t>Channel modeling not effective</a:t>
                </a: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A0CF41-AA21-A142-ED18-76D6B51D70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381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EA7B-4979-57AA-9EE2-BDCDBB49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9243B-01F4-1939-8C60-04469A6E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Potential for work in distress signals or surveillance</a:t>
            </a:r>
          </a:p>
          <a:p>
            <a:r>
              <a:rPr lang="en-US"/>
              <a:t>Channel modeling needs work</a:t>
            </a:r>
          </a:p>
          <a:p>
            <a:r>
              <a:rPr lang="en-US"/>
              <a:t>Currently supervised learning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Must know roughly how many constellation points are being used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Might have application in unsupervised learning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Teach itself constellations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K-means might be effective here</a:t>
            </a:r>
          </a:p>
        </p:txBody>
      </p:sp>
    </p:spTree>
    <p:extLst>
      <p:ext uri="{BB962C8B-B14F-4D97-AF65-F5344CB8AC3E}">
        <p14:creationId xmlns:p14="http://schemas.microsoft.com/office/powerpoint/2010/main" val="65134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A8B5-AE33-B6B9-E359-24798CFC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48349-4ADB-5790-A38A-0C49A838B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 Stark, Wayne. </a:t>
            </a:r>
            <a:r>
              <a:rPr lang="en-US" sz="1800" i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Digital Communications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1st ed., Cambridge University Press, 2023.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 Shannon, Claude Elwood, and Warren Weaver. </a:t>
            </a:r>
            <a:r>
              <a:rPr lang="en-US" sz="1800" i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Mathematical Theory of Communication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University of Illinois Press, 1949.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 R. R.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Selvaraju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 Cogswell, A. Das, R.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Vedantam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D. Parikh and D. Batra, "Grad-CAM: Visual Explanations from Deep Networks via Gradient-Based Localization," 2017 IEEE International Conference on Computer Vision (ICCV), Venice, Italy, 2017, pp. 618-626, </a:t>
            </a:r>
            <a:r>
              <a:rPr lang="en-US" sz="18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10.1109/ICCV.2017.74.</a:t>
            </a:r>
          </a:p>
          <a:p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67499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5999-BFF4-2E8B-4971-BACEF253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Recording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AD45D-BCFF-21C0-0684-6C795950A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https://youtu.be/glsg7tVp5_4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0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0F5E-9FB6-BDC4-19A1-8D88499A8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74269" cy="1063752"/>
          </a:xfrm>
        </p:spPr>
        <p:txBody>
          <a:bodyPr/>
          <a:lstStyle/>
          <a:p>
            <a:r>
              <a:rPr lang="en-US"/>
              <a:t>Problem Statement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1AD8347-7E1E-EA59-D2AA-FFFE3D64E22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1728216"/>
                <a:ext cx="6480365" cy="4140772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285750" indent="-285750">
                  <a:buFont typeface="Arial"/>
                  <a:buChar char="•"/>
                </a:pPr>
                <a:r>
                  <a:rPr lang="en-US" sz="1800"/>
                  <a:t>Digital communications transmit bits using a constellation</a:t>
                </a:r>
              </a:p>
              <a:p>
                <a:pPr marL="742950" lvl="1" indent="-285750">
                  <a:buFont typeface="Courier New,monospace"/>
                  <a:buChar char="o"/>
                </a:pPr>
                <a:r>
                  <a:rPr lang="en-US" sz="1600"/>
                  <a:t>Digital bits mapped to M constellation points</a:t>
                </a:r>
              </a:p>
              <a:p>
                <a:pPr marL="742950" lvl="1" indent="-285750">
                  <a:buFont typeface="Courier New,monospace"/>
                  <a:buChar char="o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/>
                  <a:t>bits transmitted per symbol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800"/>
                  <a:t>Constellations usually known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800"/>
                  <a:t>Tough to decode otherwise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800"/>
                  <a:t>Channel is noisy</a:t>
                </a:r>
              </a:p>
              <a:p>
                <a:pPr marL="742950" lvl="1" indent="-285750">
                  <a:buFont typeface="Courier New,monospace"/>
                  <a:buChar char="o"/>
                </a:pPr>
                <a:r>
                  <a:rPr lang="en-US" sz="1600"/>
                  <a:t>High SNR – more power in transmitter</a:t>
                </a:r>
              </a:p>
              <a:p>
                <a:pPr marL="742950" lvl="1" indent="-285750">
                  <a:buFont typeface="Courier New,monospace"/>
                  <a:buChar char="o"/>
                </a:pPr>
                <a:r>
                  <a:rPr lang="en-US" sz="1600"/>
                  <a:t>Low SNR – harder to decode</a:t>
                </a:r>
              </a:p>
              <a:p>
                <a:pPr marL="285750" indent="-285750">
                  <a:buFont typeface="Arial"/>
                  <a:buChar char="•"/>
                </a:pPr>
                <a:r>
                  <a:rPr lang="en-US" sz="1800"/>
                  <a:t>What to do when you don't know the constellation?</a:t>
                </a:r>
              </a:p>
              <a:p>
                <a:pPr marL="742950" lvl="1" indent="-285750">
                  <a:buFont typeface="Courier New,monospace"/>
                  <a:buChar char="o"/>
                </a:pPr>
                <a:endParaRPr lang="en-US" sz="1800"/>
              </a:p>
              <a:p>
                <a:endParaRPr lang="en-US" sz="180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1AD8347-7E1E-EA59-D2AA-FFFE3D64E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1728216"/>
                <a:ext cx="6480365" cy="4140772"/>
              </a:xfrm>
              <a:blipFill>
                <a:blip r:embed="rId2"/>
                <a:stretch>
                  <a:fillRect l="-659" t="-1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5F0DFD-C8A9-7066-0010-98B679FA5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62520" y="262365"/>
            <a:ext cx="3136186" cy="6340867"/>
          </a:xfrm>
        </p:spPr>
      </p:pic>
    </p:spTree>
    <p:extLst>
      <p:ext uri="{BB962C8B-B14F-4D97-AF65-F5344CB8AC3E}">
        <p14:creationId xmlns:p14="http://schemas.microsoft.com/office/powerpoint/2010/main" val="229813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39EBDD28-1FA2-7710-1659-C174B2DD6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604" y="328246"/>
            <a:ext cx="2976755" cy="5928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1584CD-F4EE-30B7-557D-7D0FB90C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Statement, cont'd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51F8B-B036-5B21-48C8-FE02A3FD6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8692"/>
            <a:ext cx="7018099" cy="44482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Analytical solution is very intense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Calculate Euclidean distance of received signal to each constellation point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Find minimum Euclidean distance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Lowest average Euclidean distance is most likely constellation</a:t>
            </a:r>
          </a:p>
          <a:p>
            <a:r>
              <a:rPr lang="en-US" sz="1800"/>
              <a:t>Goal: approximate using a neural 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4B618D-7D79-B1F9-59DC-8385F3A07297}"/>
              </a:ext>
            </a:extLst>
          </p:cNvPr>
          <p:cNvSpPr/>
          <p:nvPr/>
        </p:nvSpPr>
        <p:spPr>
          <a:xfrm>
            <a:off x="9413741" y="325694"/>
            <a:ext cx="996461" cy="269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C1134-E445-CF89-9D51-6157F687ADB2}"/>
              </a:ext>
            </a:extLst>
          </p:cNvPr>
          <p:cNvSpPr/>
          <p:nvPr/>
        </p:nvSpPr>
        <p:spPr>
          <a:xfrm>
            <a:off x="9413741" y="3281950"/>
            <a:ext cx="996461" cy="2298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E29C40-CE1D-B18B-2DD2-C0DF3063AE38}"/>
              </a:ext>
            </a:extLst>
          </p:cNvPr>
          <p:cNvCxnSpPr/>
          <p:nvPr/>
        </p:nvCxnSpPr>
        <p:spPr>
          <a:xfrm flipV="1">
            <a:off x="7195930" y="795130"/>
            <a:ext cx="2067338" cy="3140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8F8C4E-29B3-4DA7-BAA2-64CC924544A5}"/>
              </a:ext>
            </a:extLst>
          </p:cNvPr>
          <p:cNvCxnSpPr>
            <a:cxnSpLocks/>
          </p:cNvCxnSpPr>
          <p:nvPr/>
        </p:nvCxnSpPr>
        <p:spPr>
          <a:xfrm flipV="1">
            <a:off x="7341703" y="3511824"/>
            <a:ext cx="1987825" cy="563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808C83-BCB2-17F5-7EE4-53972C63367E}"/>
              </a:ext>
            </a:extLst>
          </p:cNvPr>
          <p:cNvSpPr txBox="1"/>
          <p:nvPr/>
        </p:nvSpPr>
        <p:spPr>
          <a:xfrm>
            <a:off x="5512904" y="3969025"/>
            <a:ext cx="180892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PAM more likely</a:t>
            </a:r>
          </a:p>
        </p:txBody>
      </p:sp>
    </p:spTree>
    <p:extLst>
      <p:ext uri="{BB962C8B-B14F-4D97-AF65-F5344CB8AC3E}">
        <p14:creationId xmlns:p14="http://schemas.microsoft.com/office/powerpoint/2010/main" val="141156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6880-98A2-F8E1-524B-068E2AA2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Statement, cont'd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2C9A9C-E12E-5ACE-63A4-519ABEFB52C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2000"/>
                  <a:t>Further problem: fading channels</a:t>
                </a:r>
              </a:p>
              <a:p>
                <a:pPr lvl="1">
                  <a:buFont typeface="Courier New" panose="020B0604020202020204" pitchFamily="34" charset="0"/>
                  <a:buChar char="o"/>
                </a:pPr>
                <a:r>
                  <a:rPr lang="en-US" sz="1800"/>
                  <a:t>Channels are both noisy and lossy</a:t>
                </a:r>
              </a:p>
              <a:p>
                <a:pPr lvl="1">
                  <a:buFont typeface="Courier New" panose="020B0604020202020204" pitchFamily="34" charset="0"/>
                  <a:buChar char="o"/>
                </a:pPr>
                <a:r>
                  <a:rPr lang="en-US" sz="1800"/>
                  <a:t>At a given frequency:</a:t>
                </a:r>
              </a:p>
              <a:p>
                <a:pPr lvl="2">
                  <a:buFont typeface="Courier New" panose="020B0604020202020204" pitchFamily="34" charset="0"/>
                  <a:buChar char="o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800"/>
              </a:p>
              <a:p>
                <a:pPr lvl="2">
                  <a:buFont typeface="Courier New" panose="020B0604020202020204" pitchFamily="34" charset="0"/>
                  <a:buChar char="o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/>
              </a:p>
              <a:p>
                <a:pPr lvl="1">
                  <a:buFont typeface="Courier New" panose="020B0604020202020204" pitchFamily="34" charset="0"/>
                  <a:buChar char="o"/>
                </a:pPr>
                <a:r>
                  <a:rPr lang="en-US" sz="1800"/>
                  <a:t>Received data attenuated, rotated, and noisy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2C9A9C-E12E-5ACE-63A4-519ABEFB5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5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graph with blue dots and orange dots&#10;&#10;Description automatically generated">
            <a:extLst>
              <a:ext uri="{FF2B5EF4-FFF2-40B4-BE49-F238E27FC236}">
                <a16:creationId xmlns:a16="http://schemas.microsoft.com/office/drawing/2014/main" id="{73C356B4-5BEA-A054-46AD-FC3A521527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690688"/>
            <a:ext cx="5486400" cy="4114800"/>
          </a:xfrm>
        </p:spPr>
      </p:pic>
    </p:spTree>
    <p:extLst>
      <p:ext uri="{BB962C8B-B14F-4D97-AF65-F5344CB8AC3E}">
        <p14:creationId xmlns:p14="http://schemas.microsoft.com/office/powerpoint/2010/main" val="274378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4030-F020-2D78-34F2-B22610E9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FAB37-CFBE-99DF-82F4-0717120773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600"/>
              <a:t>Data is a vector of randomly sampled values from constellation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Real and complex values, so shape of (512, 2)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Convolution with a kernel of size (1, 2)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Output is correlation of convolution with signal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High correlation means signal likely</a:t>
            </a:r>
          </a:p>
          <a:p>
            <a:r>
              <a:rPr lang="en-US" sz="1600"/>
              <a:t>Contiguous data points unrelated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Most likely points = feature selection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Convolution to calculate similarity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/>
              <a:t>Output gives correlation with a point in all constellations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/>
              <a:t>Output most likely kernels to fully-connected network</a:t>
            </a:r>
          </a:p>
          <a:p>
            <a:endParaRPr lang="en-US" sz="160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D2FB3A-899F-DAA2-47EE-EE17441139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34178"/>
            <a:ext cx="5181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7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322E-70F7-C09A-241A-AF4D21CD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Methodology, Channel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3D759-EF00-9739-D851-55B05835C6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Channel modeled as complex values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Amplitude and phase shift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Equivalent to convolution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Padding with 2 zeros and stride=2</a:t>
            </a:r>
          </a:p>
          <a:p>
            <a:pPr>
              <a:buFont typeface="Courier New" panose="020B0604020202020204" pitchFamily="34" charset="0"/>
              <a:buChar char="o"/>
            </a:pPr>
            <a:r>
              <a:rPr lang="en-US" sz="2000"/>
              <a:t>Equivalent to complex multiplication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3FC9584-3114-425F-6B04-10EC96B22DF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𝑗𝑏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)∗(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𝑗𝑑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</m:oMath>
                  </m:oMathPara>
                </a14:m>
                <a:endParaRPr lang="en-US"/>
              </a:p>
              <a:p>
                <a:pPr marL="0" indent="0" algn="ctr">
                  <a:buNone/>
                </a:pPr>
                <a:endParaRPr lang="en-US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0 0 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0 0</m:t>
                          </m:r>
                        </m:e>
                      </m:d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b="0"/>
                  <a:t>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b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3FC9584-3114-425F-6B04-10EC96B22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58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7AEB-A273-527C-9EC1-C934034B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Methodology, activity score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D1A30-67C9-FFD1-6547-C0700B8129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If activity score known, it becomes a feature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Use </a:t>
            </a:r>
            <a:r>
              <a:rPr lang="en-US" sz="1800" err="1"/>
              <a:t>softmax</a:t>
            </a:r>
            <a:r>
              <a:rPr lang="en-US" sz="1800"/>
              <a:t> to calculate kernel activity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Differentiable, backpropagation possible</a:t>
            </a:r>
          </a:p>
          <a:p>
            <a:r>
              <a:rPr lang="en-US" sz="1800"/>
              <a:t>Most active convolutions lead to most likely constellation points, allows prediction</a:t>
            </a:r>
          </a:p>
          <a:p>
            <a:r>
              <a:rPr lang="en-US" sz="1800"/>
              <a:t>Features passed through fully-connected network to predict constellation</a:t>
            </a:r>
          </a:p>
          <a:p>
            <a:pPr marL="0" indent="0">
              <a:buNone/>
            </a:pPr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434015E-327C-E63E-9244-109CB55ABAC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63281" y="1825625"/>
                <a:ext cx="5490519" cy="3246824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𝑐𝑜𝑛𝑣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𝑐𝑜𝑛𝑣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/>
              </a:p>
              <a:p>
                <a:endParaRPr lang="en-US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434015E-327C-E63E-9244-109CB55AB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63281" y="1825625"/>
                <a:ext cx="5490519" cy="32468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5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7FC1-D87D-3C6E-AB5F-03F4BA117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1AD06A-47C8-D47C-6C3E-1459222F9E87}"/>
              </a:ext>
            </a:extLst>
          </p:cNvPr>
          <p:cNvSpPr txBox="1"/>
          <p:nvPr/>
        </p:nvSpPr>
        <p:spPr>
          <a:xfrm>
            <a:off x="3054572" y="5024184"/>
            <a:ext cx="120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Softmax</a:t>
            </a:r>
            <a:endParaRPr lang="en-US"/>
          </a:p>
        </p:txBody>
      </p:sp>
      <p:pic>
        <p:nvPicPr>
          <p:cNvPr id="22" name="Content Placeholder 18" descr="A diagram of a diagram of a rectangular object&#10;&#10;Description automatically generated">
            <a:extLst>
              <a:ext uri="{FF2B5EF4-FFF2-40B4-BE49-F238E27FC236}">
                <a16:creationId xmlns:a16="http://schemas.microsoft.com/office/drawing/2014/main" id="{89E3D59F-1CFD-ADD9-87AD-90C74EEB6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767" y="1173892"/>
            <a:ext cx="6803472" cy="43513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0C67A8-177F-5595-DF54-0FBC5140C0A6}"/>
                  </a:ext>
                </a:extLst>
              </p:cNvPr>
              <p:cNvSpPr txBox="1"/>
              <p:nvPr/>
            </p:nvSpPr>
            <p:spPr>
              <a:xfrm>
                <a:off x="2289335" y="5453409"/>
                <a:ext cx="12072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Conv2D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=(1, 2)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0C67A8-177F-5595-DF54-0FBC5140C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335" y="5453409"/>
                <a:ext cx="1207237" cy="646331"/>
              </a:xfrm>
              <a:prstGeom prst="rect">
                <a:avLst/>
              </a:prstGeom>
              <a:blipFill>
                <a:blip r:embed="rId3"/>
                <a:stretch>
                  <a:fillRect l="-4545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3E948F-16F7-912E-9CE0-0E0B06C12861}"/>
                  </a:ext>
                </a:extLst>
              </p:cNvPr>
              <p:cNvSpPr txBox="1"/>
              <p:nvPr/>
            </p:nvSpPr>
            <p:spPr>
              <a:xfrm>
                <a:off x="3540211" y="5453408"/>
                <a:ext cx="16842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/>
                  <a:t>softmax</a:t>
                </a:r>
              </a:p>
              <a:p>
                <a:r>
                  <a:rPr lang="en-US"/>
                  <a:t>(Activity score)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3E948F-16F7-912E-9CE0-0E0B06C12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211" y="5453408"/>
                <a:ext cx="1684247" cy="646331"/>
              </a:xfrm>
              <a:prstGeom prst="rect">
                <a:avLst/>
              </a:prstGeom>
              <a:blipFill>
                <a:blip r:embed="rId4"/>
                <a:stretch>
                  <a:fillRect l="-326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101B72-E4BA-B7B2-A35E-C391A39D0B4B}"/>
                  </a:ext>
                </a:extLst>
              </p:cNvPr>
              <p:cNvSpPr txBox="1"/>
              <p:nvPr/>
            </p:nvSpPr>
            <p:spPr>
              <a:xfrm>
                <a:off x="5413144" y="5453408"/>
                <a:ext cx="16842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48</m:t>
                      </m:r>
                    </m:oMath>
                  </m:oMathPara>
                </a14:m>
                <a:endParaRPr lang="en-US" b="0"/>
              </a:p>
              <a:p>
                <a:pPr algn="ctr"/>
                <a:r>
                  <a:rPr lang="en-US" err="1"/>
                  <a:t>ReLU</a:t>
                </a:r>
                <a:endParaRPr lang="en-US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101B72-E4BA-B7B2-A35E-C391A39D0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144" y="5453408"/>
                <a:ext cx="1684247" cy="646331"/>
              </a:xfrm>
              <a:prstGeom prst="rect">
                <a:avLst/>
              </a:prstGeom>
              <a:blipFill>
                <a:blip r:embed="rId5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75856E-AF71-44F5-F580-0831AACD31B8}"/>
                  </a:ext>
                </a:extLst>
              </p:cNvPr>
              <p:cNvSpPr txBox="1"/>
              <p:nvPr/>
            </p:nvSpPr>
            <p:spPr>
              <a:xfrm>
                <a:off x="6690009" y="5453408"/>
                <a:ext cx="16842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48</m:t>
                      </m:r>
                    </m:oMath>
                  </m:oMathPara>
                </a14:m>
                <a:endParaRPr lang="en-US" b="0"/>
              </a:p>
              <a:p>
                <a:pPr algn="ctr"/>
                <a:r>
                  <a:rPr lang="en-US" err="1"/>
                  <a:t>ReLU</a:t>
                </a:r>
                <a:endParaRPr lang="en-US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75856E-AF71-44F5-F580-0831AACD3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009" y="5453408"/>
                <a:ext cx="1684247" cy="646331"/>
              </a:xfrm>
              <a:prstGeom prst="rect">
                <a:avLst/>
              </a:prstGeom>
              <a:blipFill>
                <a:blip r:embed="rId6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6E3003-AE10-5DFC-96B5-30D3CF397C21}"/>
                  </a:ext>
                </a:extLst>
              </p:cNvPr>
              <p:cNvSpPr txBox="1"/>
              <p:nvPr/>
            </p:nvSpPr>
            <p:spPr>
              <a:xfrm>
                <a:off x="8045424" y="5453407"/>
                <a:ext cx="16842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b="0"/>
              </a:p>
              <a:p>
                <a:pPr algn="ctr"/>
                <a:r>
                  <a:rPr lang="en-US" err="1"/>
                  <a:t>Softmax</a:t>
                </a:r>
                <a:endParaRPr lang="en-US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26E3003-AE10-5DFC-96B5-30D3CF397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424" y="5453407"/>
                <a:ext cx="1684247" cy="646331"/>
              </a:xfrm>
              <a:prstGeom prst="rect">
                <a:avLst/>
              </a:prstGeom>
              <a:blipFill>
                <a:blip r:embed="rId7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F82004B8-AFAE-7C3F-4211-E5DE4D1798C8}"/>
              </a:ext>
            </a:extLst>
          </p:cNvPr>
          <p:cNvSpPr/>
          <p:nvPr/>
        </p:nvSpPr>
        <p:spPr>
          <a:xfrm>
            <a:off x="3470583" y="1173892"/>
            <a:ext cx="1684247" cy="4925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47E9-3322-3322-4923-17639E17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22E583-2BF8-357F-9F68-5487A327822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sz="1800"/>
                  <a:t>Simulated dataset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800"/>
                  <a:t>6 constellations</a:t>
                </a:r>
              </a:p>
              <a:p>
                <a:pPr lvl="1">
                  <a:buFont typeface="Courier New" panose="020B0604020202020204" pitchFamily="34" charset="0"/>
                  <a:buChar char="o"/>
                </a:pPr>
                <a:r>
                  <a:rPr lang="en-US" sz="1800"/>
                  <a:t>5000 training vectors</a:t>
                </a:r>
              </a:p>
              <a:p>
                <a:pPr lvl="2">
                  <a:buFont typeface="Wingdings" panose="020B0604020202020204" pitchFamily="34" charset="0"/>
                  <a:buChar char="§"/>
                </a:pPr>
                <a:r>
                  <a:rPr lang="en-US" sz="1800"/>
                  <a:t>SNR various so model sees some noise</a:t>
                </a:r>
                <a:endParaRPr lang="en-US"/>
              </a:p>
              <a:p>
                <a:pPr lvl="2">
                  <a:buFont typeface="Wingdings" panose="020B0604020202020204" pitchFamily="34" charset="0"/>
                  <a:buChar char="§"/>
                </a:pPr>
                <a:r>
                  <a:rPr lang="en-US" sz="1800"/>
                  <a:t>Length = 512 complex values</a:t>
                </a:r>
              </a:p>
              <a:p>
                <a:pPr lvl="2"/>
                <a:r>
                  <a:rPr lang="en-US" sz="1800"/>
                  <a:t>Size = (512, 2)</a:t>
                </a:r>
              </a:p>
              <a:p>
                <a:pPr lvl="1">
                  <a:buFont typeface="Courier New" panose="020B0604020202020204" pitchFamily="34" charset="0"/>
                  <a:buChar char="o"/>
                </a:pPr>
                <a:r>
                  <a:rPr lang="en-US" sz="1800"/>
                  <a:t>4 channels (if predicting with channel)</a:t>
                </a:r>
              </a:p>
              <a:p>
                <a:r>
                  <a:rPr lang="en-US" sz="1800"/>
                  <a:t>Accuracy score</a:t>
                </a:r>
              </a:p>
              <a:p>
                <a:pPr lvl="1">
                  <a:buFont typeface="Courier New" panose="020B0604020202020204" pitchFamily="34" charset="0"/>
                  <a:buChar char="o"/>
                </a:pPr>
                <a:r>
                  <a:rPr lang="en-US" sz="1800"/>
                  <a:t>All constellations equally likely</a:t>
                </a:r>
              </a:p>
              <a:p>
                <a:pPr lvl="1">
                  <a:buFont typeface="Courier New" panose="020B0604020202020204" pitchFamily="34" charset="0"/>
                  <a:buChar char="o"/>
                </a:pPr>
                <a:r>
                  <a:rPr lang="en-US" sz="1800"/>
                  <a:t>All channels equally likely</a:t>
                </a:r>
              </a:p>
              <a:p>
                <a:r>
                  <a:rPr lang="en-US" sz="1800"/>
                  <a:t>Model performed very well with high enough signal-to-noise ratio 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&gt;−1 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𝑑𝐵</m:t>
                        </m:r>
                      </m:e>
                    </m:d>
                  </m:oMath>
                </a14:m>
                <a:endParaRPr lang="en-US" sz="18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22E583-2BF8-357F-9F68-5487A3278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824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graph with a line&#10;&#10;Description automatically generated">
            <a:extLst>
              <a:ext uri="{FF2B5EF4-FFF2-40B4-BE49-F238E27FC236}">
                <a16:creationId xmlns:a16="http://schemas.microsoft.com/office/drawing/2014/main" id="{945C5D17-82A6-E6CA-E527-6C231FA101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1943894"/>
            <a:ext cx="5486400" cy="4114800"/>
          </a:xfrm>
        </p:spPr>
      </p:pic>
    </p:spTree>
    <p:extLst>
      <p:ext uri="{BB962C8B-B14F-4D97-AF65-F5344CB8AC3E}">
        <p14:creationId xmlns:p14="http://schemas.microsoft.com/office/powerpoint/2010/main" val="362328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Constellation Classification</vt:lpstr>
      <vt:lpstr>Problem Statement</vt:lpstr>
      <vt:lpstr>Problem Statement, cont'd</vt:lpstr>
      <vt:lpstr>Problem Statement, cont'd</vt:lpstr>
      <vt:lpstr>Methodology</vt:lpstr>
      <vt:lpstr>Methodology, Channel Modeling</vt:lpstr>
      <vt:lpstr>Methodology, activity score</vt:lpstr>
      <vt:lpstr>Implementation</vt:lpstr>
      <vt:lpstr>Evaluation</vt:lpstr>
      <vt:lpstr>Challenges</vt:lpstr>
      <vt:lpstr>Future work</vt:lpstr>
      <vt:lpstr>References</vt:lpstr>
      <vt:lpstr>Recording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Constellation Classification</dc:title>
  <dc:creator/>
  <cp:revision>1</cp:revision>
  <dcterms:created xsi:type="dcterms:W3CDTF">2024-12-07T22:11:42Z</dcterms:created>
  <dcterms:modified xsi:type="dcterms:W3CDTF">2024-12-11T00:56:46Z</dcterms:modified>
</cp:coreProperties>
</file>