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2" r:id="rId3"/>
  </p:sldMasterIdLst>
  <p:sldIdLst>
    <p:sldId id="425" r:id="rId4"/>
    <p:sldId id="257" r:id="rId5"/>
    <p:sldId id="258" r:id="rId6"/>
    <p:sldId id="429" r:id="rId7"/>
    <p:sldId id="430" r:id="rId8"/>
    <p:sldId id="432" r:id="rId9"/>
    <p:sldId id="431" r:id="rId10"/>
    <p:sldId id="357" r:id="rId11"/>
    <p:sldId id="358" r:id="rId12"/>
    <p:sldId id="426" r:id="rId13"/>
    <p:sldId id="427" r:id="rId14"/>
    <p:sldId id="428" r:id="rId15"/>
    <p:sldId id="26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6EAAF-2CF7-4150-A8E2-D43F79746C9D}" v="66" dt="2025-05-28T09:58:05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ch XC" userId="23e0b5b155077959" providerId="LiveId" clId="{2776EAAF-2CF7-4150-A8E2-D43F79746C9D}"/>
    <pc:docChg chg="undo custSel addSld modSld">
      <pc:chgData name="Sharch XC" userId="23e0b5b155077959" providerId="LiveId" clId="{2776EAAF-2CF7-4150-A8E2-D43F79746C9D}" dt="2025-05-28T18:46:35.786" v="1912" actId="20577"/>
      <pc:docMkLst>
        <pc:docMk/>
      </pc:docMkLst>
      <pc:sldChg chg="addSp delSp modSp new mod">
        <pc:chgData name="Sharch XC" userId="23e0b5b155077959" providerId="LiveId" clId="{2776EAAF-2CF7-4150-A8E2-D43F79746C9D}" dt="2025-05-28T09:10:03.577" v="201" actId="1076"/>
        <pc:sldMkLst>
          <pc:docMk/>
          <pc:sldMk cId="3217427334" sldId="256"/>
        </pc:sldMkLst>
        <pc:spChg chg="del">
          <ac:chgData name="Sharch XC" userId="23e0b5b155077959" providerId="LiveId" clId="{2776EAAF-2CF7-4150-A8E2-D43F79746C9D}" dt="2025-05-28T08:56:58.419" v="1" actId="478"/>
          <ac:spMkLst>
            <pc:docMk/>
            <pc:sldMk cId="3217427334" sldId="256"/>
            <ac:spMk id="2" creationId="{BB6B4F7E-A83D-6E4F-9CB4-ABB70C0256DB}"/>
          </ac:spMkLst>
        </pc:spChg>
        <pc:spChg chg="del">
          <ac:chgData name="Sharch XC" userId="23e0b5b155077959" providerId="LiveId" clId="{2776EAAF-2CF7-4150-A8E2-D43F79746C9D}" dt="2025-05-28T08:56:59.785" v="2" actId="478"/>
          <ac:spMkLst>
            <pc:docMk/>
            <pc:sldMk cId="3217427334" sldId="256"/>
            <ac:spMk id="3" creationId="{E95F2FC4-189D-7624-255C-B91B6BFFF0E3}"/>
          </ac:spMkLst>
        </pc:spChg>
        <pc:spChg chg="add mod">
          <ac:chgData name="Sharch XC" userId="23e0b5b155077959" providerId="LiveId" clId="{2776EAAF-2CF7-4150-A8E2-D43F79746C9D}" dt="2025-05-28T09:09:56.693" v="200" actId="1076"/>
          <ac:spMkLst>
            <pc:docMk/>
            <pc:sldMk cId="3217427334" sldId="256"/>
            <ac:spMk id="8" creationId="{034B87E7-596A-23BE-D0E0-B5839CA508EF}"/>
          </ac:spMkLst>
        </pc:spChg>
        <pc:spChg chg="add del">
          <ac:chgData name="Sharch XC" userId="23e0b5b155077959" providerId="LiveId" clId="{2776EAAF-2CF7-4150-A8E2-D43F79746C9D}" dt="2025-05-28T09:07:05.785" v="66" actId="478"/>
          <ac:spMkLst>
            <pc:docMk/>
            <pc:sldMk cId="3217427334" sldId="256"/>
            <ac:spMk id="10" creationId="{DFBD8A5D-A71B-88C4-4C45-0EAF2FD38BBC}"/>
          </ac:spMkLst>
        </pc:spChg>
        <pc:spChg chg="add mod">
          <ac:chgData name="Sharch XC" userId="23e0b5b155077959" providerId="LiveId" clId="{2776EAAF-2CF7-4150-A8E2-D43F79746C9D}" dt="2025-05-28T09:10:03.577" v="201" actId="1076"/>
          <ac:spMkLst>
            <pc:docMk/>
            <pc:sldMk cId="3217427334" sldId="256"/>
            <ac:spMk id="11" creationId="{532EF073-DF29-9CF7-4522-D189D57C8657}"/>
          </ac:spMkLst>
        </pc:spChg>
        <pc:spChg chg="add mod">
          <ac:chgData name="Sharch XC" userId="23e0b5b155077959" providerId="LiveId" clId="{2776EAAF-2CF7-4150-A8E2-D43F79746C9D}" dt="2025-05-28T09:09:50.186" v="198" actId="1076"/>
          <ac:spMkLst>
            <pc:docMk/>
            <pc:sldMk cId="3217427334" sldId="256"/>
            <ac:spMk id="12" creationId="{045480B2-6304-8785-9A6E-59DACA3D494E}"/>
          </ac:spMkLst>
        </pc:spChg>
        <pc:picChg chg="add del mod">
          <ac:chgData name="Sharch XC" userId="23e0b5b155077959" providerId="LiveId" clId="{2776EAAF-2CF7-4150-A8E2-D43F79746C9D}" dt="2025-05-28T09:02:24.249" v="7" actId="478"/>
          <ac:picMkLst>
            <pc:docMk/>
            <pc:sldMk cId="3217427334" sldId="256"/>
            <ac:picMk id="5" creationId="{3ADC156B-B9E2-D3EF-A3EF-4C374103E927}"/>
          </ac:picMkLst>
        </pc:picChg>
        <pc:picChg chg="add mod">
          <ac:chgData name="Sharch XC" userId="23e0b5b155077959" providerId="LiveId" clId="{2776EAAF-2CF7-4150-A8E2-D43F79746C9D}" dt="2025-05-28T09:06:09.104" v="11" actId="1076"/>
          <ac:picMkLst>
            <pc:docMk/>
            <pc:sldMk cId="3217427334" sldId="256"/>
            <ac:picMk id="7" creationId="{E2EF0E96-916D-564E-C96C-DE4F2589220F}"/>
          </ac:picMkLst>
        </pc:picChg>
      </pc:sldChg>
      <pc:sldChg chg="addSp delSp modSp add mod">
        <pc:chgData name="Sharch XC" userId="23e0b5b155077959" providerId="LiveId" clId="{2776EAAF-2CF7-4150-A8E2-D43F79746C9D}" dt="2025-05-28T09:34:01.487" v="1018" actId="1076"/>
        <pc:sldMkLst>
          <pc:docMk/>
          <pc:sldMk cId="1564933204" sldId="257"/>
        </pc:sldMkLst>
        <pc:spChg chg="add mod">
          <ac:chgData name="Sharch XC" userId="23e0b5b155077959" providerId="LiveId" clId="{2776EAAF-2CF7-4150-A8E2-D43F79746C9D}" dt="2025-05-28T09:12:20.250" v="246" actId="1076"/>
          <ac:spMkLst>
            <pc:docMk/>
            <pc:sldMk cId="1564933204" sldId="257"/>
            <ac:spMk id="2" creationId="{2365B1BA-9A40-BF73-AC73-A7F1DA7025C9}"/>
          </ac:spMkLst>
        </pc:spChg>
        <pc:spChg chg="add mod">
          <ac:chgData name="Sharch XC" userId="23e0b5b155077959" providerId="LiveId" clId="{2776EAAF-2CF7-4150-A8E2-D43F79746C9D}" dt="2025-05-28T09:19:26.600" v="505" actId="255"/>
          <ac:spMkLst>
            <pc:docMk/>
            <pc:sldMk cId="1564933204" sldId="257"/>
            <ac:spMk id="3" creationId="{AA91B060-7F2F-764B-E504-5DC77C4C00EB}"/>
          </ac:spMkLst>
        </pc:spChg>
        <pc:spChg chg="add mod">
          <ac:chgData name="Sharch XC" userId="23e0b5b155077959" providerId="LiveId" clId="{2776EAAF-2CF7-4150-A8E2-D43F79746C9D}" dt="2025-05-28T09:21:54.105" v="635" actId="313"/>
          <ac:spMkLst>
            <pc:docMk/>
            <pc:sldMk cId="1564933204" sldId="257"/>
            <ac:spMk id="4" creationId="{128FF7BE-C96E-6842-646D-98C1191E2806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4" creationId="{A7FF73E2-CD1E-88CB-8856-DFCB2EC6F4C0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5" creationId="{DBD128E6-4615-3C2D-C894-D8565C6A96CD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6" creationId="{B83C30CF-539E-D12D-AECF-66A46B742F34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29" creationId="{0B7D3AC0-FD87-2D64-61DF-2B88CD9A25B8}"/>
          </ac:spMkLst>
        </pc:spChg>
        <pc:spChg chg="add mod">
          <ac:chgData name="Sharch XC" userId="23e0b5b155077959" providerId="LiveId" clId="{2776EAAF-2CF7-4150-A8E2-D43F79746C9D}" dt="2025-05-28T09:28:54.443" v="852" actId="20577"/>
          <ac:spMkLst>
            <pc:docMk/>
            <pc:sldMk cId="1564933204" sldId="257"/>
            <ac:spMk id="30" creationId="{B0EE6F94-FAAB-DF66-8ABE-C226BBE95AB9}"/>
          </ac:spMkLst>
        </pc:spChg>
        <pc:spChg chg="add mod">
          <ac:chgData name="Sharch XC" userId="23e0b5b155077959" providerId="LiveId" clId="{2776EAAF-2CF7-4150-A8E2-D43F79746C9D}" dt="2025-05-28T09:28:36.900" v="848" actId="313"/>
          <ac:spMkLst>
            <pc:docMk/>
            <pc:sldMk cId="1564933204" sldId="257"/>
            <ac:spMk id="31" creationId="{35E82476-4172-E53F-7639-42FA6A174EC9}"/>
          </ac:spMkLst>
        </pc:spChg>
        <pc:spChg chg="add mod">
          <ac:chgData name="Sharch XC" userId="23e0b5b155077959" providerId="LiveId" clId="{2776EAAF-2CF7-4150-A8E2-D43F79746C9D}" dt="2025-05-28T09:30:16.282" v="859" actId="1076"/>
          <ac:spMkLst>
            <pc:docMk/>
            <pc:sldMk cId="1564933204" sldId="257"/>
            <ac:spMk id="39" creationId="{0A4671B3-0F40-47CD-2595-996171CD4DB7}"/>
          </ac:spMkLst>
        </pc:spChg>
        <pc:spChg chg="add mod">
          <ac:chgData name="Sharch XC" userId="23e0b5b155077959" providerId="LiveId" clId="{2776EAAF-2CF7-4150-A8E2-D43F79746C9D}" dt="2025-05-28T09:30:39.664" v="864" actId="1076"/>
          <ac:spMkLst>
            <pc:docMk/>
            <pc:sldMk cId="1564933204" sldId="257"/>
            <ac:spMk id="40" creationId="{B60AAC29-2C85-F246-EBE8-77B7BD6125A3}"/>
          </ac:spMkLst>
        </pc:spChg>
        <pc:spChg chg="add mod">
          <ac:chgData name="Sharch XC" userId="23e0b5b155077959" providerId="LiveId" clId="{2776EAAF-2CF7-4150-A8E2-D43F79746C9D}" dt="2025-05-28T09:30:40.665" v="865"/>
          <ac:spMkLst>
            <pc:docMk/>
            <pc:sldMk cId="1564933204" sldId="257"/>
            <ac:spMk id="46" creationId="{CE8AA4FC-81E4-B43B-5E9B-E0E58E3FE802}"/>
          </ac:spMkLst>
        </pc:spChg>
        <pc:spChg chg="add mod">
          <ac:chgData name="Sharch XC" userId="23e0b5b155077959" providerId="LiveId" clId="{2776EAAF-2CF7-4150-A8E2-D43F79746C9D}" dt="2025-05-28T09:30:45.236" v="867" actId="1076"/>
          <ac:spMkLst>
            <pc:docMk/>
            <pc:sldMk cId="1564933204" sldId="257"/>
            <ac:spMk id="47" creationId="{F1396EBF-6283-78DF-2539-E4086E7C880A}"/>
          </ac:spMkLst>
        </pc:spChg>
        <pc:spChg chg="add mod">
          <ac:chgData name="Sharch XC" userId="23e0b5b155077959" providerId="LiveId" clId="{2776EAAF-2CF7-4150-A8E2-D43F79746C9D}" dt="2025-05-28T09:30:48.976" v="869" actId="1076"/>
          <ac:spMkLst>
            <pc:docMk/>
            <pc:sldMk cId="1564933204" sldId="257"/>
            <ac:spMk id="48" creationId="{7CC0FC28-4911-DB8E-485C-24F2E6E23526}"/>
          </ac:spMkLst>
        </pc:spChg>
        <pc:spChg chg="add mod">
          <ac:chgData name="Sharch XC" userId="23e0b5b155077959" providerId="LiveId" clId="{2776EAAF-2CF7-4150-A8E2-D43F79746C9D}" dt="2025-05-28T09:30:52.880" v="871" actId="1076"/>
          <ac:spMkLst>
            <pc:docMk/>
            <pc:sldMk cId="1564933204" sldId="257"/>
            <ac:spMk id="49" creationId="{DA84E6A9-09DB-5EC9-54DD-7252827C7B7D}"/>
          </ac:spMkLst>
        </pc:spChg>
        <pc:spChg chg="add mod">
          <ac:chgData name="Sharch XC" userId="23e0b5b155077959" providerId="LiveId" clId="{2776EAAF-2CF7-4150-A8E2-D43F79746C9D}" dt="2025-05-28T09:30:56.824" v="873" actId="1076"/>
          <ac:spMkLst>
            <pc:docMk/>
            <pc:sldMk cId="1564933204" sldId="257"/>
            <ac:spMk id="50" creationId="{4D5DFC66-39D4-2023-B598-07C1332B8B8E}"/>
          </ac:spMkLst>
        </pc:spChg>
        <pc:spChg chg="add mod">
          <ac:chgData name="Sharch XC" userId="23e0b5b155077959" providerId="LiveId" clId="{2776EAAF-2CF7-4150-A8E2-D43F79746C9D}" dt="2025-05-28T09:31:01.214" v="876" actId="13822"/>
          <ac:spMkLst>
            <pc:docMk/>
            <pc:sldMk cId="1564933204" sldId="257"/>
            <ac:spMk id="51" creationId="{E9FBAD11-AF00-87FA-C830-89BFDD25080C}"/>
          </ac:spMkLst>
        </pc:spChg>
        <pc:spChg chg="add mod">
          <ac:chgData name="Sharch XC" userId="23e0b5b155077959" providerId="LiveId" clId="{2776EAAF-2CF7-4150-A8E2-D43F79746C9D}" dt="2025-05-28T09:31:41.239" v="939" actId="1076"/>
          <ac:spMkLst>
            <pc:docMk/>
            <pc:sldMk cId="1564933204" sldId="257"/>
            <ac:spMk id="52" creationId="{5DB35754-E510-5D12-CBDB-573E6521528D}"/>
          </ac:spMkLst>
        </pc:spChg>
        <pc:spChg chg="add mod">
          <ac:chgData name="Sharch XC" userId="23e0b5b155077959" providerId="LiveId" clId="{2776EAAF-2CF7-4150-A8E2-D43F79746C9D}" dt="2025-05-28T09:33:14.021" v="943" actId="1076"/>
          <ac:spMkLst>
            <pc:docMk/>
            <pc:sldMk cId="1564933204" sldId="257"/>
            <ac:spMk id="53" creationId="{61875354-F220-6605-FFF1-55CF1870389A}"/>
          </ac:spMkLst>
        </pc:spChg>
        <pc:spChg chg="add mod">
          <ac:chgData name="Sharch XC" userId="23e0b5b155077959" providerId="LiveId" clId="{2776EAAF-2CF7-4150-A8E2-D43F79746C9D}" dt="2025-05-28T09:34:01.487" v="1018" actId="1076"/>
          <ac:spMkLst>
            <pc:docMk/>
            <pc:sldMk cId="1564933204" sldId="257"/>
            <ac:spMk id="58" creationId="{D3DA2879-AD10-AC7E-B849-6F39C747038D}"/>
          </ac:spMkLst>
        </pc:sp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6" creationId="{47781D00-51C8-6F01-2761-36C8F522C82D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8" creationId="{AC852FDC-D198-AB26-E641-5898A2308276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9" creationId="{98F66B16-D671-B62A-FF42-729E9E2BF24A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0" creationId="{07092DE8-58E3-77F9-961A-F13480329D2C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11" creationId="{82D675E0-B276-057B-237F-52912675AECB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7" creationId="{697CBA9A-30A0-AEA5-30BF-27170C86321E}"/>
          </ac:cxnSpMkLst>
        </pc:cxnChg>
        <pc:cxnChg chg="add del mod">
          <ac:chgData name="Sharch XC" userId="23e0b5b155077959" providerId="LiveId" clId="{2776EAAF-2CF7-4150-A8E2-D43F79746C9D}" dt="2025-05-28T09:25:48.293" v="747" actId="478"/>
          <ac:cxnSpMkLst>
            <pc:docMk/>
            <pc:sldMk cId="1564933204" sldId="257"/>
            <ac:cxnSpMk id="20" creationId="{ACC25AAF-4610-1EA2-2ED7-707E91555B5F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21" creationId="{05C812FC-7F39-3932-26F5-1E2232F2E318}"/>
          </ac:cxnSpMkLst>
        </pc:cxnChg>
        <pc:cxnChg chg="add mod">
          <ac:chgData name="Sharch XC" userId="23e0b5b155077959" providerId="LiveId" clId="{2776EAAF-2CF7-4150-A8E2-D43F79746C9D}" dt="2025-05-28T09:27:43.648" v="810" actId="1038"/>
          <ac:cxnSpMkLst>
            <pc:docMk/>
            <pc:sldMk cId="1564933204" sldId="257"/>
            <ac:cxnSpMk id="22" creationId="{6AE093D9-812F-A2C4-B165-472D0FD457C4}"/>
          </ac:cxnSpMkLst>
        </pc:cxnChg>
        <pc:cxnChg chg="add mod">
          <ac:chgData name="Sharch XC" userId="23e0b5b155077959" providerId="LiveId" clId="{2776EAAF-2CF7-4150-A8E2-D43F79746C9D}" dt="2025-05-28T09:27:38.089" v="807" actId="1037"/>
          <ac:cxnSpMkLst>
            <pc:docMk/>
            <pc:sldMk cId="1564933204" sldId="257"/>
            <ac:cxnSpMk id="26" creationId="{9AF1F76E-A267-5E3E-6116-C1DF44128256}"/>
          </ac:cxnSpMkLst>
        </pc:cxnChg>
        <pc:cxnChg chg="add mod">
          <ac:chgData name="Sharch XC" userId="23e0b5b155077959" providerId="LiveId" clId="{2776EAAF-2CF7-4150-A8E2-D43F79746C9D}" dt="2025-05-28T09:29:56.099" v="857" actId="13822"/>
          <ac:cxnSpMkLst>
            <pc:docMk/>
            <pc:sldMk cId="1564933204" sldId="257"/>
            <ac:cxnSpMk id="32" creationId="{6AF2D0A8-C4F0-E32A-22A0-53BA9EA12021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4" creationId="{A70A2E5B-1315-334E-32C6-E371BFDDA8B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5" creationId="{C56612EA-8445-98C6-643A-FC14C532F950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6" creationId="{49EC3122-CC48-BA32-354E-6A815677942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7" creationId="{4101D54B-0960-BD88-3798-71FA71A50E78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8" creationId="{72777F04-2224-8318-8907-60F906014B2E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1" creationId="{1349AE87-0BBC-CEAE-9A63-3BBA358391B7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2" creationId="{71A366FB-10F4-13F6-2977-34D0DF31067A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3" creationId="{C985D5ED-DFF7-3B76-8CD0-DB3A2053D4C6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4" creationId="{493BA0C3-54EB-FD35-EFE3-4CB2CDD552F1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5" creationId="{DE358F6C-D74F-9C26-0D1F-1C6F2E2058F0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4" creationId="{4C80C5FB-2814-6C6E-7903-B86E544673C7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5" creationId="{129D5F0E-51F8-15F3-F71C-31EB98030DD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6" creationId="{05E1EF6B-9F92-CE40-6FC5-58F7FF71DC2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7" creationId="{FAFC5988-DA39-227D-B940-D8A8A23C02C6}"/>
          </ac:cxnSpMkLst>
        </pc:cxnChg>
      </pc:sldChg>
      <pc:sldChg chg="addSp modSp add mod">
        <pc:chgData name="Sharch XC" userId="23e0b5b155077959" providerId="LiveId" clId="{2776EAAF-2CF7-4150-A8E2-D43F79746C9D}" dt="2025-05-28T18:46:35.786" v="1912" actId="20577"/>
        <pc:sldMkLst>
          <pc:docMk/>
          <pc:sldMk cId="2564558864" sldId="258"/>
        </pc:sldMkLst>
        <pc:spChg chg="add mod">
          <ac:chgData name="Sharch XC" userId="23e0b5b155077959" providerId="LiveId" clId="{2776EAAF-2CF7-4150-A8E2-D43F79746C9D}" dt="2025-05-28T09:34:55.180" v="1058" actId="20577"/>
          <ac:spMkLst>
            <pc:docMk/>
            <pc:sldMk cId="2564558864" sldId="258"/>
            <ac:spMk id="2" creationId="{3E5BF0F8-D3EE-9156-692F-7F716A0EBD52}"/>
          </ac:spMkLst>
        </pc:spChg>
        <pc:spChg chg="add mod">
          <ac:chgData name="Sharch XC" userId="23e0b5b155077959" providerId="LiveId" clId="{2776EAAF-2CF7-4150-A8E2-D43F79746C9D}" dt="2025-05-28T18:46:35.786" v="1912" actId="20577"/>
          <ac:spMkLst>
            <pc:docMk/>
            <pc:sldMk cId="2564558864" sldId="258"/>
            <ac:spMk id="3" creationId="{99550F4F-493A-0072-3AB4-69B32A00D4DA}"/>
          </ac:spMkLst>
        </pc:spChg>
        <pc:spChg chg="add mod">
          <ac:chgData name="Sharch XC" userId="23e0b5b155077959" providerId="LiveId" clId="{2776EAAF-2CF7-4150-A8E2-D43F79746C9D}" dt="2025-05-28T09:37:37.625" v="1151" actId="1076"/>
          <ac:spMkLst>
            <pc:docMk/>
            <pc:sldMk cId="2564558864" sldId="258"/>
            <ac:spMk id="4" creationId="{43A6E00F-57F4-CB2B-044C-02DE225370EF}"/>
          </ac:spMkLst>
        </pc:spChg>
        <pc:spChg chg="add mod">
          <ac:chgData name="Sharch XC" userId="23e0b5b155077959" providerId="LiveId" clId="{2776EAAF-2CF7-4150-A8E2-D43F79746C9D}" dt="2025-05-28T09:38:03.206" v="1170" actId="1076"/>
          <ac:spMkLst>
            <pc:docMk/>
            <pc:sldMk cId="2564558864" sldId="258"/>
            <ac:spMk id="5" creationId="{B2F87E57-B6F4-060B-D15C-583474B75B9E}"/>
          </ac:spMkLst>
        </pc:spChg>
        <pc:spChg chg="add mod">
          <ac:chgData name="Sharch XC" userId="23e0b5b155077959" providerId="LiveId" clId="{2776EAAF-2CF7-4150-A8E2-D43F79746C9D}" dt="2025-05-28T09:41:34.901" v="1313" actId="20577"/>
          <ac:spMkLst>
            <pc:docMk/>
            <pc:sldMk cId="2564558864" sldId="258"/>
            <ac:spMk id="6" creationId="{F86FF0BB-1953-3407-1209-009924BF39F0}"/>
          </ac:spMkLst>
        </pc:spChg>
      </pc:sldChg>
      <pc:sldChg chg="addSp delSp modSp add mod">
        <pc:chgData name="Sharch XC" userId="23e0b5b155077959" providerId="LiveId" clId="{2776EAAF-2CF7-4150-A8E2-D43F79746C9D}" dt="2025-05-28T09:54:04.830" v="1767" actId="1076"/>
        <pc:sldMkLst>
          <pc:docMk/>
          <pc:sldMk cId="3612725607" sldId="259"/>
        </pc:sldMkLst>
        <pc:spChg chg="add mod">
          <ac:chgData name="Sharch XC" userId="23e0b5b155077959" providerId="LiveId" clId="{2776EAAF-2CF7-4150-A8E2-D43F79746C9D}" dt="2025-05-28T09:43:17.152" v="1356" actId="1076"/>
          <ac:spMkLst>
            <pc:docMk/>
            <pc:sldMk cId="3612725607" sldId="259"/>
            <ac:spMk id="2" creationId="{C0FB8842-95E2-38F2-497D-8DB8EA631A2F}"/>
          </ac:spMkLst>
        </pc:spChg>
        <pc:spChg chg="add mod">
          <ac:chgData name="Sharch XC" userId="23e0b5b155077959" providerId="LiveId" clId="{2776EAAF-2CF7-4150-A8E2-D43F79746C9D}" dt="2025-05-28T09:44:30.955" v="1415" actId="20577"/>
          <ac:spMkLst>
            <pc:docMk/>
            <pc:sldMk cId="3612725607" sldId="259"/>
            <ac:spMk id="3" creationId="{F42B8566-EF16-C0FB-BE4A-A183A3618C91}"/>
          </ac:spMkLst>
        </pc:spChg>
        <pc:spChg chg="add mod">
          <ac:chgData name="Sharch XC" userId="23e0b5b155077959" providerId="LiveId" clId="{2776EAAF-2CF7-4150-A8E2-D43F79746C9D}" dt="2025-05-28T09:45:11.340" v="1472" actId="20577"/>
          <ac:spMkLst>
            <pc:docMk/>
            <pc:sldMk cId="3612725607" sldId="259"/>
            <ac:spMk id="4" creationId="{3F5DD38D-67A1-159A-45A9-64FB146EAF49}"/>
          </ac:spMkLst>
        </pc:spChg>
        <pc:spChg chg="add mod">
          <ac:chgData name="Sharch XC" userId="23e0b5b155077959" providerId="LiveId" clId="{2776EAAF-2CF7-4150-A8E2-D43F79746C9D}" dt="2025-05-28T09:51:03.363" v="1699" actId="1076"/>
          <ac:spMkLst>
            <pc:docMk/>
            <pc:sldMk cId="3612725607" sldId="259"/>
            <ac:spMk id="5" creationId="{1805E30D-C8B7-A669-4AAC-9C1741D962E5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2" creationId="{881A2F75-1DFD-BF03-07A8-FBAC4FEEF5C4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3" creationId="{914547D2-0681-7042-8539-461327C810D1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4" creationId="{6D767782-7B6B-3D77-7302-42754C2532E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5" creationId="{70043270-C61D-784D-B5C9-005D3B224BD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1" creationId="{42D62958-980A-650F-3717-23E667860D8D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2" creationId="{0646BC7F-0494-527A-0258-894DEF55B16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3" creationId="{31EB058D-B03E-CF48-3E07-65ED13B47C2C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4" creationId="{FC070840-1430-5DF6-5602-90D3BCF59BC4}"/>
          </ac:spMkLst>
        </pc:spChg>
        <pc:spChg chg="add del mod">
          <ac:chgData name="Sharch XC" userId="23e0b5b155077959" providerId="LiveId" clId="{2776EAAF-2CF7-4150-A8E2-D43F79746C9D}" dt="2025-05-28T09:50:43.348" v="1694" actId="478"/>
          <ac:spMkLst>
            <pc:docMk/>
            <pc:sldMk cId="3612725607" sldId="259"/>
            <ac:spMk id="25" creationId="{06E2D945-D517-5E06-8EF2-3C6444A50EA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6" creationId="{58753634-B7C1-AD23-9109-C0551C30FE8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7" creationId="{AE6A875D-F860-C15A-712C-C5870E19879A}"/>
          </ac:spMkLst>
        </pc:spChg>
        <pc:spChg chg="add mod">
          <ac:chgData name="Sharch XC" userId="23e0b5b155077959" providerId="LiveId" clId="{2776EAAF-2CF7-4150-A8E2-D43F79746C9D}" dt="2025-05-28T09:51:35.407" v="1703" actId="1076"/>
          <ac:spMkLst>
            <pc:docMk/>
            <pc:sldMk cId="3612725607" sldId="259"/>
            <ac:spMk id="30" creationId="{DD9C5472-2BC5-16F5-60BE-C747DDECC576}"/>
          </ac:spMkLst>
        </pc:spChg>
        <pc:spChg chg="add mod">
          <ac:chgData name="Sharch XC" userId="23e0b5b155077959" providerId="LiveId" clId="{2776EAAF-2CF7-4150-A8E2-D43F79746C9D}" dt="2025-05-28T09:51:43.097" v="1705" actId="1076"/>
          <ac:spMkLst>
            <pc:docMk/>
            <pc:sldMk cId="3612725607" sldId="259"/>
            <ac:spMk id="31" creationId="{90E5E77C-3360-A9FD-8877-31863D27BAE4}"/>
          </ac:spMkLst>
        </pc:spChg>
        <pc:spChg chg="add mod">
          <ac:chgData name="Sharch XC" userId="23e0b5b155077959" providerId="LiveId" clId="{2776EAAF-2CF7-4150-A8E2-D43F79746C9D}" dt="2025-05-28T09:51:50.682" v="1707" actId="1076"/>
          <ac:spMkLst>
            <pc:docMk/>
            <pc:sldMk cId="3612725607" sldId="259"/>
            <ac:spMk id="32" creationId="{1F424CF0-61C0-B644-C5B9-C5072BEF749B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3" creationId="{9357096F-EF94-82D6-A24B-CCC5350917B6}"/>
          </ac:spMkLst>
        </pc:spChg>
        <pc:spChg chg="add del mod">
          <ac:chgData name="Sharch XC" userId="23e0b5b155077959" providerId="LiveId" clId="{2776EAAF-2CF7-4150-A8E2-D43F79746C9D}" dt="2025-05-28T09:52:04.126" v="1710" actId="478"/>
          <ac:spMkLst>
            <pc:docMk/>
            <pc:sldMk cId="3612725607" sldId="259"/>
            <ac:spMk id="34" creationId="{334FB62F-D299-7FB8-0388-906BB830FB0C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5" creationId="{A0380093-4CB8-BBC9-E43C-D01FF5B13A67}"/>
          </ac:spMkLst>
        </pc:spChg>
        <pc:spChg chg="add mod">
          <ac:chgData name="Sharch XC" userId="23e0b5b155077959" providerId="LiveId" clId="{2776EAAF-2CF7-4150-A8E2-D43F79746C9D}" dt="2025-05-28T09:52:08.777" v="1712" actId="1076"/>
          <ac:spMkLst>
            <pc:docMk/>
            <pc:sldMk cId="3612725607" sldId="259"/>
            <ac:spMk id="36" creationId="{17D03635-646B-BF34-2ED5-08D06D78870F}"/>
          </ac:spMkLst>
        </pc:spChg>
        <pc:spChg chg="add mod">
          <ac:chgData name="Sharch XC" userId="23e0b5b155077959" providerId="LiveId" clId="{2776EAAF-2CF7-4150-A8E2-D43F79746C9D}" dt="2025-05-28T09:52:16.358" v="1714" actId="1076"/>
          <ac:spMkLst>
            <pc:docMk/>
            <pc:sldMk cId="3612725607" sldId="259"/>
            <ac:spMk id="37" creationId="{8D993723-8A82-7B96-822B-1244E852636B}"/>
          </ac:spMkLst>
        </pc:spChg>
        <pc:spChg chg="add mod">
          <ac:chgData name="Sharch XC" userId="23e0b5b155077959" providerId="LiveId" clId="{2776EAAF-2CF7-4150-A8E2-D43F79746C9D}" dt="2025-05-28T09:54:04.830" v="1767" actId="1076"/>
          <ac:spMkLst>
            <pc:docMk/>
            <pc:sldMk cId="3612725607" sldId="259"/>
            <ac:spMk id="38" creationId="{357EF5A9-B075-BA1A-3BA9-EF80BAA1BE79}"/>
          </ac:spMkLst>
        </pc:sp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6" creationId="{D4A15A4F-ED38-0290-233C-620F3EBC48C5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8" creationId="{778F794C-C486-3EEF-32A6-35767861BF21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9" creationId="{433127B6-86B2-37B3-F505-1381654584E2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0" creationId="{1564D986-8DE4-D5DA-747C-1614A03735D8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1" creationId="{E57054AF-A425-88AA-E277-D8971A34019A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6" creationId="{9F62FC00-E556-767D-0FD0-C276375EF0C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7" creationId="{3D4766D4-455D-E54E-111B-1D7B527EAB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8" creationId="{64CFB304-561E-A247-CC4D-F663C14CB9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9" creationId="{6DECA785-2BFD-CCDD-B95F-DD946B8DFED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20" creationId="{06A638E8-E9B2-58A8-542D-2760570BF922}"/>
          </ac:cxnSpMkLst>
        </pc:cxnChg>
        <pc:cxnChg chg="add mod">
          <ac:chgData name="Sharch XC" userId="23e0b5b155077959" providerId="LiveId" clId="{2776EAAF-2CF7-4150-A8E2-D43F79746C9D}" dt="2025-05-28T09:51:20.995" v="1701" actId="1076"/>
          <ac:cxnSpMkLst>
            <pc:docMk/>
            <pc:sldMk cId="3612725607" sldId="259"/>
            <ac:cxnSpMk id="29" creationId="{7EA2CCF5-3067-91EF-6DCE-2DB1A2307020}"/>
          </ac:cxnSpMkLst>
        </pc:cxnChg>
        <pc:cxnChg chg="add mod">
          <ac:chgData name="Sharch XC" userId="23e0b5b155077959" providerId="LiveId" clId="{2776EAAF-2CF7-4150-A8E2-D43F79746C9D}" dt="2025-05-28T09:53:04.650" v="1743" actId="692"/>
          <ac:cxnSpMkLst>
            <pc:docMk/>
            <pc:sldMk cId="3612725607" sldId="259"/>
            <ac:cxnSpMk id="40" creationId="{5198D3B2-B424-0C42-1AE0-A0DC154C169A}"/>
          </ac:cxnSpMkLst>
        </pc:cxnChg>
        <pc:cxnChg chg="add mod">
          <ac:chgData name="Sharch XC" userId="23e0b5b155077959" providerId="LiveId" clId="{2776EAAF-2CF7-4150-A8E2-D43F79746C9D}" dt="2025-05-28T09:53:23.952" v="1749" actId="1038"/>
          <ac:cxnSpMkLst>
            <pc:docMk/>
            <pc:sldMk cId="3612725607" sldId="259"/>
            <ac:cxnSpMk id="42" creationId="{0511D399-80C2-2812-B6A2-04AC2A5179A5}"/>
          </ac:cxnSpMkLst>
        </pc:cxnChg>
        <pc:cxnChg chg="add mod">
          <ac:chgData name="Sharch XC" userId="23e0b5b155077959" providerId="LiveId" clId="{2776EAAF-2CF7-4150-A8E2-D43F79746C9D}" dt="2025-05-28T09:53:15.712" v="1747" actId="1076"/>
          <ac:cxnSpMkLst>
            <pc:docMk/>
            <pc:sldMk cId="3612725607" sldId="259"/>
            <ac:cxnSpMk id="43" creationId="{8ED5DFB4-AD24-9266-4500-7489F38DFD5A}"/>
          </ac:cxnSpMkLst>
        </pc:cxnChg>
        <pc:cxnChg chg="add mod">
          <ac:chgData name="Sharch XC" userId="23e0b5b155077959" providerId="LiveId" clId="{2776EAAF-2CF7-4150-A8E2-D43F79746C9D}" dt="2025-05-28T09:53:54.336" v="1757" actId="14100"/>
          <ac:cxnSpMkLst>
            <pc:docMk/>
            <pc:sldMk cId="3612725607" sldId="259"/>
            <ac:cxnSpMk id="45" creationId="{FA333B1B-8742-3BAC-B597-C3D1D3B8C318}"/>
          </ac:cxnSpMkLst>
        </pc:cxnChg>
        <pc:cxnChg chg="add mod">
          <ac:chgData name="Sharch XC" userId="23e0b5b155077959" providerId="LiveId" clId="{2776EAAF-2CF7-4150-A8E2-D43F79746C9D}" dt="2025-05-28T09:53:42.960" v="1756" actId="14100"/>
          <ac:cxnSpMkLst>
            <pc:docMk/>
            <pc:sldMk cId="3612725607" sldId="259"/>
            <ac:cxnSpMk id="47" creationId="{1035EA6C-C4B9-8E18-EDF6-F4E33F1FA543}"/>
          </ac:cxnSpMkLst>
        </pc:cxnChg>
      </pc:sldChg>
      <pc:sldChg chg="addSp modSp add mod">
        <pc:chgData name="Sharch XC" userId="23e0b5b155077959" providerId="LiveId" clId="{2776EAAF-2CF7-4150-A8E2-D43F79746C9D}" dt="2025-05-28T09:57:23.385" v="1845" actId="1076"/>
        <pc:sldMkLst>
          <pc:docMk/>
          <pc:sldMk cId="508253366" sldId="260"/>
        </pc:sldMkLst>
        <pc:spChg chg="add mod">
          <ac:chgData name="Sharch XC" userId="23e0b5b155077959" providerId="LiveId" clId="{2776EAAF-2CF7-4150-A8E2-D43F79746C9D}" dt="2025-05-28T09:47:15.234" v="1570" actId="1076"/>
          <ac:spMkLst>
            <pc:docMk/>
            <pc:sldMk cId="508253366" sldId="260"/>
            <ac:spMk id="2" creationId="{4358B3D4-EB03-1790-9270-B8AD6DF67069}"/>
          </ac:spMkLst>
        </pc:spChg>
        <pc:spChg chg="add mod">
          <ac:chgData name="Sharch XC" userId="23e0b5b155077959" providerId="LiveId" clId="{2776EAAF-2CF7-4150-A8E2-D43F79746C9D}" dt="2025-05-28T09:48:53.921" v="1679" actId="20577"/>
          <ac:spMkLst>
            <pc:docMk/>
            <pc:sldMk cId="508253366" sldId="260"/>
            <ac:spMk id="3" creationId="{9C3616C7-DB49-1263-B4ED-6919A21D7F1F}"/>
          </ac:spMkLst>
        </pc:spChg>
        <pc:spChg chg="add mod">
          <ac:chgData name="Sharch XC" userId="23e0b5b155077959" providerId="LiveId" clId="{2776EAAF-2CF7-4150-A8E2-D43F79746C9D}" dt="2025-05-28T09:57:23.385" v="1845" actId="1076"/>
          <ac:spMkLst>
            <pc:docMk/>
            <pc:sldMk cId="508253366" sldId="260"/>
            <ac:spMk id="4" creationId="{90CF2AF0-64F8-3B60-D42B-C71E70695462}"/>
          </ac:spMkLst>
        </pc:spChg>
      </pc:sldChg>
      <pc:sldChg chg="addSp modSp add mod">
        <pc:chgData name="Sharch XC" userId="23e0b5b155077959" providerId="LiveId" clId="{2776EAAF-2CF7-4150-A8E2-D43F79746C9D}" dt="2025-05-28T09:57:53.241" v="1874" actId="1076"/>
        <pc:sldMkLst>
          <pc:docMk/>
          <pc:sldMk cId="3062518903" sldId="261"/>
        </pc:sldMkLst>
        <pc:spChg chg="add mod">
          <ac:chgData name="Sharch XC" userId="23e0b5b155077959" providerId="LiveId" clId="{2776EAAF-2CF7-4150-A8E2-D43F79746C9D}" dt="2025-05-28T09:57:53.241" v="1874" actId="1076"/>
          <ac:spMkLst>
            <pc:docMk/>
            <pc:sldMk cId="3062518903" sldId="261"/>
            <ac:spMk id="2" creationId="{FCE1AEFE-81F7-6B12-C7F6-8EDD1C718BA1}"/>
          </ac:spMkLst>
        </pc:spChg>
      </pc:sldChg>
      <pc:sldChg chg="addSp modSp add mod">
        <pc:chgData name="Sharch XC" userId="23e0b5b155077959" providerId="LiveId" clId="{2776EAAF-2CF7-4150-A8E2-D43F79746C9D}" dt="2025-05-28T09:58:18.174" v="1896" actId="1076"/>
        <pc:sldMkLst>
          <pc:docMk/>
          <pc:sldMk cId="374094616" sldId="262"/>
        </pc:sldMkLst>
        <pc:spChg chg="add mod">
          <ac:chgData name="Sharch XC" userId="23e0b5b155077959" providerId="LiveId" clId="{2776EAAF-2CF7-4150-A8E2-D43F79746C9D}" dt="2025-05-28T09:58:18.174" v="1896" actId="1076"/>
          <ac:spMkLst>
            <pc:docMk/>
            <pc:sldMk cId="374094616" sldId="262"/>
            <ac:spMk id="2" creationId="{ACD7414B-B3FA-A7F1-E91E-7720D1CA6F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203A37-759F-A2D3-9702-C1107CD3B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2895" y="370856"/>
            <a:ext cx="1270905" cy="6594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Prof. Dr.-Ing. Ralf Brederlow |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39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4F71-3115-A6B5-F304-EDED60F7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86B9A-1EAA-0658-C6AE-11EBF598C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3DB47-42BE-283B-9137-1AD5AD7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94A23-2404-8C81-7D7F-05185369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C80CA-ADD6-BCDC-344C-09D67211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9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6541-CF74-4B82-00E8-5BF3E02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02024-7D51-6BFE-A244-66DF3F65A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CBB54-B545-89FF-C22E-73F3C158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6EDED-B982-E75A-CD35-1F4DB661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B56C0-A06A-5E35-8D85-3F0760C5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5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9B44D-C74E-5649-E430-41585618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C356E-A1EC-EA70-DF2D-DAAEC498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831C4-6546-F953-D543-8908363E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11B14-3B89-A790-BDB1-5C2B7C63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AB6A7-4857-76FD-2FA0-96F65782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5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CE427-9079-6E66-9DEE-65985F0A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101C3-08A9-3FEC-03F0-217FC11DC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61E67-F15A-699D-2A1B-C1602892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F85E1-D48A-9EB0-AE45-CD48EA0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D89F5-A36D-D641-350F-21916060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883C0-836F-DAF7-E85B-24783B34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D037D-6BED-30DF-CE7A-5A57A6E9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440CF-345A-06F8-A50A-3A4D92DF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1C303-F2D7-5261-609B-C123DB7EA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F495E2-0DDF-E4F2-71AF-7D45D9066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02D70-8DEC-9450-8D6C-9477391AA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E87A3F-48D7-DE13-F343-F4E76B79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63DA3-D9A5-FE49-56AF-95D60B32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524731-4B73-6B87-96FF-D5A095A8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22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B731B-BF0E-B0EA-08EC-A6CA8F9D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23F18-1C9B-F194-4C88-BD39F235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2FEA9-F1C0-927F-FB4C-6FB4FCF2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AFF57A-2BBC-BA44-6445-CD781FF9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62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95387-4CFF-4317-D7B1-72BCE343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AADA7-3E6D-ED6B-C605-9AC0D9CF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ADD58-2C17-C2AC-44C4-4A7D2874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9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2C9239-563C-9C30-B871-ACD0FAF317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2246" y="554147"/>
            <a:ext cx="1270905" cy="6594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F03F-FCE1-A612-AF56-96AAFC23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BCED1-B193-853A-F7E3-A66BCFD7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75668-8B4B-D0E9-1114-F0BE3AD04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F1EFA-8B5D-E018-83D6-2FF94CC2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F4BDD-2554-419E-1519-9D1288C7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8F20B-7DE5-E51E-4BD2-93D72AFC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57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CF59B-1008-E307-77FF-216C9A8E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A7D537-1BC8-77B1-1259-016D29D6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02DB5-9B79-9B1D-E26A-A826427C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97458-500D-2421-7FB9-DED294FE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C666B-80A7-8B76-6F87-3246431A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DDE4C-A4F5-DE8C-68A4-C8F89B0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77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3620" y="1968500"/>
            <a:ext cx="5092723" cy="444500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4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15167D-941A-6919-DDE1-744E3DFDA1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8077" y="438634"/>
            <a:ext cx="1270905" cy="6594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6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-165004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Prof. Dr.-Ing. Ralf Brederlow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CD31D6-93E2-8F84-2062-38FAAA6F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428C-9C68-C16E-76C1-2458C681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6CE64-707B-5C78-47CC-A7C871B2C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27C2D-4E46-2B71-53C8-B0CFE1339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3A869-35DF-88B8-99AB-201E7B005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3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1D68B-B940-05F3-EF50-FFF5C545B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96D-C8F3-F4B5-A14D-2D92CD20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1067401"/>
            <a:ext cx="11345332" cy="511175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Intelligent Parking Lot</a:t>
            </a:r>
            <a:b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WSN Lab Final Demo Group 2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24D2-F479-CFEB-8969-F36B766586A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334" y="2611767"/>
            <a:ext cx="6780497" cy="3331833"/>
          </a:xfrm>
        </p:spPr>
        <p:txBody>
          <a:bodyPr>
            <a:noAutofit/>
          </a:bodyPr>
          <a:lstStyle/>
          <a:p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Zhihao Deng, Chi Xia, </a:t>
            </a:r>
            <a:r>
              <a:rPr lang="en-GB" sz="1500" dirty="0" err="1">
                <a:latin typeface="Arial" panose="020B0604020202020204" pitchFamily="34" charset="0"/>
                <a:cs typeface="Arial" panose="020B0604020202020204" pitchFamily="34" charset="0"/>
              </a:rPr>
              <a:t>Kaikang</a:t>
            </a: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</a:p>
          <a:p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Chair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Communication Networks</a:t>
            </a: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School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, Information and Technology </a:t>
            </a: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Technical University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Munich</a:t>
            </a: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Munich,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15 2025</a:t>
            </a:r>
          </a:p>
          <a:p>
            <a:pPr marL="0" indent="0">
              <a:buNone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5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B16A6-A5F0-DCAC-8200-54363589F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A46F41-84C7-7A44-E258-BE779E59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2: Dynamic routing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91D7C80-19FE-A52F-263F-DECA43DE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New node discovery: turn on a new board -&gt; listens to channel 12 for 5 times -&gt; if no flooding message is received -&gt; send discovery signal to neighbor nodes -&gt; master initialize network reset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Existing node failure: turn off a working node -&gt; master does not receive its heartbeat signal -&gt; master initialize network reset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15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0DE80-71AA-BBC3-FF9D-4B97D0CFD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B51283-FE0C-A834-19B7-C2138A6A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649"/>
            <a:ext cx="8575431" cy="1325563"/>
          </a:xfrm>
        </p:spPr>
        <p:txBody>
          <a:bodyPr/>
          <a:lstStyle/>
          <a:p>
            <a:r>
              <a:rPr lang="en-US" altLang="zh-CN" dirty="0"/>
              <a:t>Case 3: Reactive network (application specific)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767E8BA-A499-793E-711B-4BE85D24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598"/>
            <a:ext cx="10515600" cy="4351338"/>
          </a:xfrm>
        </p:spPr>
        <p:txBody>
          <a:bodyPr/>
          <a:lstStyle/>
          <a:p>
            <a:r>
              <a:rPr lang="en-US" altLang="zh-CN" dirty="0"/>
              <a:t>Sensor value will only be transmitted and displayed when it changes dramatically (change of light &gt; 50 lux or distance &gt; 10cm)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980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5FBD8-F322-A349-450B-E738F819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FEA80F-EC0D-2E34-C8B7-20890188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Case 4: Low-energy awareness routing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F9CBB7B-50DE-C537-68AD-ACCFF553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271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50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CB404-3DDD-D939-331F-E3B7B5911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6E4AAD3-B446-4707-2039-79D559C6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D7414B-B3FA-A7F1-E91E-7720D1CA6F0A}"/>
              </a:ext>
            </a:extLst>
          </p:cNvPr>
          <p:cNvSpPr/>
          <p:nvPr/>
        </p:nvSpPr>
        <p:spPr>
          <a:xfrm>
            <a:off x="2132096" y="2129135"/>
            <a:ext cx="79278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Listening</a:t>
            </a:r>
          </a:p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 or feedback?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9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20A05-1BE7-FB06-C8FC-12B3CC107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80F5CB0-6ABA-1B6D-5E9F-A1CB656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077" y="290378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365B1BA-9A40-BF73-AC73-A7F1DA7025C9}"/>
              </a:ext>
            </a:extLst>
          </p:cNvPr>
          <p:cNvSpPr/>
          <p:nvPr/>
        </p:nvSpPr>
        <p:spPr>
          <a:xfrm>
            <a:off x="477365" y="547211"/>
            <a:ext cx="545123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Parking System: Motivation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91B060-7F2F-764B-E504-5DC77C4C00EB}"/>
              </a:ext>
            </a:extLst>
          </p:cNvPr>
          <p:cNvSpPr txBox="1"/>
          <p:nvPr/>
        </p:nvSpPr>
        <p:spPr>
          <a:xfrm>
            <a:off x="541842" y="1218555"/>
            <a:ext cx="50555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Motivation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Inefficient underground </a:t>
            </a:r>
            <a:r>
              <a:rPr lang="en-US" altLang="zh-CN" sz="2000" dirty="0"/>
              <a:t>parking leads to time waste and congestion</a:t>
            </a:r>
            <a:endParaRPr lang="en-US" altLang="zh-C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A </a:t>
            </a:r>
            <a:r>
              <a:rPr lang="en-US" altLang="zh-CN" sz="2000" dirty="0"/>
              <a:t>wireless sensor network detects space availability in real-time</a:t>
            </a:r>
            <a:endParaRPr lang="en-US" altLang="zh-C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The system adapts to topology changes and saves power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Drivers receive parking information </a:t>
            </a:r>
            <a:r>
              <a:rPr lang="en-US" altLang="zh-CN" sz="1900" b="1" dirty="0"/>
              <a:t>before</a:t>
            </a:r>
            <a:r>
              <a:rPr lang="en-US" altLang="zh-CN" sz="1900" dirty="0"/>
              <a:t> turning in</a:t>
            </a:r>
          </a:p>
          <a:p>
            <a:endParaRPr lang="en-US" altLang="zh-CN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8FF7BE-C96E-6842-646D-98C1191E2806}"/>
              </a:ext>
            </a:extLst>
          </p:cNvPr>
          <p:cNvSpPr txBox="1"/>
          <p:nvPr/>
        </p:nvSpPr>
        <p:spPr>
          <a:xfrm>
            <a:off x="6472935" y="1290012"/>
            <a:ext cx="5177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Project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Build a </a:t>
            </a:r>
            <a:r>
              <a:rPr lang="en-US" altLang="zh-CN" sz="2000" b="1" dirty="0"/>
              <a:t>multi-hop </a:t>
            </a:r>
            <a:r>
              <a:rPr lang="en-US" altLang="zh-CN" sz="2000" dirty="0"/>
              <a:t>smart parking network using at least 7 sensor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drivers to check available 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developers to monitor topology and node status (failures, updates)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Integrate two sensor types for reliable detection and fault tolerance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156493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CEA95-8AF1-0B65-B9F7-8D5965293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BE1163-62E2-DBB3-4FF7-8A75441B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E5BF0F8-D3EE-9156-692F-7F716A0EBD52}"/>
              </a:ext>
            </a:extLst>
          </p:cNvPr>
          <p:cNvSpPr/>
          <p:nvPr/>
        </p:nvSpPr>
        <p:spPr>
          <a:xfrm>
            <a:off x="486772" y="738682"/>
            <a:ext cx="560922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and Software</a:t>
            </a:r>
            <a:endParaRPr lang="zh-CN" alt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550F4F-493A-0072-3AB4-69B32A00D4DA}"/>
              </a:ext>
            </a:extLst>
          </p:cNvPr>
          <p:cNvSpPr txBox="1"/>
          <p:nvPr/>
        </p:nvSpPr>
        <p:spPr>
          <a:xfrm>
            <a:off x="486772" y="1660666"/>
            <a:ext cx="59193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1"/>
                </a:solidFill>
              </a:rPr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Light Sensor</a:t>
            </a:r>
            <a:br>
              <a:rPr lang="en-US" altLang="zh-CN" sz="2000" dirty="0"/>
            </a:br>
            <a:r>
              <a:rPr lang="en-US" altLang="zh-CN" sz="2000" dirty="0"/>
              <a:t>Detects ambient light drop caused by vehicle presence (e.g. shadow under car)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Distance Sensor</a:t>
            </a:r>
            <a:br>
              <a:rPr lang="en-US" altLang="zh-CN" sz="2000" dirty="0"/>
            </a:br>
            <a:r>
              <a:rPr lang="en-US" altLang="zh-CN" sz="2000" dirty="0"/>
              <a:t>Measures how close car front is to the wall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LED indicators</a:t>
            </a:r>
            <a:br>
              <a:rPr lang="en-US" altLang="zh-CN" sz="2000" dirty="0"/>
            </a:br>
            <a:r>
              <a:rPr lang="en-US" altLang="zh-CN" sz="2000" dirty="0"/>
              <a:t>Visually mark space as occupied or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nRF52840 boards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/>
              <a:t>7 boards with sensors (each installed in one parking spot)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/>
              <a:t>1 board runs GUI and manages network (gateway)</a:t>
            </a:r>
          </a:p>
          <a:p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6FF0BB-1953-3407-1209-009924BF39F0}"/>
              </a:ext>
            </a:extLst>
          </p:cNvPr>
          <p:cNvSpPr txBox="1"/>
          <p:nvPr/>
        </p:nvSpPr>
        <p:spPr>
          <a:xfrm>
            <a:off x="6611620" y="1660666"/>
            <a:ext cx="457085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</a:rPr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Contiki-NG</a:t>
            </a:r>
            <a:r>
              <a:rPr lang="en-US" altLang="zh-CN" dirty="0"/>
              <a:t> </a:t>
            </a:r>
            <a:r>
              <a:rPr lang="en-US" altLang="zh-CN" i="1" dirty="0"/>
              <a:t>(written in C)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Runs on each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Collects and processes sensor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Performs wireless communication using multi-hop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QT GUI / Python (host-side)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Visual interface for drivers or 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Displays available parking spots in real time</a:t>
            </a:r>
          </a:p>
        </p:txBody>
      </p:sp>
    </p:spTree>
    <p:extLst>
      <p:ext uri="{BB962C8B-B14F-4D97-AF65-F5344CB8AC3E}">
        <p14:creationId xmlns:p14="http://schemas.microsoft.com/office/powerpoint/2010/main" val="256455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C2EC8-D9C9-39FC-47D1-7F6F29CB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585" y="695447"/>
            <a:ext cx="7221415" cy="1325563"/>
          </a:xfrm>
        </p:spPr>
        <p:txBody>
          <a:bodyPr/>
          <a:lstStyle/>
          <a:p>
            <a:r>
              <a:rPr lang="en-US" altLang="zh-CN" dirty="0"/>
              <a:t>Network description and routing technique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78B511-E91A-BD80-3B1D-4C06E63F6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585" y="2161687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312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CA2CF-8A0F-F9FC-2600-3FAD2BE14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91B2C-9F6B-2179-B9EE-07261228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7221415" cy="1325563"/>
          </a:xfrm>
        </p:spPr>
        <p:txBody>
          <a:bodyPr/>
          <a:lstStyle/>
          <a:p>
            <a:r>
              <a:rPr lang="en-US" altLang="zh-CN" dirty="0"/>
              <a:t>Graphical user interface (GUI)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8B60E6-707F-8DF7-9D06-5DCD5C0E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2" y="1781908"/>
            <a:ext cx="4859765" cy="4467225"/>
          </a:xfrm>
        </p:spPr>
      </p:pic>
    </p:spTree>
    <p:extLst>
      <p:ext uri="{BB962C8B-B14F-4D97-AF65-F5344CB8AC3E}">
        <p14:creationId xmlns:p14="http://schemas.microsoft.com/office/powerpoint/2010/main" val="247839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D8457-F0ED-21AB-9F62-2D66C1EEA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DBCD4-BB28-86FE-1005-0315B29C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7221415" cy="1325563"/>
          </a:xfrm>
        </p:spPr>
        <p:txBody>
          <a:bodyPr/>
          <a:lstStyle/>
          <a:p>
            <a:r>
              <a:rPr lang="en-US" altLang="zh-CN" dirty="0"/>
              <a:t>Graphical user interface (GUI)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8CF387-5894-D1A9-0EBD-DBD573203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8" y="1901031"/>
            <a:ext cx="5400675" cy="4200525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D6408-0B9C-5C5E-824A-0CA6637E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784" y="1825625"/>
            <a:ext cx="4964724" cy="4351338"/>
          </a:xfrm>
        </p:spPr>
        <p:txBody>
          <a:bodyPr/>
          <a:lstStyle/>
          <a:p>
            <a:r>
              <a:rPr lang="en-US" altLang="zh-CN" dirty="0"/>
              <a:t>Right-hand-side of the GUI:</a:t>
            </a:r>
          </a:p>
          <a:p>
            <a:pPr marL="0" indent="0">
              <a:buNone/>
            </a:pPr>
            <a:r>
              <a:rPr lang="en-US" altLang="zh-CN" dirty="0"/>
              <a:t>displays topology + network changes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Use different color to mark different nodes (4 types </a:t>
            </a:r>
            <a:r>
              <a:rPr lang="en-US" altLang="zh-CN"/>
              <a:t>in total)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994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5524-4C1F-6AAE-3281-FF90483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Application-specific features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141C0-1A9B-0B80-9BF4-5CC8B768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Routing Protocol  </a:t>
            </a:r>
          </a:p>
          <a:p>
            <a:pPr marL="514350" indent="-514350">
              <a:buAutoNum type="arabicPeriod"/>
            </a:pPr>
            <a:r>
              <a:rPr lang="en-US" altLang="zh-CN" dirty="0"/>
              <a:t>Value filter system in network and GUI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17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9A434-85AD-5400-39C8-687CCA48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Demonstration cases 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427620-1FCF-C79D-E372-8620C8806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74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BC0695-91F6-A944-9E3A-0F0E3BD7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3371"/>
            <a:ext cx="10515600" cy="1325563"/>
          </a:xfrm>
        </p:spPr>
        <p:txBody>
          <a:bodyPr/>
          <a:lstStyle/>
          <a:p>
            <a:r>
              <a:rPr lang="en-US" altLang="zh-CN" dirty="0"/>
              <a:t>Case 1: Initialization and network establishment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0FBC12-0A06-BD07-EE46-3FD36025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153"/>
            <a:ext cx="10515600" cy="40230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Turn on all 7 boards -&gt; topology establishment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Sensor value readout and display</a:t>
            </a:r>
          </a:p>
          <a:p>
            <a:pPr>
              <a:lnSpc>
                <a:spcPct val="100000"/>
              </a:lnSpc>
            </a:pPr>
            <a:r>
              <a:rPr lang="en-US" altLang="zh-CN" dirty="0"/>
              <a:t>Evaluation of parking slot status (green -&gt; parking slot available,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Red -&gt; parking slot possessed)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081325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436</Words>
  <Application>Microsoft Office PowerPoint</Application>
  <PresentationFormat>宽屏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Symbol</vt:lpstr>
      <vt:lpstr>WPS</vt:lpstr>
      <vt:lpstr>Titel 2</vt:lpstr>
      <vt:lpstr>自定义设计方案</vt:lpstr>
      <vt:lpstr>Intelligent Parking Lot WSN Lab Final Demo Group 2 </vt:lpstr>
      <vt:lpstr>PowerPoint 演示文稿</vt:lpstr>
      <vt:lpstr>PowerPoint 演示文稿</vt:lpstr>
      <vt:lpstr>Network description and routing technique</vt:lpstr>
      <vt:lpstr>Graphical user interface (GUI)</vt:lpstr>
      <vt:lpstr>Graphical user interface (GUI)</vt:lpstr>
      <vt:lpstr>Application-specific features </vt:lpstr>
      <vt:lpstr>Demonstration cases  </vt:lpstr>
      <vt:lpstr>Case 1: Initialization and network establishment</vt:lpstr>
      <vt:lpstr>Case 2: Dynamic routing </vt:lpstr>
      <vt:lpstr>Case 3: Reactive network (application specific)</vt:lpstr>
      <vt:lpstr>Case 4: Low-energy awareness routing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shh</dc:creator>
  <cp:lastModifiedBy>zhihao deng</cp:lastModifiedBy>
  <cp:revision>87</cp:revision>
  <dcterms:created xsi:type="dcterms:W3CDTF">2023-08-09T12:44:55Z</dcterms:created>
  <dcterms:modified xsi:type="dcterms:W3CDTF">2025-07-13T16:09:55Z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