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76EAAF-2CF7-4150-A8E2-D43F79746C9D}" v="66" dt="2025-05-28T09:58:05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ch XC" userId="23e0b5b155077959" providerId="LiveId" clId="{2776EAAF-2CF7-4150-A8E2-D43F79746C9D}"/>
    <pc:docChg chg="undo custSel addSld modSld">
      <pc:chgData name="Sharch XC" userId="23e0b5b155077959" providerId="LiveId" clId="{2776EAAF-2CF7-4150-A8E2-D43F79746C9D}" dt="2025-05-28T18:46:35.786" v="1912" actId="20577"/>
      <pc:docMkLst>
        <pc:docMk/>
      </pc:docMkLst>
      <pc:sldChg chg="addSp delSp modSp new mod">
        <pc:chgData name="Sharch XC" userId="23e0b5b155077959" providerId="LiveId" clId="{2776EAAF-2CF7-4150-A8E2-D43F79746C9D}" dt="2025-05-28T09:10:03.577" v="201" actId="1076"/>
        <pc:sldMkLst>
          <pc:docMk/>
          <pc:sldMk cId="3217427334" sldId="256"/>
        </pc:sldMkLst>
        <pc:spChg chg="del">
          <ac:chgData name="Sharch XC" userId="23e0b5b155077959" providerId="LiveId" clId="{2776EAAF-2CF7-4150-A8E2-D43F79746C9D}" dt="2025-05-28T08:56:58.419" v="1" actId="478"/>
          <ac:spMkLst>
            <pc:docMk/>
            <pc:sldMk cId="3217427334" sldId="256"/>
            <ac:spMk id="2" creationId="{BB6B4F7E-A83D-6E4F-9CB4-ABB70C0256DB}"/>
          </ac:spMkLst>
        </pc:spChg>
        <pc:spChg chg="del">
          <ac:chgData name="Sharch XC" userId="23e0b5b155077959" providerId="LiveId" clId="{2776EAAF-2CF7-4150-A8E2-D43F79746C9D}" dt="2025-05-28T08:56:59.785" v="2" actId="478"/>
          <ac:spMkLst>
            <pc:docMk/>
            <pc:sldMk cId="3217427334" sldId="256"/>
            <ac:spMk id="3" creationId="{E95F2FC4-189D-7624-255C-B91B6BFFF0E3}"/>
          </ac:spMkLst>
        </pc:spChg>
        <pc:spChg chg="add mod">
          <ac:chgData name="Sharch XC" userId="23e0b5b155077959" providerId="LiveId" clId="{2776EAAF-2CF7-4150-A8E2-D43F79746C9D}" dt="2025-05-28T09:09:56.693" v="200" actId="1076"/>
          <ac:spMkLst>
            <pc:docMk/>
            <pc:sldMk cId="3217427334" sldId="256"/>
            <ac:spMk id="8" creationId="{034B87E7-596A-23BE-D0E0-B5839CA508EF}"/>
          </ac:spMkLst>
        </pc:spChg>
        <pc:spChg chg="add del">
          <ac:chgData name="Sharch XC" userId="23e0b5b155077959" providerId="LiveId" clId="{2776EAAF-2CF7-4150-A8E2-D43F79746C9D}" dt="2025-05-28T09:07:05.785" v="66" actId="478"/>
          <ac:spMkLst>
            <pc:docMk/>
            <pc:sldMk cId="3217427334" sldId="256"/>
            <ac:spMk id="10" creationId="{DFBD8A5D-A71B-88C4-4C45-0EAF2FD38BBC}"/>
          </ac:spMkLst>
        </pc:spChg>
        <pc:spChg chg="add mod">
          <ac:chgData name="Sharch XC" userId="23e0b5b155077959" providerId="LiveId" clId="{2776EAAF-2CF7-4150-A8E2-D43F79746C9D}" dt="2025-05-28T09:10:03.577" v="201" actId="1076"/>
          <ac:spMkLst>
            <pc:docMk/>
            <pc:sldMk cId="3217427334" sldId="256"/>
            <ac:spMk id="11" creationId="{532EF073-DF29-9CF7-4522-D189D57C8657}"/>
          </ac:spMkLst>
        </pc:spChg>
        <pc:spChg chg="add mod">
          <ac:chgData name="Sharch XC" userId="23e0b5b155077959" providerId="LiveId" clId="{2776EAAF-2CF7-4150-A8E2-D43F79746C9D}" dt="2025-05-28T09:09:50.186" v="198" actId="1076"/>
          <ac:spMkLst>
            <pc:docMk/>
            <pc:sldMk cId="3217427334" sldId="256"/>
            <ac:spMk id="12" creationId="{045480B2-6304-8785-9A6E-59DACA3D494E}"/>
          </ac:spMkLst>
        </pc:spChg>
        <pc:picChg chg="add del mod">
          <ac:chgData name="Sharch XC" userId="23e0b5b155077959" providerId="LiveId" clId="{2776EAAF-2CF7-4150-A8E2-D43F79746C9D}" dt="2025-05-28T09:02:24.249" v="7" actId="478"/>
          <ac:picMkLst>
            <pc:docMk/>
            <pc:sldMk cId="3217427334" sldId="256"/>
            <ac:picMk id="5" creationId="{3ADC156B-B9E2-D3EF-A3EF-4C374103E927}"/>
          </ac:picMkLst>
        </pc:picChg>
        <pc:picChg chg="add mod">
          <ac:chgData name="Sharch XC" userId="23e0b5b155077959" providerId="LiveId" clId="{2776EAAF-2CF7-4150-A8E2-D43F79746C9D}" dt="2025-05-28T09:06:09.104" v="11" actId="1076"/>
          <ac:picMkLst>
            <pc:docMk/>
            <pc:sldMk cId="3217427334" sldId="256"/>
            <ac:picMk id="7" creationId="{E2EF0E96-916D-564E-C96C-DE4F2589220F}"/>
          </ac:picMkLst>
        </pc:picChg>
      </pc:sldChg>
      <pc:sldChg chg="addSp delSp modSp add mod">
        <pc:chgData name="Sharch XC" userId="23e0b5b155077959" providerId="LiveId" clId="{2776EAAF-2CF7-4150-A8E2-D43F79746C9D}" dt="2025-05-28T09:34:01.487" v="1018" actId="1076"/>
        <pc:sldMkLst>
          <pc:docMk/>
          <pc:sldMk cId="1564933204" sldId="257"/>
        </pc:sldMkLst>
        <pc:spChg chg="add mod">
          <ac:chgData name="Sharch XC" userId="23e0b5b155077959" providerId="LiveId" clId="{2776EAAF-2CF7-4150-A8E2-D43F79746C9D}" dt="2025-05-28T09:12:20.250" v="246" actId="1076"/>
          <ac:spMkLst>
            <pc:docMk/>
            <pc:sldMk cId="1564933204" sldId="257"/>
            <ac:spMk id="2" creationId="{2365B1BA-9A40-BF73-AC73-A7F1DA7025C9}"/>
          </ac:spMkLst>
        </pc:spChg>
        <pc:spChg chg="add mod">
          <ac:chgData name="Sharch XC" userId="23e0b5b155077959" providerId="LiveId" clId="{2776EAAF-2CF7-4150-A8E2-D43F79746C9D}" dt="2025-05-28T09:19:26.600" v="505" actId="255"/>
          <ac:spMkLst>
            <pc:docMk/>
            <pc:sldMk cId="1564933204" sldId="257"/>
            <ac:spMk id="3" creationId="{AA91B060-7F2F-764B-E504-5DC77C4C00EB}"/>
          </ac:spMkLst>
        </pc:spChg>
        <pc:spChg chg="add mod">
          <ac:chgData name="Sharch XC" userId="23e0b5b155077959" providerId="LiveId" clId="{2776EAAF-2CF7-4150-A8E2-D43F79746C9D}" dt="2025-05-28T09:21:54.105" v="635" actId="313"/>
          <ac:spMkLst>
            <pc:docMk/>
            <pc:sldMk cId="1564933204" sldId="257"/>
            <ac:spMk id="4" creationId="{128FF7BE-C96E-6842-646D-98C1191E2806}"/>
          </ac:spMkLst>
        </pc:spChg>
        <pc:spChg chg="add mod">
          <ac:chgData name="Sharch XC" userId="23e0b5b155077959" providerId="LiveId" clId="{2776EAAF-2CF7-4150-A8E2-D43F79746C9D}" dt="2025-05-28T09:27:25.578" v="806" actId="1076"/>
          <ac:spMkLst>
            <pc:docMk/>
            <pc:sldMk cId="1564933204" sldId="257"/>
            <ac:spMk id="14" creationId="{A7FF73E2-CD1E-88CB-8856-DFCB2EC6F4C0}"/>
          </ac:spMkLst>
        </pc:spChg>
        <pc:spChg chg="add mod">
          <ac:chgData name="Sharch XC" userId="23e0b5b155077959" providerId="LiveId" clId="{2776EAAF-2CF7-4150-A8E2-D43F79746C9D}" dt="2025-05-28T09:27:25.578" v="806" actId="1076"/>
          <ac:spMkLst>
            <pc:docMk/>
            <pc:sldMk cId="1564933204" sldId="257"/>
            <ac:spMk id="15" creationId="{DBD128E6-4615-3C2D-C894-D8565C6A96CD}"/>
          </ac:spMkLst>
        </pc:spChg>
        <pc:spChg chg="add mod">
          <ac:chgData name="Sharch XC" userId="23e0b5b155077959" providerId="LiveId" clId="{2776EAAF-2CF7-4150-A8E2-D43F79746C9D}" dt="2025-05-28T09:27:25.578" v="806" actId="1076"/>
          <ac:spMkLst>
            <pc:docMk/>
            <pc:sldMk cId="1564933204" sldId="257"/>
            <ac:spMk id="16" creationId="{B83C30CF-539E-D12D-AECF-66A46B742F34}"/>
          </ac:spMkLst>
        </pc:spChg>
        <pc:spChg chg="add mod">
          <ac:chgData name="Sharch XC" userId="23e0b5b155077959" providerId="LiveId" clId="{2776EAAF-2CF7-4150-A8E2-D43F79746C9D}" dt="2025-05-28T09:27:25.578" v="806" actId="1076"/>
          <ac:spMkLst>
            <pc:docMk/>
            <pc:sldMk cId="1564933204" sldId="257"/>
            <ac:spMk id="29" creationId="{0B7D3AC0-FD87-2D64-61DF-2B88CD9A25B8}"/>
          </ac:spMkLst>
        </pc:spChg>
        <pc:spChg chg="add mod">
          <ac:chgData name="Sharch XC" userId="23e0b5b155077959" providerId="LiveId" clId="{2776EAAF-2CF7-4150-A8E2-D43F79746C9D}" dt="2025-05-28T09:28:54.443" v="852" actId="20577"/>
          <ac:spMkLst>
            <pc:docMk/>
            <pc:sldMk cId="1564933204" sldId="257"/>
            <ac:spMk id="30" creationId="{B0EE6F94-FAAB-DF66-8ABE-C226BBE95AB9}"/>
          </ac:spMkLst>
        </pc:spChg>
        <pc:spChg chg="add mod">
          <ac:chgData name="Sharch XC" userId="23e0b5b155077959" providerId="LiveId" clId="{2776EAAF-2CF7-4150-A8E2-D43F79746C9D}" dt="2025-05-28T09:28:36.900" v="848" actId="313"/>
          <ac:spMkLst>
            <pc:docMk/>
            <pc:sldMk cId="1564933204" sldId="257"/>
            <ac:spMk id="31" creationId="{35E82476-4172-E53F-7639-42FA6A174EC9}"/>
          </ac:spMkLst>
        </pc:spChg>
        <pc:spChg chg="add mod">
          <ac:chgData name="Sharch XC" userId="23e0b5b155077959" providerId="LiveId" clId="{2776EAAF-2CF7-4150-A8E2-D43F79746C9D}" dt="2025-05-28T09:30:16.282" v="859" actId="1076"/>
          <ac:spMkLst>
            <pc:docMk/>
            <pc:sldMk cId="1564933204" sldId="257"/>
            <ac:spMk id="39" creationId="{0A4671B3-0F40-47CD-2595-996171CD4DB7}"/>
          </ac:spMkLst>
        </pc:spChg>
        <pc:spChg chg="add mod">
          <ac:chgData name="Sharch XC" userId="23e0b5b155077959" providerId="LiveId" clId="{2776EAAF-2CF7-4150-A8E2-D43F79746C9D}" dt="2025-05-28T09:30:39.664" v="864" actId="1076"/>
          <ac:spMkLst>
            <pc:docMk/>
            <pc:sldMk cId="1564933204" sldId="257"/>
            <ac:spMk id="40" creationId="{B60AAC29-2C85-F246-EBE8-77B7BD6125A3}"/>
          </ac:spMkLst>
        </pc:spChg>
        <pc:spChg chg="add mod">
          <ac:chgData name="Sharch XC" userId="23e0b5b155077959" providerId="LiveId" clId="{2776EAAF-2CF7-4150-A8E2-D43F79746C9D}" dt="2025-05-28T09:30:40.665" v="865"/>
          <ac:spMkLst>
            <pc:docMk/>
            <pc:sldMk cId="1564933204" sldId="257"/>
            <ac:spMk id="46" creationId="{CE8AA4FC-81E4-B43B-5E9B-E0E58E3FE802}"/>
          </ac:spMkLst>
        </pc:spChg>
        <pc:spChg chg="add mod">
          <ac:chgData name="Sharch XC" userId="23e0b5b155077959" providerId="LiveId" clId="{2776EAAF-2CF7-4150-A8E2-D43F79746C9D}" dt="2025-05-28T09:30:45.236" v="867" actId="1076"/>
          <ac:spMkLst>
            <pc:docMk/>
            <pc:sldMk cId="1564933204" sldId="257"/>
            <ac:spMk id="47" creationId="{F1396EBF-6283-78DF-2539-E4086E7C880A}"/>
          </ac:spMkLst>
        </pc:spChg>
        <pc:spChg chg="add mod">
          <ac:chgData name="Sharch XC" userId="23e0b5b155077959" providerId="LiveId" clId="{2776EAAF-2CF7-4150-A8E2-D43F79746C9D}" dt="2025-05-28T09:30:48.976" v="869" actId="1076"/>
          <ac:spMkLst>
            <pc:docMk/>
            <pc:sldMk cId="1564933204" sldId="257"/>
            <ac:spMk id="48" creationId="{7CC0FC28-4911-DB8E-485C-24F2E6E23526}"/>
          </ac:spMkLst>
        </pc:spChg>
        <pc:spChg chg="add mod">
          <ac:chgData name="Sharch XC" userId="23e0b5b155077959" providerId="LiveId" clId="{2776EAAF-2CF7-4150-A8E2-D43F79746C9D}" dt="2025-05-28T09:30:52.880" v="871" actId="1076"/>
          <ac:spMkLst>
            <pc:docMk/>
            <pc:sldMk cId="1564933204" sldId="257"/>
            <ac:spMk id="49" creationId="{DA84E6A9-09DB-5EC9-54DD-7252827C7B7D}"/>
          </ac:spMkLst>
        </pc:spChg>
        <pc:spChg chg="add mod">
          <ac:chgData name="Sharch XC" userId="23e0b5b155077959" providerId="LiveId" clId="{2776EAAF-2CF7-4150-A8E2-D43F79746C9D}" dt="2025-05-28T09:30:56.824" v="873" actId="1076"/>
          <ac:spMkLst>
            <pc:docMk/>
            <pc:sldMk cId="1564933204" sldId="257"/>
            <ac:spMk id="50" creationId="{4D5DFC66-39D4-2023-B598-07C1332B8B8E}"/>
          </ac:spMkLst>
        </pc:spChg>
        <pc:spChg chg="add mod">
          <ac:chgData name="Sharch XC" userId="23e0b5b155077959" providerId="LiveId" clId="{2776EAAF-2CF7-4150-A8E2-D43F79746C9D}" dt="2025-05-28T09:31:01.214" v="876" actId="13822"/>
          <ac:spMkLst>
            <pc:docMk/>
            <pc:sldMk cId="1564933204" sldId="257"/>
            <ac:spMk id="51" creationId="{E9FBAD11-AF00-87FA-C830-89BFDD25080C}"/>
          </ac:spMkLst>
        </pc:spChg>
        <pc:spChg chg="add mod">
          <ac:chgData name="Sharch XC" userId="23e0b5b155077959" providerId="LiveId" clId="{2776EAAF-2CF7-4150-A8E2-D43F79746C9D}" dt="2025-05-28T09:31:41.239" v="939" actId="1076"/>
          <ac:spMkLst>
            <pc:docMk/>
            <pc:sldMk cId="1564933204" sldId="257"/>
            <ac:spMk id="52" creationId="{5DB35754-E510-5D12-CBDB-573E6521528D}"/>
          </ac:spMkLst>
        </pc:spChg>
        <pc:spChg chg="add mod">
          <ac:chgData name="Sharch XC" userId="23e0b5b155077959" providerId="LiveId" clId="{2776EAAF-2CF7-4150-A8E2-D43F79746C9D}" dt="2025-05-28T09:33:14.021" v="943" actId="1076"/>
          <ac:spMkLst>
            <pc:docMk/>
            <pc:sldMk cId="1564933204" sldId="257"/>
            <ac:spMk id="53" creationId="{61875354-F220-6605-FFF1-55CF1870389A}"/>
          </ac:spMkLst>
        </pc:spChg>
        <pc:spChg chg="add mod">
          <ac:chgData name="Sharch XC" userId="23e0b5b155077959" providerId="LiveId" clId="{2776EAAF-2CF7-4150-A8E2-D43F79746C9D}" dt="2025-05-28T09:34:01.487" v="1018" actId="1076"/>
          <ac:spMkLst>
            <pc:docMk/>
            <pc:sldMk cId="1564933204" sldId="257"/>
            <ac:spMk id="58" creationId="{D3DA2879-AD10-AC7E-B849-6F39C747038D}"/>
          </ac:spMkLst>
        </pc:spChg>
        <pc:cxnChg chg="add mod">
          <ac:chgData name="Sharch XC" userId="23e0b5b155077959" providerId="LiveId" clId="{2776EAAF-2CF7-4150-A8E2-D43F79746C9D}" dt="2025-05-28T09:27:25.578" v="806" actId="1076"/>
          <ac:cxnSpMkLst>
            <pc:docMk/>
            <pc:sldMk cId="1564933204" sldId="257"/>
            <ac:cxnSpMk id="6" creationId="{47781D00-51C8-6F01-2761-36C8F522C82D}"/>
          </ac:cxnSpMkLst>
        </pc:cxnChg>
        <pc:cxnChg chg="add mod">
          <ac:chgData name="Sharch XC" userId="23e0b5b155077959" providerId="LiveId" clId="{2776EAAF-2CF7-4150-A8E2-D43F79746C9D}" dt="2025-05-28T09:27:25.578" v="806" actId="1076"/>
          <ac:cxnSpMkLst>
            <pc:docMk/>
            <pc:sldMk cId="1564933204" sldId="257"/>
            <ac:cxnSpMk id="8" creationId="{AC852FDC-D198-AB26-E641-5898A2308276}"/>
          </ac:cxnSpMkLst>
        </pc:cxnChg>
        <pc:cxnChg chg="add mod">
          <ac:chgData name="Sharch XC" userId="23e0b5b155077959" providerId="LiveId" clId="{2776EAAF-2CF7-4150-A8E2-D43F79746C9D}" dt="2025-05-28T09:23:37.181" v="652" actId="1076"/>
          <ac:cxnSpMkLst>
            <pc:docMk/>
            <pc:sldMk cId="1564933204" sldId="257"/>
            <ac:cxnSpMk id="9" creationId="{98F66B16-D671-B62A-FF42-729E9E2BF24A}"/>
          </ac:cxnSpMkLst>
        </pc:cxnChg>
        <pc:cxnChg chg="add mod">
          <ac:chgData name="Sharch XC" userId="23e0b5b155077959" providerId="LiveId" clId="{2776EAAF-2CF7-4150-A8E2-D43F79746C9D}" dt="2025-05-28T09:27:25.578" v="806" actId="1076"/>
          <ac:cxnSpMkLst>
            <pc:docMk/>
            <pc:sldMk cId="1564933204" sldId="257"/>
            <ac:cxnSpMk id="10" creationId="{07092DE8-58E3-77F9-961A-F13480329D2C}"/>
          </ac:cxnSpMkLst>
        </pc:cxnChg>
        <pc:cxnChg chg="add mod">
          <ac:chgData name="Sharch XC" userId="23e0b5b155077959" providerId="LiveId" clId="{2776EAAF-2CF7-4150-A8E2-D43F79746C9D}" dt="2025-05-28T09:23:37.181" v="652" actId="1076"/>
          <ac:cxnSpMkLst>
            <pc:docMk/>
            <pc:sldMk cId="1564933204" sldId="257"/>
            <ac:cxnSpMk id="11" creationId="{82D675E0-B276-057B-237F-52912675AECB}"/>
          </ac:cxnSpMkLst>
        </pc:cxnChg>
        <pc:cxnChg chg="add mod">
          <ac:chgData name="Sharch XC" userId="23e0b5b155077959" providerId="LiveId" clId="{2776EAAF-2CF7-4150-A8E2-D43F79746C9D}" dt="2025-05-28T09:27:25.578" v="806" actId="1076"/>
          <ac:cxnSpMkLst>
            <pc:docMk/>
            <pc:sldMk cId="1564933204" sldId="257"/>
            <ac:cxnSpMk id="17" creationId="{697CBA9A-30A0-AEA5-30BF-27170C86321E}"/>
          </ac:cxnSpMkLst>
        </pc:cxnChg>
        <pc:cxnChg chg="add del mod">
          <ac:chgData name="Sharch XC" userId="23e0b5b155077959" providerId="LiveId" clId="{2776EAAF-2CF7-4150-A8E2-D43F79746C9D}" dt="2025-05-28T09:25:48.293" v="747" actId="478"/>
          <ac:cxnSpMkLst>
            <pc:docMk/>
            <pc:sldMk cId="1564933204" sldId="257"/>
            <ac:cxnSpMk id="20" creationId="{ACC25AAF-4610-1EA2-2ED7-707E91555B5F}"/>
          </ac:cxnSpMkLst>
        </pc:cxnChg>
        <pc:cxnChg chg="add mod">
          <ac:chgData name="Sharch XC" userId="23e0b5b155077959" providerId="LiveId" clId="{2776EAAF-2CF7-4150-A8E2-D43F79746C9D}" dt="2025-05-28T09:27:25.578" v="806" actId="1076"/>
          <ac:cxnSpMkLst>
            <pc:docMk/>
            <pc:sldMk cId="1564933204" sldId="257"/>
            <ac:cxnSpMk id="21" creationId="{05C812FC-7F39-3932-26F5-1E2232F2E318}"/>
          </ac:cxnSpMkLst>
        </pc:cxnChg>
        <pc:cxnChg chg="add mod">
          <ac:chgData name="Sharch XC" userId="23e0b5b155077959" providerId="LiveId" clId="{2776EAAF-2CF7-4150-A8E2-D43F79746C9D}" dt="2025-05-28T09:27:43.648" v="810" actId="1038"/>
          <ac:cxnSpMkLst>
            <pc:docMk/>
            <pc:sldMk cId="1564933204" sldId="257"/>
            <ac:cxnSpMk id="22" creationId="{6AE093D9-812F-A2C4-B165-472D0FD457C4}"/>
          </ac:cxnSpMkLst>
        </pc:cxnChg>
        <pc:cxnChg chg="add mod">
          <ac:chgData name="Sharch XC" userId="23e0b5b155077959" providerId="LiveId" clId="{2776EAAF-2CF7-4150-A8E2-D43F79746C9D}" dt="2025-05-28T09:27:38.089" v="807" actId="1037"/>
          <ac:cxnSpMkLst>
            <pc:docMk/>
            <pc:sldMk cId="1564933204" sldId="257"/>
            <ac:cxnSpMk id="26" creationId="{9AF1F76E-A267-5E3E-6116-C1DF44128256}"/>
          </ac:cxnSpMkLst>
        </pc:cxnChg>
        <pc:cxnChg chg="add mod">
          <ac:chgData name="Sharch XC" userId="23e0b5b155077959" providerId="LiveId" clId="{2776EAAF-2CF7-4150-A8E2-D43F79746C9D}" dt="2025-05-28T09:29:56.099" v="857" actId="13822"/>
          <ac:cxnSpMkLst>
            <pc:docMk/>
            <pc:sldMk cId="1564933204" sldId="257"/>
            <ac:cxnSpMk id="32" creationId="{6AF2D0A8-C4F0-E32A-22A0-53BA9EA12021}"/>
          </ac:cxnSpMkLst>
        </pc:cxnChg>
        <pc:cxnChg chg="add mod">
          <ac:chgData name="Sharch XC" userId="23e0b5b155077959" providerId="LiveId" clId="{2776EAAF-2CF7-4150-A8E2-D43F79746C9D}" dt="2025-05-28T09:30:16.282" v="859" actId="1076"/>
          <ac:cxnSpMkLst>
            <pc:docMk/>
            <pc:sldMk cId="1564933204" sldId="257"/>
            <ac:cxnSpMk id="34" creationId="{A70A2E5B-1315-334E-32C6-E371BFDDA8BC}"/>
          </ac:cxnSpMkLst>
        </pc:cxnChg>
        <pc:cxnChg chg="add mod">
          <ac:chgData name="Sharch XC" userId="23e0b5b155077959" providerId="LiveId" clId="{2776EAAF-2CF7-4150-A8E2-D43F79746C9D}" dt="2025-05-28T09:30:16.282" v="859" actId="1076"/>
          <ac:cxnSpMkLst>
            <pc:docMk/>
            <pc:sldMk cId="1564933204" sldId="257"/>
            <ac:cxnSpMk id="35" creationId="{C56612EA-8445-98C6-643A-FC14C532F950}"/>
          </ac:cxnSpMkLst>
        </pc:cxnChg>
        <pc:cxnChg chg="add mod">
          <ac:chgData name="Sharch XC" userId="23e0b5b155077959" providerId="LiveId" clId="{2776EAAF-2CF7-4150-A8E2-D43F79746C9D}" dt="2025-05-28T09:30:16.282" v="859" actId="1076"/>
          <ac:cxnSpMkLst>
            <pc:docMk/>
            <pc:sldMk cId="1564933204" sldId="257"/>
            <ac:cxnSpMk id="36" creationId="{49EC3122-CC48-BA32-354E-6A815677942C}"/>
          </ac:cxnSpMkLst>
        </pc:cxnChg>
        <pc:cxnChg chg="add mod">
          <ac:chgData name="Sharch XC" userId="23e0b5b155077959" providerId="LiveId" clId="{2776EAAF-2CF7-4150-A8E2-D43F79746C9D}" dt="2025-05-28T09:30:16.282" v="859" actId="1076"/>
          <ac:cxnSpMkLst>
            <pc:docMk/>
            <pc:sldMk cId="1564933204" sldId="257"/>
            <ac:cxnSpMk id="37" creationId="{4101D54B-0960-BD88-3798-71FA71A50E78}"/>
          </ac:cxnSpMkLst>
        </pc:cxnChg>
        <pc:cxnChg chg="add mod">
          <ac:chgData name="Sharch XC" userId="23e0b5b155077959" providerId="LiveId" clId="{2776EAAF-2CF7-4150-A8E2-D43F79746C9D}" dt="2025-05-28T09:30:16.282" v="859" actId="1076"/>
          <ac:cxnSpMkLst>
            <pc:docMk/>
            <pc:sldMk cId="1564933204" sldId="257"/>
            <ac:cxnSpMk id="38" creationId="{72777F04-2224-8318-8907-60F906014B2E}"/>
          </ac:cxnSpMkLst>
        </pc:cxnChg>
        <pc:cxnChg chg="add mod">
          <ac:chgData name="Sharch XC" userId="23e0b5b155077959" providerId="LiveId" clId="{2776EAAF-2CF7-4150-A8E2-D43F79746C9D}" dt="2025-05-28T09:30:40.665" v="865"/>
          <ac:cxnSpMkLst>
            <pc:docMk/>
            <pc:sldMk cId="1564933204" sldId="257"/>
            <ac:cxnSpMk id="41" creationId="{1349AE87-0BBC-CEAE-9A63-3BBA358391B7}"/>
          </ac:cxnSpMkLst>
        </pc:cxnChg>
        <pc:cxnChg chg="add mod">
          <ac:chgData name="Sharch XC" userId="23e0b5b155077959" providerId="LiveId" clId="{2776EAAF-2CF7-4150-A8E2-D43F79746C9D}" dt="2025-05-28T09:30:40.665" v="865"/>
          <ac:cxnSpMkLst>
            <pc:docMk/>
            <pc:sldMk cId="1564933204" sldId="257"/>
            <ac:cxnSpMk id="42" creationId="{71A366FB-10F4-13F6-2977-34D0DF31067A}"/>
          </ac:cxnSpMkLst>
        </pc:cxnChg>
        <pc:cxnChg chg="add mod">
          <ac:chgData name="Sharch XC" userId="23e0b5b155077959" providerId="LiveId" clId="{2776EAAF-2CF7-4150-A8E2-D43F79746C9D}" dt="2025-05-28T09:30:40.665" v="865"/>
          <ac:cxnSpMkLst>
            <pc:docMk/>
            <pc:sldMk cId="1564933204" sldId="257"/>
            <ac:cxnSpMk id="43" creationId="{C985D5ED-DFF7-3B76-8CD0-DB3A2053D4C6}"/>
          </ac:cxnSpMkLst>
        </pc:cxnChg>
        <pc:cxnChg chg="add mod">
          <ac:chgData name="Sharch XC" userId="23e0b5b155077959" providerId="LiveId" clId="{2776EAAF-2CF7-4150-A8E2-D43F79746C9D}" dt="2025-05-28T09:30:40.665" v="865"/>
          <ac:cxnSpMkLst>
            <pc:docMk/>
            <pc:sldMk cId="1564933204" sldId="257"/>
            <ac:cxnSpMk id="44" creationId="{493BA0C3-54EB-FD35-EFE3-4CB2CDD552F1}"/>
          </ac:cxnSpMkLst>
        </pc:cxnChg>
        <pc:cxnChg chg="add mod">
          <ac:chgData name="Sharch XC" userId="23e0b5b155077959" providerId="LiveId" clId="{2776EAAF-2CF7-4150-A8E2-D43F79746C9D}" dt="2025-05-28T09:30:40.665" v="865"/>
          <ac:cxnSpMkLst>
            <pc:docMk/>
            <pc:sldMk cId="1564933204" sldId="257"/>
            <ac:cxnSpMk id="45" creationId="{DE358F6C-D74F-9C26-0D1F-1C6F2E2058F0}"/>
          </ac:cxnSpMkLst>
        </pc:cxnChg>
        <pc:cxnChg chg="add mod">
          <ac:chgData name="Sharch XC" userId="23e0b5b155077959" providerId="LiveId" clId="{2776EAAF-2CF7-4150-A8E2-D43F79746C9D}" dt="2025-05-28T09:33:10.544" v="942" actId="1076"/>
          <ac:cxnSpMkLst>
            <pc:docMk/>
            <pc:sldMk cId="1564933204" sldId="257"/>
            <ac:cxnSpMk id="54" creationId="{4C80C5FB-2814-6C6E-7903-B86E544673C7}"/>
          </ac:cxnSpMkLst>
        </pc:cxnChg>
        <pc:cxnChg chg="add mod">
          <ac:chgData name="Sharch XC" userId="23e0b5b155077959" providerId="LiveId" clId="{2776EAAF-2CF7-4150-A8E2-D43F79746C9D}" dt="2025-05-28T09:33:10.544" v="942" actId="1076"/>
          <ac:cxnSpMkLst>
            <pc:docMk/>
            <pc:sldMk cId="1564933204" sldId="257"/>
            <ac:cxnSpMk id="55" creationId="{129D5F0E-51F8-15F3-F71C-31EB98030DD4}"/>
          </ac:cxnSpMkLst>
        </pc:cxnChg>
        <pc:cxnChg chg="add mod">
          <ac:chgData name="Sharch XC" userId="23e0b5b155077959" providerId="LiveId" clId="{2776EAAF-2CF7-4150-A8E2-D43F79746C9D}" dt="2025-05-28T09:33:10.544" v="942" actId="1076"/>
          <ac:cxnSpMkLst>
            <pc:docMk/>
            <pc:sldMk cId="1564933204" sldId="257"/>
            <ac:cxnSpMk id="56" creationId="{05E1EF6B-9F92-CE40-6FC5-58F7FF71DC24}"/>
          </ac:cxnSpMkLst>
        </pc:cxnChg>
        <pc:cxnChg chg="add mod">
          <ac:chgData name="Sharch XC" userId="23e0b5b155077959" providerId="LiveId" clId="{2776EAAF-2CF7-4150-A8E2-D43F79746C9D}" dt="2025-05-28T09:33:10.544" v="942" actId="1076"/>
          <ac:cxnSpMkLst>
            <pc:docMk/>
            <pc:sldMk cId="1564933204" sldId="257"/>
            <ac:cxnSpMk id="57" creationId="{FAFC5988-DA39-227D-B940-D8A8A23C02C6}"/>
          </ac:cxnSpMkLst>
        </pc:cxnChg>
      </pc:sldChg>
      <pc:sldChg chg="addSp modSp add mod">
        <pc:chgData name="Sharch XC" userId="23e0b5b155077959" providerId="LiveId" clId="{2776EAAF-2CF7-4150-A8E2-D43F79746C9D}" dt="2025-05-28T18:46:35.786" v="1912" actId="20577"/>
        <pc:sldMkLst>
          <pc:docMk/>
          <pc:sldMk cId="2564558864" sldId="258"/>
        </pc:sldMkLst>
        <pc:spChg chg="add mod">
          <ac:chgData name="Sharch XC" userId="23e0b5b155077959" providerId="LiveId" clId="{2776EAAF-2CF7-4150-A8E2-D43F79746C9D}" dt="2025-05-28T09:34:55.180" v="1058" actId="20577"/>
          <ac:spMkLst>
            <pc:docMk/>
            <pc:sldMk cId="2564558864" sldId="258"/>
            <ac:spMk id="2" creationId="{3E5BF0F8-D3EE-9156-692F-7F716A0EBD52}"/>
          </ac:spMkLst>
        </pc:spChg>
        <pc:spChg chg="add mod">
          <ac:chgData name="Sharch XC" userId="23e0b5b155077959" providerId="LiveId" clId="{2776EAAF-2CF7-4150-A8E2-D43F79746C9D}" dt="2025-05-28T18:46:35.786" v="1912" actId="20577"/>
          <ac:spMkLst>
            <pc:docMk/>
            <pc:sldMk cId="2564558864" sldId="258"/>
            <ac:spMk id="3" creationId="{99550F4F-493A-0072-3AB4-69B32A00D4DA}"/>
          </ac:spMkLst>
        </pc:spChg>
        <pc:spChg chg="add mod">
          <ac:chgData name="Sharch XC" userId="23e0b5b155077959" providerId="LiveId" clId="{2776EAAF-2CF7-4150-A8E2-D43F79746C9D}" dt="2025-05-28T09:37:37.625" v="1151" actId="1076"/>
          <ac:spMkLst>
            <pc:docMk/>
            <pc:sldMk cId="2564558864" sldId="258"/>
            <ac:spMk id="4" creationId="{43A6E00F-57F4-CB2B-044C-02DE225370EF}"/>
          </ac:spMkLst>
        </pc:spChg>
        <pc:spChg chg="add mod">
          <ac:chgData name="Sharch XC" userId="23e0b5b155077959" providerId="LiveId" clId="{2776EAAF-2CF7-4150-A8E2-D43F79746C9D}" dt="2025-05-28T09:38:03.206" v="1170" actId="1076"/>
          <ac:spMkLst>
            <pc:docMk/>
            <pc:sldMk cId="2564558864" sldId="258"/>
            <ac:spMk id="5" creationId="{B2F87E57-B6F4-060B-D15C-583474B75B9E}"/>
          </ac:spMkLst>
        </pc:spChg>
        <pc:spChg chg="add mod">
          <ac:chgData name="Sharch XC" userId="23e0b5b155077959" providerId="LiveId" clId="{2776EAAF-2CF7-4150-A8E2-D43F79746C9D}" dt="2025-05-28T09:41:34.901" v="1313" actId="20577"/>
          <ac:spMkLst>
            <pc:docMk/>
            <pc:sldMk cId="2564558864" sldId="258"/>
            <ac:spMk id="6" creationId="{F86FF0BB-1953-3407-1209-009924BF39F0}"/>
          </ac:spMkLst>
        </pc:spChg>
      </pc:sldChg>
      <pc:sldChg chg="addSp delSp modSp add mod">
        <pc:chgData name="Sharch XC" userId="23e0b5b155077959" providerId="LiveId" clId="{2776EAAF-2CF7-4150-A8E2-D43F79746C9D}" dt="2025-05-28T09:54:04.830" v="1767" actId="1076"/>
        <pc:sldMkLst>
          <pc:docMk/>
          <pc:sldMk cId="3612725607" sldId="259"/>
        </pc:sldMkLst>
        <pc:spChg chg="add mod">
          <ac:chgData name="Sharch XC" userId="23e0b5b155077959" providerId="LiveId" clId="{2776EAAF-2CF7-4150-A8E2-D43F79746C9D}" dt="2025-05-28T09:43:17.152" v="1356" actId="1076"/>
          <ac:spMkLst>
            <pc:docMk/>
            <pc:sldMk cId="3612725607" sldId="259"/>
            <ac:spMk id="2" creationId="{C0FB8842-95E2-38F2-497D-8DB8EA631A2F}"/>
          </ac:spMkLst>
        </pc:spChg>
        <pc:spChg chg="add mod">
          <ac:chgData name="Sharch XC" userId="23e0b5b155077959" providerId="LiveId" clId="{2776EAAF-2CF7-4150-A8E2-D43F79746C9D}" dt="2025-05-28T09:44:30.955" v="1415" actId="20577"/>
          <ac:spMkLst>
            <pc:docMk/>
            <pc:sldMk cId="3612725607" sldId="259"/>
            <ac:spMk id="3" creationId="{F42B8566-EF16-C0FB-BE4A-A183A3618C91}"/>
          </ac:spMkLst>
        </pc:spChg>
        <pc:spChg chg="add mod">
          <ac:chgData name="Sharch XC" userId="23e0b5b155077959" providerId="LiveId" clId="{2776EAAF-2CF7-4150-A8E2-D43F79746C9D}" dt="2025-05-28T09:45:11.340" v="1472" actId="20577"/>
          <ac:spMkLst>
            <pc:docMk/>
            <pc:sldMk cId="3612725607" sldId="259"/>
            <ac:spMk id="4" creationId="{3F5DD38D-67A1-159A-45A9-64FB146EAF49}"/>
          </ac:spMkLst>
        </pc:spChg>
        <pc:spChg chg="add mod">
          <ac:chgData name="Sharch XC" userId="23e0b5b155077959" providerId="LiveId" clId="{2776EAAF-2CF7-4150-A8E2-D43F79746C9D}" dt="2025-05-28T09:51:03.363" v="1699" actId="1076"/>
          <ac:spMkLst>
            <pc:docMk/>
            <pc:sldMk cId="3612725607" sldId="259"/>
            <ac:spMk id="5" creationId="{1805E30D-C8B7-A669-4AAC-9C1741D962E5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12" creationId="{881A2F75-1DFD-BF03-07A8-FBAC4FEEF5C4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13" creationId="{914547D2-0681-7042-8539-461327C810D1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14" creationId="{6D767782-7B6B-3D77-7302-42754C2532E6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15" creationId="{70043270-C61D-784D-B5C9-005D3B224BD8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1" creationId="{42D62958-980A-650F-3717-23E667860D8D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2" creationId="{0646BC7F-0494-527A-0258-894DEF55B168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3" creationId="{31EB058D-B03E-CF48-3E07-65ED13B47C2C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4" creationId="{FC070840-1430-5DF6-5602-90D3BCF59BC4}"/>
          </ac:spMkLst>
        </pc:spChg>
        <pc:spChg chg="add del mod">
          <ac:chgData name="Sharch XC" userId="23e0b5b155077959" providerId="LiveId" clId="{2776EAAF-2CF7-4150-A8E2-D43F79746C9D}" dt="2025-05-28T09:50:43.348" v="1694" actId="478"/>
          <ac:spMkLst>
            <pc:docMk/>
            <pc:sldMk cId="3612725607" sldId="259"/>
            <ac:spMk id="25" creationId="{06E2D945-D517-5E06-8EF2-3C6444A50EA6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6" creationId="{58753634-B7C1-AD23-9109-C0551C30FE86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7" creationId="{AE6A875D-F860-C15A-712C-C5870E19879A}"/>
          </ac:spMkLst>
        </pc:spChg>
        <pc:spChg chg="add mod">
          <ac:chgData name="Sharch XC" userId="23e0b5b155077959" providerId="LiveId" clId="{2776EAAF-2CF7-4150-A8E2-D43F79746C9D}" dt="2025-05-28T09:51:35.407" v="1703" actId="1076"/>
          <ac:spMkLst>
            <pc:docMk/>
            <pc:sldMk cId="3612725607" sldId="259"/>
            <ac:spMk id="30" creationId="{DD9C5472-2BC5-16F5-60BE-C747DDECC576}"/>
          </ac:spMkLst>
        </pc:spChg>
        <pc:spChg chg="add mod">
          <ac:chgData name="Sharch XC" userId="23e0b5b155077959" providerId="LiveId" clId="{2776EAAF-2CF7-4150-A8E2-D43F79746C9D}" dt="2025-05-28T09:51:43.097" v="1705" actId="1076"/>
          <ac:spMkLst>
            <pc:docMk/>
            <pc:sldMk cId="3612725607" sldId="259"/>
            <ac:spMk id="31" creationId="{90E5E77C-3360-A9FD-8877-31863D27BAE4}"/>
          </ac:spMkLst>
        </pc:spChg>
        <pc:spChg chg="add mod">
          <ac:chgData name="Sharch XC" userId="23e0b5b155077959" providerId="LiveId" clId="{2776EAAF-2CF7-4150-A8E2-D43F79746C9D}" dt="2025-05-28T09:51:50.682" v="1707" actId="1076"/>
          <ac:spMkLst>
            <pc:docMk/>
            <pc:sldMk cId="3612725607" sldId="259"/>
            <ac:spMk id="32" creationId="{1F424CF0-61C0-B644-C5B9-C5072BEF749B}"/>
          </ac:spMkLst>
        </pc:spChg>
        <pc:spChg chg="add mod">
          <ac:chgData name="Sharch XC" userId="23e0b5b155077959" providerId="LiveId" clId="{2776EAAF-2CF7-4150-A8E2-D43F79746C9D}" dt="2025-05-28T09:52:01.413" v="1709" actId="1076"/>
          <ac:spMkLst>
            <pc:docMk/>
            <pc:sldMk cId="3612725607" sldId="259"/>
            <ac:spMk id="33" creationId="{9357096F-EF94-82D6-A24B-CCC5350917B6}"/>
          </ac:spMkLst>
        </pc:spChg>
        <pc:spChg chg="add del mod">
          <ac:chgData name="Sharch XC" userId="23e0b5b155077959" providerId="LiveId" clId="{2776EAAF-2CF7-4150-A8E2-D43F79746C9D}" dt="2025-05-28T09:52:04.126" v="1710" actId="478"/>
          <ac:spMkLst>
            <pc:docMk/>
            <pc:sldMk cId="3612725607" sldId="259"/>
            <ac:spMk id="34" creationId="{334FB62F-D299-7FB8-0388-906BB830FB0C}"/>
          </ac:spMkLst>
        </pc:spChg>
        <pc:spChg chg="add mod">
          <ac:chgData name="Sharch XC" userId="23e0b5b155077959" providerId="LiveId" clId="{2776EAAF-2CF7-4150-A8E2-D43F79746C9D}" dt="2025-05-28T09:52:01.413" v="1709" actId="1076"/>
          <ac:spMkLst>
            <pc:docMk/>
            <pc:sldMk cId="3612725607" sldId="259"/>
            <ac:spMk id="35" creationId="{A0380093-4CB8-BBC9-E43C-D01FF5B13A67}"/>
          </ac:spMkLst>
        </pc:spChg>
        <pc:spChg chg="add mod">
          <ac:chgData name="Sharch XC" userId="23e0b5b155077959" providerId="LiveId" clId="{2776EAAF-2CF7-4150-A8E2-D43F79746C9D}" dt="2025-05-28T09:52:08.777" v="1712" actId="1076"/>
          <ac:spMkLst>
            <pc:docMk/>
            <pc:sldMk cId="3612725607" sldId="259"/>
            <ac:spMk id="36" creationId="{17D03635-646B-BF34-2ED5-08D06D78870F}"/>
          </ac:spMkLst>
        </pc:spChg>
        <pc:spChg chg="add mod">
          <ac:chgData name="Sharch XC" userId="23e0b5b155077959" providerId="LiveId" clId="{2776EAAF-2CF7-4150-A8E2-D43F79746C9D}" dt="2025-05-28T09:52:16.358" v="1714" actId="1076"/>
          <ac:spMkLst>
            <pc:docMk/>
            <pc:sldMk cId="3612725607" sldId="259"/>
            <ac:spMk id="37" creationId="{8D993723-8A82-7B96-822B-1244E852636B}"/>
          </ac:spMkLst>
        </pc:spChg>
        <pc:spChg chg="add mod">
          <ac:chgData name="Sharch XC" userId="23e0b5b155077959" providerId="LiveId" clId="{2776EAAF-2CF7-4150-A8E2-D43F79746C9D}" dt="2025-05-28T09:54:04.830" v="1767" actId="1076"/>
          <ac:spMkLst>
            <pc:docMk/>
            <pc:sldMk cId="3612725607" sldId="259"/>
            <ac:spMk id="38" creationId="{357EF5A9-B075-BA1A-3BA9-EF80BAA1BE79}"/>
          </ac:spMkLst>
        </pc:spChg>
        <pc:cxnChg chg="add mod">
          <ac:chgData name="Sharch XC" userId="23e0b5b155077959" providerId="LiveId" clId="{2776EAAF-2CF7-4150-A8E2-D43F79746C9D}" dt="2025-05-28T09:49:54.671" v="1681" actId="1076"/>
          <ac:cxnSpMkLst>
            <pc:docMk/>
            <pc:sldMk cId="3612725607" sldId="259"/>
            <ac:cxnSpMk id="6" creationId="{D4A15A4F-ED38-0290-233C-620F3EBC48C5}"/>
          </ac:cxnSpMkLst>
        </pc:cxnChg>
        <pc:cxnChg chg="add mod">
          <ac:chgData name="Sharch XC" userId="23e0b5b155077959" providerId="LiveId" clId="{2776EAAF-2CF7-4150-A8E2-D43F79746C9D}" dt="2025-05-28T09:50:03.771" v="1684" actId="1076"/>
          <ac:cxnSpMkLst>
            <pc:docMk/>
            <pc:sldMk cId="3612725607" sldId="259"/>
            <ac:cxnSpMk id="8" creationId="{778F794C-C486-3EEF-32A6-35767861BF21}"/>
          </ac:cxnSpMkLst>
        </pc:cxnChg>
        <pc:cxnChg chg="add mod">
          <ac:chgData name="Sharch XC" userId="23e0b5b155077959" providerId="LiveId" clId="{2776EAAF-2CF7-4150-A8E2-D43F79746C9D}" dt="2025-05-28T09:50:03.771" v="1684" actId="1076"/>
          <ac:cxnSpMkLst>
            <pc:docMk/>
            <pc:sldMk cId="3612725607" sldId="259"/>
            <ac:cxnSpMk id="9" creationId="{433127B6-86B2-37B3-F505-1381654584E2}"/>
          </ac:cxnSpMkLst>
        </pc:cxnChg>
        <pc:cxnChg chg="add mod">
          <ac:chgData name="Sharch XC" userId="23e0b5b155077959" providerId="LiveId" clId="{2776EAAF-2CF7-4150-A8E2-D43F79746C9D}" dt="2025-05-28T09:49:54.671" v="1681" actId="1076"/>
          <ac:cxnSpMkLst>
            <pc:docMk/>
            <pc:sldMk cId="3612725607" sldId="259"/>
            <ac:cxnSpMk id="10" creationId="{1564D986-8DE4-D5DA-747C-1614A03735D8}"/>
          </ac:cxnSpMkLst>
        </pc:cxnChg>
        <pc:cxnChg chg="add mod">
          <ac:chgData name="Sharch XC" userId="23e0b5b155077959" providerId="LiveId" clId="{2776EAAF-2CF7-4150-A8E2-D43F79746C9D}" dt="2025-05-28T09:49:54.671" v="1681" actId="1076"/>
          <ac:cxnSpMkLst>
            <pc:docMk/>
            <pc:sldMk cId="3612725607" sldId="259"/>
            <ac:cxnSpMk id="11" creationId="{E57054AF-A425-88AA-E277-D8971A34019A}"/>
          </ac:cxnSpMkLst>
        </pc:cxnChg>
        <pc:cxnChg chg="add mod">
          <ac:chgData name="Sharch XC" userId="23e0b5b155077959" providerId="LiveId" clId="{2776EAAF-2CF7-4150-A8E2-D43F79746C9D}" dt="2025-05-28T09:50:00.612" v="1683" actId="1076"/>
          <ac:cxnSpMkLst>
            <pc:docMk/>
            <pc:sldMk cId="3612725607" sldId="259"/>
            <ac:cxnSpMk id="16" creationId="{9F62FC00-E556-767D-0FD0-C276375EF0C5}"/>
          </ac:cxnSpMkLst>
        </pc:cxnChg>
        <pc:cxnChg chg="add mod">
          <ac:chgData name="Sharch XC" userId="23e0b5b155077959" providerId="LiveId" clId="{2776EAAF-2CF7-4150-A8E2-D43F79746C9D}" dt="2025-05-28T09:50:00.612" v="1683" actId="1076"/>
          <ac:cxnSpMkLst>
            <pc:docMk/>
            <pc:sldMk cId="3612725607" sldId="259"/>
            <ac:cxnSpMk id="17" creationId="{3D4766D4-455D-E54E-111B-1D7B527EABD1}"/>
          </ac:cxnSpMkLst>
        </pc:cxnChg>
        <pc:cxnChg chg="add mod">
          <ac:chgData name="Sharch XC" userId="23e0b5b155077959" providerId="LiveId" clId="{2776EAAF-2CF7-4150-A8E2-D43F79746C9D}" dt="2025-05-28T09:50:00.612" v="1683" actId="1076"/>
          <ac:cxnSpMkLst>
            <pc:docMk/>
            <pc:sldMk cId="3612725607" sldId="259"/>
            <ac:cxnSpMk id="18" creationId="{64CFB304-561E-A247-CC4D-F663C14CB9D1}"/>
          </ac:cxnSpMkLst>
        </pc:cxnChg>
        <pc:cxnChg chg="add mod">
          <ac:chgData name="Sharch XC" userId="23e0b5b155077959" providerId="LiveId" clId="{2776EAAF-2CF7-4150-A8E2-D43F79746C9D}" dt="2025-05-28T09:50:00.612" v="1683" actId="1076"/>
          <ac:cxnSpMkLst>
            <pc:docMk/>
            <pc:sldMk cId="3612725607" sldId="259"/>
            <ac:cxnSpMk id="19" creationId="{6DECA785-2BFD-CCDD-B95F-DD946B8DFED5}"/>
          </ac:cxnSpMkLst>
        </pc:cxnChg>
        <pc:cxnChg chg="add mod">
          <ac:chgData name="Sharch XC" userId="23e0b5b155077959" providerId="LiveId" clId="{2776EAAF-2CF7-4150-A8E2-D43F79746C9D}" dt="2025-05-28T09:50:00.612" v="1683" actId="1076"/>
          <ac:cxnSpMkLst>
            <pc:docMk/>
            <pc:sldMk cId="3612725607" sldId="259"/>
            <ac:cxnSpMk id="20" creationId="{06A638E8-E9B2-58A8-542D-2760570BF922}"/>
          </ac:cxnSpMkLst>
        </pc:cxnChg>
        <pc:cxnChg chg="add mod">
          <ac:chgData name="Sharch XC" userId="23e0b5b155077959" providerId="LiveId" clId="{2776EAAF-2CF7-4150-A8E2-D43F79746C9D}" dt="2025-05-28T09:51:20.995" v="1701" actId="1076"/>
          <ac:cxnSpMkLst>
            <pc:docMk/>
            <pc:sldMk cId="3612725607" sldId="259"/>
            <ac:cxnSpMk id="29" creationId="{7EA2CCF5-3067-91EF-6DCE-2DB1A2307020}"/>
          </ac:cxnSpMkLst>
        </pc:cxnChg>
        <pc:cxnChg chg="add mod">
          <ac:chgData name="Sharch XC" userId="23e0b5b155077959" providerId="LiveId" clId="{2776EAAF-2CF7-4150-A8E2-D43F79746C9D}" dt="2025-05-28T09:53:04.650" v="1743" actId="692"/>
          <ac:cxnSpMkLst>
            <pc:docMk/>
            <pc:sldMk cId="3612725607" sldId="259"/>
            <ac:cxnSpMk id="40" creationId="{5198D3B2-B424-0C42-1AE0-A0DC154C169A}"/>
          </ac:cxnSpMkLst>
        </pc:cxnChg>
        <pc:cxnChg chg="add mod">
          <ac:chgData name="Sharch XC" userId="23e0b5b155077959" providerId="LiveId" clId="{2776EAAF-2CF7-4150-A8E2-D43F79746C9D}" dt="2025-05-28T09:53:23.952" v="1749" actId="1038"/>
          <ac:cxnSpMkLst>
            <pc:docMk/>
            <pc:sldMk cId="3612725607" sldId="259"/>
            <ac:cxnSpMk id="42" creationId="{0511D399-80C2-2812-B6A2-04AC2A5179A5}"/>
          </ac:cxnSpMkLst>
        </pc:cxnChg>
        <pc:cxnChg chg="add mod">
          <ac:chgData name="Sharch XC" userId="23e0b5b155077959" providerId="LiveId" clId="{2776EAAF-2CF7-4150-A8E2-D43F79746C9D}" dt="2025-05-28T09:53:15.712" v="1747" actId="1076"/>
          <ac:cxnSpMkLst>
            <pc:docMk/>
            <pc:sldMk cId="3612725607" sldId="259"/>
            <ac:cxnSpMk id="43" creationId="{8ED5DFB4-AD24-9266-4500-7489F38DFD5A}"/>
          </ac:cxnSpMkLst>
        </pc:cxnChg>
        <pc:cxnChg chg="add mod">
          <ac:chgData name="Sharch XC" userId="23e0b5b155077959" providerId="LiveId" clId="{2776EAAF-2CF7-4150-A8E2-D43F79746C9D}" dt="2025-05-28T09:53:54.336" v="1757" actId="14100"/>
          <ac:cxnSpMkLst>
            <pc:docMk/>
            <pc:sldMk cId="3612725607" sldId="259"/>
            <ac:cxnSpMk id="45" creationId="{FA333B1B-8742-3BAC-B597-C3D1D3B8C318}"/>
          </ac:cxnSpMkLst>
        </pc:cxnChg>
        <pc:cxnChg chg="add mod">
          <ac:chgData name="Sharch XC" userId="23e0b5b155077959" providerId="LiveId" clId="{2776EAAF-2CF7-4150-A8E2-D43F79746C9D}" dt="2025-05-28T09:53:42.960" v="1756" actId="14100"/>
          <ac:cxnSpMkLst>
            <pc:docMk/>
            <pc:sldMk cId="3612725607" sldId="259"/>
            <ac:cxnSpMk id="47" creationId="{1035EA6C-C4B9-8E18-EDF6-F4E33F1FA543}"/>
          </ac:cxnSpMkLst>
        </pc:cxnChg>
      </pc:sldChg>
      <pc:sldChg chg="addSp modSp add mod">
        <pc:chgData name="Sharch XC" userId="23e0b5b155077959" providerId="LiveId" clId="{2776EAAF-2CF7-4150-A8E2-D43F79746C9D}" dt="2025-05-28T09:57:23.385" v="1845" actId="1076"/>
        <pc:sldMkLst>
          <pc:docMk/>
          <pc:sldMk cId="508253366" sldId="260"/>
        </pc:sldMkLst>
        <pc:spChg chg="add mod">
          <ac:chgData name="Sharch XC" userId="23e0b5b155077959" providerId="LiveId" clId="{2776EAAF-2CF7-4150-A8E2-D43F79746C9D}" dt="2025-05-28T09:47:15.234" v="1570" actId="1076"/>
          <ac:spMkLst>
            <pc:docMk/>
            <pc:sldMk cId="508253366" sldId="260"/>
            <ac:spMk id="2" creationId="{4358B3D4-EB03-1790-9270-B8AD6DF67069}"/>
          </ac:spMkLst>
        </pc:spChg>
        <pc:spChg chg="add mod">
          <ac:chgData name="Sharch XC" userId="23e0b5b155077959" providerId="LiveId" clId="{2776EAAF-2CF7-4150-A8E2-D43F79746C9D}" dt="2025-05-28T09:48:53.921" v="1679" actId="20577"/>
          <ac:spMkLst>
            <pc:docMk/>
            <pc:sldMk cId="508253366" sldId="260"/>
            <ac:spMk id="3" creationId="{9C3616C7-DB49-1263-B4ED-6919A21D7F1F}"/>
          </ac:spMkLst>
        </pc:spChg>
        <pc:spChg chg="add mod">
          <ac:chgData name="Sharch XC" userId="23e0b5b155077959" providerId="LiveId" clId="{2776EAAF-2CF7-4150-A8E2-D43F79746C9D}" dt="2025-05-28T09:57:23.385" v="1845" actId="1076"/>
          <ac:spMkLst>
            <pc:docMk/>
            <pc:sldMk cId="508253366" sldId="260"/>
            <ac:spMk id="4" creationId="{90CF2AF0-64F8-3B60-D42B-C71E70695462}"/>
          </ac:spMkLst>
        </pc:spChg>
      </pc:sldChg>
      <pc:sldChg chg="addSp modSp add mod">
        <pc:chgData name="Sharch XC" userId="23e0b5b155077959" providerId="LiveId" clId="{2776EAAF-2CF7-4150-A8E2-D43F79746C9D}" dt="2025-05-28T09:57:53.241" v="1874" actId="1076"/>
        <pc:sldMkLst>
          <pc:docMk/>
          <pc:sldMk cId="3062518903" sldId="261"/>
        </pc:sldMkLst>
        <pc:spChg chg="add mod">
          <ac:chgData name="Sharch XC" userId="23e0b5b155077959" providerId="LiveId" clId="{2776EAAF-2CF7-4150-A8E2-D43F79746C9D}" dt="2025-05-28T09:57:53.241" v="1874" actId="1076"/>
          <ac:spMkLst>
            <pc:docMk/>
            <pc:sldMk cId="3062518903" sldId="261"/>
            <ac:spMk id="2" creationId="{FCE1AEFE-81F7-6B12-C7F6-8EDD1C718BA1}"/>
          </ac:spMkLst>
        </pc:spChg>
      </pc:sldChg>
      <pc:sldChg chg="addSp modSp add mod">
        <pc:chgData name="Sharch XC" userId="23e0b5b155077959" providerId="LiveId" clId="{2776EAAF-2CF7-4150-A8E2-D43F79746C9D}" dt="2025-05-28T09:58:18.174" v="1896" actId="1076"/>
        <pc:sldMkLst>
          <pc:docMk/>
          <pc:sldMk cId="374094616" sldId="262"/>
        </pc:sldMkLst>
        <pc:spChg chg="add mod">
          <ac:chgData name="Sharch XC" userId="23e0b5b155077959" providerId="LiveId" clId="{2776EAAF-2CF7-4150-A8E2-D43F79746C9D}" dt="2025-05-28T09:58:18.174" v="1896" actId="1076"/>
          <ac:spMkLst>
            <pc:docMk/>
            <pc:sldMk cId="374094616" sldId="262"/>
            <ac:spMk id="2" creationId="{ACD7414B-B3FA-A7F1-E91E-7720D1CA6F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i.xia@tum.d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go49jan@mytum.de" TargetMode="External"/><Relationship Id="rId4" Type="http://schemas.openxmlformats.org/officeDocument/2006/relationships/hyperlink" Target="mailto:zhihao.deng@tum.d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2EF0E96-916D-564E-C96C-DE4F25892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811" y="192089"/>
            <a:ext cx="1270905" cy="65943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34B87E7-596A-23BE-D0E0-B5839CA508EF}"/>
              </a:ext>
            </a:extLst>
          </p:cNvPr>
          <p:cNvSpPr/>
          <p:nvPr/>
        </p:nvSpPr>
        <p:spPr>
          <a:xfrm>
            <a:off x="744077" y="1904306"/>
            <a:ext cx="4961679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WSN Lab Final Presentation Group 2 </a:t>
            </a:r>
            <a:endParaRPr lang="zh-CN" altLang="en-US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2EF073-DF29-9CF7-4522-D189D57C8657}"/>
              </a:ext>
            </a:extLst>
          </p:cNvPr>
          <p:cNvSpPr txBox="1"/>
          <p:nvPr/>
        </p:nvSpPr>
        <p:spPr>
          <a:xfrm>
            <a:off x="744077" y="3068052"/>
            <a:ext cx="41388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/>
              <a:t>Chi Xia</a:t>
            </a:r>
          </a:p>
          <a:p>
            <a:r>
              <a:rPr lang="en-US" altLang="zh-CN" dirty="0">
                <a:hlinkClick r:id="rId3"/>
              </a:rPr>
              <a:t>chi.xia@tum.de</a:t>
            </a:r>
            <a:endParaRPr lang="en-US" altLang="zh-CN" dirty="0"/>
          </a:p>
          <a:p>
            <a:r>
              <a:rPr lang="en-US" altLang="zh-CN" sz="2200" b="1" dirty="0"/>
              <a:t>Zhihao Deng</a:t>
            </a:r>
          </a:p>
          <a:p>
            <a:r>
              <a:rPr lang="en-US" altLang="zh-CN" dirty="0">
                <a:hlinkClick r:id="rId4"/>
              </a:rPr>
              <a:t>zhihao.deng@tum.de</a:t>
            </a:r>
            <a:endParaRPr lang="en-US" altLang="zh-CN" dirty="0"/>
          </a:p>
          <a:p>
            <a:r>
              <a:rPr lang="en-US" altLang="zh-CN" sz="2200" b="1" dirty="0" err="1"/>
              <a:t>Kaikang</a:t>
            </a:r>
            <a:r>
              <a:rPr lang="en-US" altLang="zh-CN" sz="2200" b="1" dirty="0"/>
              <a:t> Huang</a:t>
            </a:r>
          </a:p>
          <a:p>
            <a:r>
              <a:rPr lang="en-US" altLang="zh-CN" dirty="0">
                <a:hlinkClick r:id="rId5"/>
              </a:rPr>
              <a:t>go49jan@mytum.de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45480B2-6304-8785-9A6E-59DACA3D494E}"/>
              </a:ext>
            </a:extLst>
          </p:cNvPr>
          <p:cNvSpPr/>
          <p:nvPr/>
        </p:nvSpPr>
        <p:spPr>
          <a:xfrm>
            <a:off x="610490" y="521805"/>
            <a:ext cx="6299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Intelligent Parking Lot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742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20A05-1BE7-FB06-C8FC-12B3CC107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80F5CB0-6ABA-1B6D-5E9F-A1CB656A8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077" y="290378"/>
            <a:ext cx="1270905" cy="6594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365B1BA-9A40-BF73-AC73-A7F1DA7025C9}"/>
              </a:ext>
            </a:extLst>
          </p:cNvPr>
          <p:cNvSpPr/>
          <p:nvPr/>
        </p:nvSpPr>
        <p:spPr>
          <a:xfrm>
            <a:off x="-211760" y="451368"/>
            <a:ext cx="942678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Smart Parking System: Motivation and Objectives</a:t>
            </a:r>
            <a:endParaRPr lang="zh-CN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91B060-7F2F-764B-E504-5DC77C4C00EB}"/>
              </a:ext>
            </a:extLst>
          </p:cNvPr>
          <p:cNvSpPr txBox="1"/>
          <p:nvPr/>
        </p:nvSpPr>
        <p:spPr>
          <a:xfrm>
            <a:off x="541842" y="1218555"/>
            <a:ext cx="505558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</a:rPr>
              <a:t>Motivation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900" dirty="0"/>
              <a:t>Inefficient underground </a:t>
            </a:r>
            <a:r>
              <a:rPr lang="en-US" altLang="zh-CN" sz="2000" dirty="0"/>
              <a:t>parking leads to time waste and congestion</a:t>
            </a:r>
            <a:endParaRPr lang="en-US" altLang="zh-CN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900" dirty="0"/>
              <a:t>A </a:t>
            </a:r>
            <a:r>
              <a:rPr lang="en-US" altLang="zh-CN" sz="2000" dirty="0"/>
              <a:t>wireless sensor network detects space availability in real-time</a:t>
            </a:r>
            <a:endParaRPr lang="en-US" altLang="zh-CN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900" dirty="0"/>
              <a:t>The system adapts to topology changes and saves power automatically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900" dirty="0"/>
              <a:t>Drivers receive parking information </a:t>
            </a:r>
            <a:r>
              <a:rPr lang="en-US" altLang="zh-CN" sz="1900" b="1" dirty="0"/>
              <a:t>before</a:t>
            </a:r>
            <a:r>
              <a:rPr lang="en-US" altLang="zh-CN" sz="1900" dirty="0"/>
              <a:t> turning in</a:t>
            </a:r>
          </a:p>
          <a:p>
            <a:endParaRPr lang="en-US" altLang="zh-CN" sz="2000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7781D00-51C8-6F01-2761-36C8F522C82D}"/>
              </a:ext>
            </a:extLst>
          </p:cNvPr>
          <p:cNvCxnSpPr/>
          <p:nvPr/>
        </p:nvCxnSpPr>
        <p:spPr>
          <a:xfrm>
            <a:off x="1953007" y="5051169"/>
            <a:ext cx="122722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C852FDC-D198-AB26-E641-5898A2308276}"/>
              </a:ext>
            </a:extLst>
          </p:cNvPr>
          <p:cNvCxnSpPr/>
          <p:nvPr/>
        </p:nvCxnSpPr>
        <p:spPr>
          <a:xfrm>
            <a:off x="1953006" y="5575529"/>
            <a:ext cx="122722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8F66B16-D671-B62A-FF42-729E9E2BF24A}"/>
              </a:ext>
            </a:extLst>
          </p:cNvPr>
          <p:cNvCxnSpPr/>
          <p:nvPr/>
        </p:nvCxnSpPr>
        <p:spPr>
          <a:xfrm>
            <a:off x="1953006" y="6071474"/>
            <a:ext cx="122722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7092DE8-58E3-77F9-961A-F13480329D2C}"/>
              </a:ext>
            </a:extLst>
          </p:cNvPr>
          <p:cNvCxnSpPr/>
          <p:nvPr/>
        </p:nvCxnSpPr>
        <p:spPr>
          <a:xfrm>
            <a:off x="1953005" y="6613914"/>
            <a:ext cx="122722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2D675E0-B276-057B-237F-52912675AECB}"/>
              </a:ext>
            </a:extLst>
          </p:cNvPr>
          <p:cNvCxnSpPr>
            <a:cxnSpLocks/>
          </p:cNvCxnSpPr>
          <p:nvPr/>
        </p:nvCxnSpPr>
        <p:spPr>
          <a:xfrm>
            <a:off x="1953005" y="5051169"/>
            <a:ext cx="0" cy="156274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A7FF73E2-CD1E-88CB-8856-DFCB2EC6F4C0}"/>
              </a:ext>
            </a:extLst>
          </p:cNvPr>
          <p:cNvSpPr/>
          <p:nvPr/>
        </p:nvSpPr>
        <p:spPr>
          <a:xfrm>
            <a:off x="2157338" y="5132098"/>
            <a:ext cx="1022888" cy="3555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B7D3AC0-FD87-2D64-61DF-2B88CD9A25B8}"/>
              </a:ext>
            </a:extLst>
          </p:cNvPr>
          <p:cNvSpPr txBox="1"/>
          <p:nvPr/>
        </p:nvSpPr>
        <p:spPr>
          <a:xfrm>
            <a:off x="3389843" y="6205694"/>
            <a:ext cx="209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three slots available</a:t>
            </a:r>
            <a:endParaRPr lang="zh-CN" altLang="en-US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70A2E5B-1315-334E-32C6-E371BFDDA8BC}"/>
              </a:ext>
            </a:extLst>
          </p:cNvPr>
          <p:cNvCxnSpPr/>
          <p:nvPr/>
        </p:nvCxnSpPr>
        <p:spPr>
          <a:xfrm>
            <a:off x="7658175" y="5077181"/>
            <a:ext cx="122722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56612EA-8445-98C6-643A-FC14C532F950}"/>
              </a:ext>
            </a:extLst>
          </p:cNvPr>
          <p:cNvCxnSpPr/>
          <p:nvPr/>
        </p:nvCxnSpPr>
        <p:spPr>
          <a:xfrm>
            <a:off x="7658174" y="5601541"/>
            <a:ext cx="122722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9EC3122-CC48-BA32-354E-6A815677942C}"/>
              </a:ext>
            </a:extLst>
          </p:cNvPr>
          <p:cNvCxnSpPr/>
          <p:nvPr/>
        </p:nvCxnSpPr>
        <p:spPr>
          <a:xfrm>
            <a:off x="7658174" y="6097486"/>
            <a:ext cx="122722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101D54B-0960-BD88-3798-71FA71A50E78}"/>
              </a:ext>
            </a:extLst>
          </p:cNvPr>
          <p:cNvCxnSpPr/>
          <p:nvPr/>
        </p:nvCxnSpPr>
        <p:spPr>
          <a:xfrm>
            <a:off x="7658173" y="6639926"/>
            <a:ext cx="122722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2777F04-2224-8318-8907-60F906014B2E}"/>
              </a:ext>
            </a:extLst>
          </p:cNvPr>
          <p:cNvCxnSpPr>
            <a:cxnSpLocks/>
          </p:cNvCxnSpPr>
          <p:nvPr/>
        </p:nvCxnSpPr>
        <p:spPr>
          <a:xfrm>
            <a:off x="7658173" y="5077181"/>
            <a:ext cx="0" cy="156274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0A4671B3-0F40-47CD-2595-996171CD4DB7}"/>
              </a:ext>
            </a:extLst>
          </p:cNvPr>
          <p:cNvSpPr/>
          <p:nvPr/>
        </p:nvSpPr>
        <p:spPr>
          <a:xfrm>
            <a:off x="7862506" y="5158110"/>
            <a:ext cx="1022888" cy="3555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B60AAC29-2C85-F246-EBE8-77B7BD6125A3}"/>
              </a:ext>
            </a:extLst>
          </p:cNvPr>
          <p:cNvSpPr/>
          <p:nvPr/>
        </p:nvSpPr>
        <p:spPr>
          <a:xfrm>
            <a:off x="1950869" y="5254241"/>
            <a:ext cx="111089" cy="115049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F1396EBF-6283-78DF-2539-E4086E7C880A}"/>
              </a:ext>
            </a:extLst>
          </p:cNvPr>
          <p:cNvSpPr/>
          <p:nvPr/>
        </p:nvSpPr>
        <p:spPr>
          <a:xfrm>
            <a:off x="1950868" y="5791850"/>
            <a:ext cx="111089" cy="115049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7CC0FC28-4911-DB8E-485C-24F2E6E23526}"/>
              </a:ext>
            </a:extLst>
          </p:cNvPr>
          <p:cNvSpPr/>
          <p:nvPr/>
        </p:nvSpPr>
        <p:spPr>
          <a:xfrm>
            <a:off x="1950867" y="6284664"/>
            <a:ext cx="111089" cy="115049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DA84E6A9-09DB-5EC9-54DD-7252827C7B7D}"/>
              </a:ext>
            </a:extLst>
          </p:cNvPr>
          <p:cNvSpPr/>
          <p:nvPr/>
        </p:nvSpPr>
        <p:spPr>
          <a:xfrm>
            <a:off x="7649251" y="5309882"/>
            <a:ext cx="111089" cy="115049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4D5DFC66-39D4-2023-B598-07C1332B8B8E}"/>
              </a:ext>
            </a:extLst>
          </p:cNvPr>
          <p:cNvSpPr/>
          <p:nvPr/>
        </p:nvSpPr>
        <p:spPr>
          <a:xfrm>
            <a:off x="7667096" y="6318200"/>
            <a:ext cx="111089" cy="115049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E9FBAD11-AF00-87FA-C830-89BFDD25080C}"/>
              </a:ext>
            </a:extLst>
          </p:cNvPr>
          <p:cNvSpPr/>
          <p:nvPr/>
        </p:nvSpPr>
        <p:spPr>
          <a:xfrm>
            <a:off x="7656034" y="5819248"/>
            <a:ext cx="111089" cy="11504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DB35754-E510-5D12-CBDB-573E6521528D}"/>
              </a:ext>
            </a:extLst>
          </p:cNvPr>
          <p:cNvSpPr txBox="1"/>
          <p:nvPr/>
        </p:nvSpPr>
        <p:spPr>
          <a:xfrm>
            <a:off x="9136645" y="6078636"/>
            <a:ext cx="3208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Only two nodes work properly</a:t>
            </a:r>
          </a:p>
          <a:p>
            <a:r>
              <a:rPr lang="de-DE" altLang="zh-CN" dirty="0">
                <a:sym typeface="Wingdings" panose="05000000000000000000" pitchFamily="2" charset="2"/>
              </a:rPr>
              <a:t>       </a:t>
            </a:r>
            <a:r>
              <a:rPr lang="en-US" altLang="zh-CN" dirty="0"/>
              <a:t>Topology change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28FF7BE-C96E-6842-646D-98C1191E2806}"/>
              </a:ext>
            </a:extLst>
          </p:cNvPr>
          <p:cNvSpPr txBox="1"/>
          <p:nvPr/>
        </p:nvSpPr>
        <p:spPr>
          <a:xfrm>
            <a:off x="6472935" y="1290012"/>
            <a:ext cx="51772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Project 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Build a </a:t>
            </a:r>
            <a:r>
              <a:rPr lang="en-US" altLang="zh-CN" sz="2000" b="1" dirty="0"/>
              <a:t>multi-hop </a:t>
            </a:r>
            <a:r>
              <a:rPr lang="en-US" altLang="zh-CN" sz="2000" dirty="0"/>
              <a:t>smart parking network using at least 7 sensor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GUI for drivers to check available spaces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GUI for developers to monitor topology and node status (failures, updates)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Integrate multiple sensor types for reliable detection and fault tolerance</a:t>
            </a:r>
            <a:endParaRPr lang="en-US" altLang="zh-CN" sz="1900" dirty="0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1749A189-2168-A022-8AE6-24F8F25FC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a user-friendly GUI for drivers to view open spots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79A5306-B202-C605-BD74-384E2CEDC999}"/>
              </a:ext>
            </a:extLst>
          </p:cNvPr>
          <p:cNvSpPr txBox="1"/>
          <p:nvPr/>
        </p:nvSpPr>
        <p:spPr>
          <a:xfrm>
            <a:off x="1689850" y="4515678"/>
            <a:ext cx="209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Normal Operation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3A1237E-DD28-5517-DE13-4789F440CEAF}"/>
              </a:ext>
            </a:extLst>
          </p:cNvPr>
          <p:cNvSpPr txBox="1"/>
          <p:nvPr/>
        </p:nvSpPr>
        <p:spPr>
          <a:xfrm>
            <a:off x="7325348" y="4534742"/>
            <a:ext cx="250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Failure</a:t>
            </a:r>
            <a:r>
              <a:rPr lang="zh-CN" altLang="en-US" dirty="0"/>
              <a:t> </a:t>
            </a:r>
            <a:r>
              <a:rPr lang="en-US" altLang="zh-CN" dirty="0"/>
              <a:t>Scenario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93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CEA95-8AF1-0B65-B9F7-8D5965293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4BE1163-62E2-DBB3-4FF7-8A75441B1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811" y="192089"/>
            <a:ext cx="1270905" cy="6594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E5BF0F8-D3EE-9156-692F-7F716A0EBD52}"/>
              </a:ext>
            </a:extLst>
          </p:cNvPr>
          <p:cNvSpPr/>
          <p:nvPr/>
        </p:nvSpPr>
        <p:spPr>
          <a:xfrm>
            <a:off x="245917" y="297523"/>
            <a:ext cx="387965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 and Software</a:t>
            </a:r>
            <a:endParaRPr lang="zh-CN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550F4F-493A-0072-3AB4-69B32A00D4DA}"/>
              </a:ext>
            </a:extLst>
          </p:cNvPr>
          <p:cNvSpPr txBox="1"/>
          <p:nvPr/>
        </p:nvSpPr>
        <p:spPr>
          <a:xfrm>
            <a:off x="312820" y="1215189"/>
            <a:ext cx="59193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chemeClr val="accent1"/>
                </a:solidFill>
              </a:rPr>
              <a:t>Hardware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/>
              <a:t>Light Sensor</a:t>
            </a:r>
            <a:br>
              <a:rPr lang="en-US" altLang="zh-CN" sz="2000" dirty="0"/>
            </a:br>
            <a:r>
              <a:rPr lang="en-US" altLang="zh-CN" sz="2000" dirty="0"/>
              <a:t>Detects ambient light drop caused by vehicle presence (e.g. shadow under car)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Distance Sensor</a:t>
            </a:r>
            <a:br>
              <a:rPr lang="en-US" altLang="zh-CN" sz="2000" dirty="0"/>
            </a:br>
            <a:r>
              <a:rPr lang="en-US" altLang="zh-CN" sz="2000" dirty="0"/>
              <a:t>Measures how close an object (car bumper) is above the spot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nRF52840 boards</a:t>
            </a:r>
            <a:endParaRPr lang="en-US" altLang="zh-C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dirty="0"/>
              <a:t>6 boards with sensors (each installed in one parking spot)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dirty="0"/>
              <a:t>1 board runs GUI and manages network (gateway)</a:t>
            </a:r>
          </a:p>
          <a:p>
            <a:endParaRPr lang="en-US" altLang="zh-CN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6FF0BB-1953-3407-1209-009924BF39F0}"/>
              </a:ext>
            </a:extLst>
          </p:cNvPr>
          <p:cNvSpPr txBox="1"/>
          <p:nvPr/>
        </p:nvSpPr>
        <p:spPr>
          <a:xfrm>
            <a:off x="6541281" y="1215189"/>
            <a:ext cx="45708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chemeClr val="accent2">
                    <a:lumMod val="75000"/>
                  </a:schemeClr>
                </a:solidFill>
              </a:rPr>
              <a:t>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Contiki-NG</a:t>
            </a:r>
            <a:r>
              <a:rPr lang="en-US" altLang="zh-CN" dirty="0"/>
              <a:t> </a:t>
            </a:r>
            <a:r>
              <a:rPr lang="en-US" altLang="zh-CN" i="1" dirty="0"/>
              <a:t>(written in C)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Runs on each 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Collects and processes sensor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Performs wireless communication using multi-hop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QT GUI / Python (host-side)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Visual interface for developers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Displays available parking spots in real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Displays possible topology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455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BFC56-2831-F0D8-25E6-7E83BD65B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CD0A3DC-B90D-F5EE-E887-A787AE9B6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811" y="192089"/>
            <a:ext cx="1270905" cy="6594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1073808-956E-33C4-39C1-E0DDA1768B41}"/>
              </a:ext>
            </a:extLst>
          </p:cNvPr>
          <p:cNvSpPr/>
          <p:nvPr/>
        </p:nvSpPr>
        <p:spPr>
          <a:xfrm>
            <a:off x="192975" y="244806"/>
            <a:ext cx="570354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 protocol and Routing protocol</a:t>
            </a:r>
            <a:endParaRPr lang="zh-CN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D77A55-FB54-B171-882D-BBB5C69B242D}"/>
              </a:ext>
            </a:extLst>
          </p:cNvPr>
          <p:cNvSpPr txBox="1"/>
          <p:nvPr/>
        </p:nvSpPr>
        <p:spPr>
          <a:xfrm>
            <a:off x="192974" y="1172460"/>
            <a:ext cx="464572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Routing protocol, TEEN [1]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Clustering hierarchy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Reactive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Threshold of data determines transmission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Depends on battery to choose head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Head sends heartbeat info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03E43F-A821-CC42-5DEA-DF24A1BF4CD0}"/>
              </a:ext>
            </a:extLst>
          </p:cNvPr>
          <p:cNvSpPr txBox="1"/>
          <p:nvPr/>
        </p:nvSpPr>
        <p:spPr>
          <a:xfrm>
            <a:off x="192974" y="5323646"/>
            <a:ext cx="1173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720000" algn="just"/>
            <a:r>
              <a:rPr lang="en-US" altLang="zh-CN" dirty="0"/>
              <a:t>[1] A. </a:t>
            </a:r>
            <a:r>
              <a:rPr lang="en-US" altLang="zh-CN" dirty="0" err="1"/>
              <a:t>Manjeshwar</a:t>
            </a:r>
            <a:r>
              <a:rPr lang="en-US" altLang="zh-CN" dirty="0"/>
              <a:t> and D. P. Agrawal, "TEEN: a routing protocol for enhanced efficiency in wireless sensor networks," Proceedings 15th International Parallel and Distributed Processing Symposium. IPDPS 2001, San Francisco, CA, USA, 2001, pp. 2009-2015, </a:t>
            </a:r>
            <a:r>
              <a:rPr lang="en-US" altLang="zh-CN" dirty="0" err="1"/>
              <a:t>doi</a:t>
            </a:r>
            <a:r>
              <a:rPr lang="en-US" altLang="zh-CN" dirty="0"/>
              <a:t>: 10.1109/IPDPS.2001.925197. keywords: {Routing protocols; Intelligent networks; Wireless sensor networks; Temperature sensors; Sensor phenomena and characterization; Energy efficiency; Condition monitoring; Fault tolerance; Costs; Mobile computing},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66CC38-E18D-A661-19E8-91BA6ECDA24D}"/>
              </a:ext>
            </a:extLst>
          </p:cNvPr>
          <p:cNvSpPr txBox="1"/>
          <p:nvPr/>
        </p:nvSpPr>
        <p:spPr>
          <a:xfrm>
            <a:off x="6096000" y="1172460"/>
            <a:ext cx="464572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Inside a 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Node directly connects to head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Apply some algorithm to save energy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AAA506-D4F6-7140-ECF0-4288997F957D}"/>
              </a:ext>
            </a:extLst>
          </p:cNvPr>
          <p:cNvSpPr txBox="1"/>
          <p:nvPr/>
        </p:nvSpPr>
        <p:spPr>
          <a:xfrm>
            <a:off x="192974" y="3429000"/>
            <a:ext cx="464572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Join a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Broadcast and get feedback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Decide Cluster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45CDDE-13DE-BBF6-BBC8-7908D833362C}"/>
              </a:ext>
            </a:extLst>
          </p:cNvPr>
          <p:cNvSpPr txBox="1"/>
          <p:nvPr/>
        </p:nvSpPr>
        <p:spPr>
          <a:xfrm>
            <a:off x="6096000" y="3142230"/>
            <a:ext cx="464572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Carrier-Sense Multiple Access (CSMA)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Not a time-sensitive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188107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76A98-3A23-A69C-4903-9D6612582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C33DB36-C3E8-236A-974B-368BC2E0D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811" y="192089"/>
            <a:ext cx="1270905" cy="6594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CE1AEFE-81F7-6B12-C7F6-8EDD1C718BA1}"/>
              </a:ext>
            </a:extLst>
          </p:cNvPr>
          <p:cNvSpPr/>
          <p:nvPr/>
        </p:nvSpPr>
        <p:spPr>
          <a:xfrm>
            <a:off x="2236033" y="2743815"/>
            <a:ext cx="7719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 and Suggestions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251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CB404-3DDD-D939-331F-E3B7B5911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6E4AAD3-B446-4707-2039-79D559C6C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811" y="192089"/>
            <a:ext cx="1270905" cy="6594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CD7414B-B3FA-A7F1-E91E-7720D1CA6F0A}"/>
              </a:ext>
            </a:extLst>
          </p:cNvPr>
          <p:cNvSpPr/>
          <p:nvPr/>
        </p:nvSpPr>
        <p:spPr>
          <a:xfrm>
            <a:off x="3208479" y="2967335"/>
            <a:ext cx="57750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 for Listening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094616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425</Words>
  <Application>Microsoft Office PowerPoint</Application>
  <PresentationFormat>宽屏</PresentationFormat>
  <Paragraphs>61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shh</dc:creator>
  <cp:lastModifiedBy>zhihao deng</cp:lastModifiedBy>
  <cp:revision>34</cp:revision>
  <dcterms:created xsi:type="dcterms:W3CDTF">2023-08-09T12:44:55Z</dcterms:created>
  <dcterms:modified xsi:type="dcterms:W3CDTF">2025-07-10T19:37:14Z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