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sldIdLst>
    <p:sldId id="425" r:id="rId4"/>
    <p:sldId id="257" r:id="rId5"/>
    <p:sldId id="258" r:id="rId6"/>
    <p:sldId id="357" r:id="rId7"/>
    <p:sldId id="358" r:id="rId8"/>
    <p:sldId id="265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4F71-3115-A6B5-F304-EDED60F7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86B9A-1EAA-0658-C6AE-11EBF598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3DB47-42BE-283B-9137-1AD5AD7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4A23-2404-8C81-7D7F-05185369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80CA-ADD6-BCDC-344C-09D67211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6541-CF74-4B82-00E8-5BF3E02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2024-7D51-6BFE-A244-66DF3F6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BB54-B545-89FF-C22E-73F3C15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6EDED-B982-E75A-CD35-1F4DB66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B56C0-A06A-5E35-8D85-3F0760C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5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B44D-C74E-5649-E430-4158561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356E-A1EC-EA70-DF2D-DAAEC498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831C4-6546-F953-D543-8908363E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1B14-3B89-A790-BDB1-5C2B7C63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B6A7-4857-76FD-2FA0-96F6578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E427-9079-6E66-9DEE-65985F0A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101C3-08A9-3FEC-03F0-217FC11D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1E67-F15A-699D-2A1B-C1602892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85E1-D48A-9EB0-AE45-CD48EA0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D89F5-A36D-D641-350F-2191606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883C0-836F-DAF7-E85B-24783B3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037D-6BED-30DF-CE7A-5A57A6E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440CF-345A-06F8-A50A-3A4D92DF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1C303-F2D7-5261-609B-C123DB7E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495E2-0DDF-E4F2-71AF-7D45D906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02D70-8DEC-9450-8D6C-9477391A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87A3F-48D7-DE13-F343-F4E76B7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63DA3-D9A5-FE49-56AF-95D60B3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24731-4B73-6B87-96FF-D5A095A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2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731B-BF0E-B0EA-08EC-A6CA8F9D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23F18-1C9B-F194-4C88-BD39F235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2FEA9-F1C0-927F-FB4C-6FB4FCF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FF57A-2BBC-BA44-6445-CD781FF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95387-4CFF-4317-D7B1-72BCE343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AADA7-3E6D-ED6B-C605-9AC0D9CF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DD58-2C17-C2AC-44C4-4A7D287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F03F-FCE1-A612-AF56-96AAFC2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BCED1-B193-853A-F7E3-A66BCFD7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75668-8B4B-D0E9-1114-F0BE3AD0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1EFA-8B5D-E018-83D6-2FF94CC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F4BDD-2554-419E-1519-9D1288C7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8F20B-7DE5-E51E-4BD2-93D72AF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5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F59B-1008-E307-77FF-216C9A8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7D537-1BC8-77B1-1259-016D29D6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2DB5-9B79-9B1D-E26A-A826427C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7458-500D-2421-7FB9-DED294F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C666B-80A7-8B76-6F87-3246431A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DDE4C-A4F5-DE8C-68A4-C8F89B0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7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-165004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D31D6-93E2-8F84-2062-38FAAA6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428C-9C68-C16E-76C1-2458C681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6CE64-707B-5C78-47CC-A7C871B2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27C2D-4E46-2B71-53C8-B0CFE133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A869-35DF-88B8-99AB-201E7B00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D68B-B940-05F3-EF50-FFF5C545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96D-C8F3-F4B5-A14D-2D92CD20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067401"/>
            <a:ext cx="11345332" cy="51117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Intelligent Parking Lot</a:t>
            </a:r>
            <a:b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WSN Lab Final Demo Group 2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24D2-F479-CFEB-8969-F36B766586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334" y="2611767"/>
            <a:ext cx="6780497" cy="3331833"/>
          </a:xfrm>
        </p:spPr>
        <p:txBody>
          <a:bodyPr>
            <a:noAutofit/>
          </a:bodyPr>
          <a:lstStyle/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Zhihao Deng, Chi Xia, </a:t>
            </a:r>
            <a:r>
              <a:rPr lang="en-GB" sz="1500" dirty="0" err="1">
                <a:latin typeface="Arial" panose="020B0604020202020204" pitchFamily="34" charset="0"/>
                <a:cs typeface="Arial" panose="020B0604020202020204" pitchFamily="34" charset="0"/>
              </a:rPr>
              <a:t>Kaikang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Chair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Communication Networks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, Information and Technology 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Technical University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Munich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Munich,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15 2025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5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477365" y="547211"/>
            <a:ext cx="545123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Parking System: Motivation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218555"/>
            <a:ext cx="5055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290012"/>
            <a:ext cx="5177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smart parking network using at least 7 sensor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multiple sensor types for reliable detection and fault tolerance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404178" y="521805"/>
            <a:ext cx="38796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312820" y="1215189"/>
            <a:ext cx="5919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car front is to the 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LED indicators</a:t>
            </a:r>
            <a:br>
              <a:rPr lang="en-US" altLang="zh-CN" sz="2000" dirty="0"/>
            </a:br>
            <a:r>
              <a:rPr lang="en-US" altLang="zh-CN" sz="2000" dirty="0"/>
              <a:t>Visually mark space as occupied 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7 boards with sensors (each installed in one parking spot)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670235" y="1215189"/>
            <a:ext cx="45708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  <a:r>
              <a:rPr lang="en-US" altLang="zh-CN" dirty="0"/>
              <a:t> </a:t>
            </a:r>
            <a:r>
              <a:rPr lang="en-US" altLang="zh-CN" i="1" dirty="0"/>
              <a:t>(written in C)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Runs on each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QT GUI / Python (host-side)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interface for drivers 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A434-85AD-5400-39C8-687CCA4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27620-1FCF-C79D-E372-8620C8806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4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BC0695-91F6-A944-9E3A-0F0E3BD7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1: Build up network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0FBC12-0A06-BD07-EE46-3FD36025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08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2965" y="244806"/>
            <a:ext cx="1906291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gu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999490"/>
            <a:ext cx="6367145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2132096" y="2129135"/>
            <a:ext cx="792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 or feedback?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252</Words>
  <Application>Microsoft Office PowerPoint</Application>
  <PresentationFormat>宽屏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Symbol</vt:lpstr>
      <vt:lpstr>WPS</vt:lpstr>
      <vt:lpstr>Titel 2</vt:lpstr>
      <vt:lpstr>自定义设计方案</vt:lpstr>
      <vt:lpstr>Intelligent Parking Lot WSN Lab Final Demo Group 2 </vt:lpstr>
      <vt:lpstr>PowerPoint 演示文稿</vt:lpstr>
      <vt:lpstr>PowerPoint 演示文稿</vt:lpstr>
      <vt:lpstr>Demonstration </vt:lpstr>
      <vt:lpstr>Case 1: Build up network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52</cp:revision>
  <dcterms:created xsi:type="dcterms:W3CDTF">2023-08-09T12:44:55Z</dcterms:created>
  <dcterms:modified xsi:type="dcterms:W3CDTF">2025-07-13T08:23:55Z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