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1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6EAAF-2CF7-4150-A8E2-D43F79746C9D}" v="66" dt="2025-05-28T09:58:05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ch XC" userId="23e0b5b155077959" providerId="LiveId" clId="{2776EAAF-2CF7-4150-A8E2-D43F79746C9D}"/>
    <pc:docChg chg="undo custSel addSld modSld">
      <pc:chgData name="Sharch XC" userId="23e0b5b155077959" providerId="LiveId" clId="{2776EAAF-2CF7-4150-A8E2-D43F79746C9D}" dt="2025-05-28T18:46:35.786" v="1912" actId="20577"/>
      <pc:docMkLst>
        <pc:docMk/>
      </pc:docMkLst>
      <pc:sldChg chg="addSp delSp modSp new mod">
        <pc:chgData name="Sharch XC" userId="23e0b5b155077959" providerId="LiveId" clId="{2776EAAF-2CF7-4150-A8E2-D43F79746C9D}" dt="2025-05-28T09:10:03.577" v="201" actId="1076"/>
        <pc:sldMkLst>
          <pc:docMk/>
          <pc:sldMk cId="3217427334" sldId="256"/>
        </pc:sldMkLst>
        <pc:spChg chg="del">
          <ac:chgData name="Sharch XC" userId="23e0b5b155077959" providerId="LiveId" clId="{2776EAAF-2CF7-4150-A8E2-D43F79746C9D}" dt="2025-05-28T08:56:58.419" v="1" actId="478"/>
          <ac:spMkLst>
            <pc:docMk/>
            <pc:sldMk cId="3217427334" sldId="256"/>
            <ac:spMk id="2" creationId="{BB6B4F7E-A83D-6E4F-9CB4-ABB70C0256DB}"/>
          </ac:spMkLst>
        </pc:spChg>
        <pc:spChg chg="del">
          <ac:chgData name="Sharch XC" userId="23e0b5b155077959" providerId="LiveId" clId="{2776EAAF-2CF7-4150-A8E2-D43F79746C9D}" dt="2025-05-28T08:56:59.785" v="2" actId="478"/>
          <ac:spMkLst>
            <pc:docMk/>
            <pc:sldMk cId="3217427334" sldId="256"/>
            <ac:spMk id="3" creationId="{E95F2FC4-189D-7624-255C-B91B6BFFF0E3}"/>
          </ac:spMkLst>
        </pc:spChg>
        <pc:spChg chg="add mod">
          <ac:chgData name="Sharch XC" userId="23e0b5b155077959" providerId="LiveId" clId="{2776EAAF-2CF7-4150-A8E2-D43F79746C9D}" dt="2025-05-28T09:09:56.693" v="200" actId="1076"/>
          <ac:spMkLst>
            <pc:docMk/>
            <pc:sldMk cId="3217427334" sldId="256"/>
            <ac:spMk id="8" creationId="{034B87E7-596A-23BE-D0E0-B5839CA508EF}"/>
          </ac:spMkLst>
        </pc:spChg>
        <pc:spChg chg="add del">
          <ac:chgData name="Sharch XC" userId="23e0b5b155077959" providerId="LiveId" clId="{2776EAAF-2CF7-4150-A8E2-D43F79746C9D}" dt="2025-05-28T09:07:05.785" v="66" actId="478"/>
          <ac:spMkLst>
            <pc:docMk/>
            <pc:sldMk cId="3217427334" sldId="256"/>
            <ac:spMk id="10" creationId="{DFBD8A5D-A71B-88C4-4C45-0EAF2FD38BBC}"/>
          </ac:spMkLst>
        </pc:spChg>
        <pc:spChg chg="add mod">
          <ac:chgData name="Sharch XC" userId="23e0b5b155077959" providerId="LiveId" clId="{2776EAAF-2CF7-4150-A8E2-D43F79746C9D}" dt="2025-05-28T09:10:03.577" v="201" actId="1076"/>
          <ac:spMkLst>
            <pc:docMk/>
            <pc:sldMk cId="3217427334" sldId="256"/>
            <ac:spMk id="11" creationId="{532EF073-DF29-9CF7-4522-D189D57C8657}"/>
          </ac:spMkLst>
        </pc:spChg>
        <pc:spChg chg="add mod">
          <ac:chgData name="Sharch XC" userId="23e0b5b155077959" providerId="LiveId" clId="{2776EAAF-2CF7-4150-A8E2-D43F79746C9D}" dt="2025-05-28T09:09:50.186" v="198" actId="1076"/>
          <ac:spMkLst>
            <pc:docMk/>
            <pc:sldMk cId="3217427334" sldId="256"/>
            <ac:spMk id="12" creationId="{045480B2-6304-8785-9A6E-59DACA3D494E}"/>
          </ac:spMkLst>
        </pc:spChg>
        <pc:picChg chg="add del mod">
          <ac:chgData name="Sharch XC" userId="23e0b5b155077959" providerId="LiveId" clId="{2776EAAF-2CF7-4150-A8E2-D43F79746C9D}" dt="2025-05-28T09:02:24.249" v="7" actId="478"/>
          <ac:picMkLst>
            <pc:docMk/>
            <pc:sldMk cId="3217427334" sldId="256"/>
            <ac:picMk id="5" creationId="{3ADC156B-B9E2-D3EF-A3EF-4C374103E927}"/>
          </ac:picMkLst>
        </pc:picChg>
        <pc:picChg chg="add mod">
          <ac:chgData name="Sharch XC" userId="23e0b5b155077959" providerId="LiveId" clId="{2776EAAF-2CF7-4150-A8E2-D43F79746C9D}" dt="2025-05-28T09:06:09.104" v="11" actId="1076"/>
          <ac:picMkLst>
            <pc:docMk/>
            <pc:sldMk cId="3217427334" sldId="256"/>
            <ac:picMk id="7" creationId="{E2EF0E96-916D-564E-C96C-DE4F2589220F}"/>
          </ac:picMkLst>
        </pc:picChg>
      </pc:sldChg>
      <pc:sldChg chg="addSp delSp modSp add mod">
        <pc:chgData name="Sharch XC" userId="23e0b5b155077959" providerId="LiveId" clId="{2776EAAF-2CF7-4150-A8E2-D43F79746C9D}" dt="2025-05-28T09:34:01.487" v="1018" actId="1076"/>
        <pc:sldMkLst>
          <pc:docMk/>
          <pc:sldMk cId="1564933204" sldId="257"/>
        </pc:sldMkLst>
        <pc:spChg chg="add mod">
          <ac:chgData name="Sharch XC" userId="23e0b5b155077959" providerId="LiveId" clId="{2776EAAF-2CF7-4150-A8E2-D43F79746C9D}" dt="2025-05-28T09:12:20.250" v="246" actId="1076"/>
          <ac:spMkLst>
            <pc:docMk/>
            <pc:sldMk cId="1564933204" sldId="257"/>
            <ac:spMk id="2" creationId="{2365B1BA-9A40-BF73-AC73-A7F1DA7025C9}"/>
          </ac:spMkLst>
        </pc:spChg>
        <pc:spChg chg="add mod">
          <ac:chgData name="Sharch XC" userId="23e0b5b155077959" providerId="LiveId" clId="{2776EAAF-2CF7-4150-A8E2-D43F79746C9D}" dt="2025-05-28T09:19:26.600" v="505" actId="255"/>
          <ac:spMkLst>
            <pc:docMk/>
            <pc:sldMk cId="1564933204" sldId="257"/>
            <ac:spMk id="3" creationId="{AA91B060-7F2F-764B-E504-5DC77C4C00EB}"/>
          </ac:spMkLst>
        </pc:spChg>
        <pc:spChg chg="add mod">
          <ac:chgData name="Sharch XC" userId="23e0b5b155077959" providerId="LiveId" clId="{2776EAAF-2CF7-4150-A8E2-D43F79746C9D}" dt="2025-05-28T09:21:54.105" v="635" actId="313"/>
          <ac:spMkLst>
            <pc:docMk/>
            <pc:sldMk cId="1564933204" sldId="257"/>
            <ac:spMk id="4" creationId="{128FF7BE-C96E-6842-646D-98C1191E2806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4" creationId="{A7FF73E2-CD1E-88CB-8856-DFCB2EC6F4C0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5" creationId="{DBD128E6-4615-3C2D-C894-D8565C6A96CD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6" creationId="{B83C30CF-539E-D12D-AECF-66A46B742F34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29" creationId="{0B7D3AC0-FD87-2D64-61DF-2B88CD9A25B8}"/>
          </ac:spMkLst>
        </pc:spChg>
        <pc:spChg chg="add mod">
          <ac:chgData name="Sharch XC" userId="23e0b5b155077959" providerId="LiveId" clId="{2776EAAF-2CF7-4150-A8E2-D43F79746C9D}" dt="2025-05-28T09:28:54.443" v="852" actId="20577"/>
          <ac:spMkLst>
            <pc:docMk/>
            <pc:sldMk cId="1564933204" sldId="257"/>
            <ac:spMk id="30" creationId="{B0EE6F94-FAAB-DF66-8ABE-C226BBE95AB9}"/>
          </ac:spMkLst>
        </pc:spChg>
        <pc:spChg chg="add mod">
          <ac:chgData name="Sharch XC" userId="23e0b5b155077959" providerId="LiveId" clId="{2776EAAF-2CF7-4150-A8E2-D43F79746C9D}" dt="2025-05-28T09:28:36.900" v="848" actId="313"/>
          <ac:spMkLst>
            <pc:docMk/>
            <pc:sldMk cId="1564933204" sldId="257"/>
            <ac:spMk id="31" creationId="{35E82476-4172-E53F-7639-42FA6A174EC9}"/>
          </ac:spMkLst>
        </pc:spChg>
        <pc:spChg chg="add mod">
          <ac:chgData name="Sharch XC" userId="23e0b5b155077959" providerId="LiveId" clId="{2776EAAF-2CF7-4150-A8E2-D43F79746C9D}" dt="2025-05-28T09:30:16.282" v="859" actId="1076"/>
          <ac:spMkLst>
            <pc:docMk/>
            <pc:sldMk cId="1564933204" sldId="257"/>
            <ac:spMk id="39" creationId="{0A4671B3-0F40-47CD-2595-996171CD4DB7}"/>
          </ac:spMkLst>
        </pc:spChg>
        <pc:spChg chg="add mod">
          <ac:chgData name="Sharch XC" userId="23e0b5b155077959" providerId="LiveId" clId="{2776EAAF-2CF7-4150-A8E2-D43F79746C9D}" dt="2025-05-28T09:30:39.664" v="864" actId="1076"/>
          <ac:spMkLst>
            <pc:docMk/>
            <pc:sldMk cId="1564933204" sldId="257"/>
            <ac:spMk id="40" creationId="{B60AAC29-2C85-F246-EBE8-77B7BD6125A3}"/>
          </ac:spMkLst>
        </pc:spChg>
        <pc:spChg chg="add mod">
          <ac:chgData name="Sharch XC" userId="23e0b5b155077959" providerId="LiveId" clId="{2776EAAF-2CF7-4150-A8E2-D43F79746C9D}" dt="2025-05-28T09:30:40.665" v="865"/>
          <ac:spMkLst>
            <pc:docMk/>
            <pc:sldMk cId="1564933204" sldId="257"/>
            <ac:spMk id="46" creationId="{CE8AA4FC-81E4-B43B-5E9B-E0E58E3FE802}"/>
          </ac:spMkLst>
        </pc:spChg>
        <pc:spChg chg="add mod">
          <ac:chgData name="Sharch XC" userId="23e0b5b155077959" providerId="LiveId" clId="{2776EAAF-2CF7-4150-A8E2-D43F79746C9D}" dt="2025-05-28T09:30:45.236" v="867" actId="1076"/>
          <ac:spMkLst>
            <pc:docMk/>
            <pc:sldMk cId="1564933204" sldId="257"/>
            <ac:spMk id="47" creationId="{F1396EBF-6283-78DF-2539-E4086E7C880A}"/>
          </ac:spMkLst>
        </pc:spChg>
        <pc:spChg chg="add mod">
          <ac:chgData name="Sharch XC" userId="23e0b5b155077959" providerId="LiveId" clId="{2776EAAF-2CF7-4150-A8E2-D43F79746C9D}" dt="2025-05-28T09:30:48.976" v="869" actId="1076"/>
          <ac:spMkLst>
            <pc:docMk/>
            <pc:sldMk cId="1564933204" sldId="257"/>
            <ac:spMk id="48" creationId="{7CC0FC28-4911-DB8E-485C-24F2E6E23526}"/>
          </ac:spMkLst>
        </pc:spChg>
        <pc:spChg chg="add mod">
          <ac:chgData name="Sharch XC" userId="23e0b5b155077959" providerId="LiveId" clId="{2776EAAF-2CF7-4150-A8E2-D43F79746C9D}" dt="2025-05-28T09:30:52.880" v="871" actId="1076"/>
          <ac:spMkLst>
            <pc:docMk/>
            <pc:sldMk cId="1564933204" sldId="257"/>
            <ac:spMk id="49" creationId="{DA84E6A9-09DB-5EC9-54DD-7252827C7B7D}"/>
          </ac:spMkLst>
        </pc:spChg>
        <pc:spChg chg="add mod">
          <ac:chgData name="Sharch XC" userId="23e0b5b155077959" providerId="LiveId" clId="{2776EAAF-2CF7-4150-A8E2-D43F79746C9D}" dt="2025-05-28T09:30:56.824" v="873" actId="1076"/>
          <ac:spMkLst>
            <pc:docMk/>
            <pc:sldMk cId="1564933204" sldId="257"/>
            <ac:spMk id="50" creationId="{4D5DFC66-39D4-2023-B598-07C1332B8B8E}"/>
          </ac:spMkLst>
        </pc:spChg>
        <pc:spChg chg="add mod">
          <ac:chgData name="Sharch XC" userId="23e0b5b155077959" providerId="LiveId" clId="{2776EAAF-2CF7-4150-A8E2-D43F79746C9D}" dt="2025-05-28T09:31:01.214" v="876" actId="13822"/>
          <ac:spMkLst>
            <pc:docMk/>
            <pc:sldMk cId="1564933204" sldId="257"/>
            <ac:spMk id="51" creationId="{E9FBAD11-AF00-87FA-C830-89BFDD25080C}"/>
          </ac:spMkLst>
        </pc:spChg>
        <pc:spChg chg="add mod">
          <ac:chgData name="Sharch XC" userId="23e0b5b155077959" providerId="LiveId" clId="{2776EAAF-2CF7-4150-A8E2-D43F79746C9D}" dt="2025-05-28T09:31:41.239" v="939" actId="1076"/>
          <ac:spMkLst>
            <pc:docMk/>
            <pc:sldMk cId="1564933204" sldId="257"/>
            <ac:spMk id="52" creationId="{5DB35754-E510-5D12-CBDB-573E6521528D}"/>
          </ac:spMkLst>
        </pc:spChg>
        <pc:spChg chg="add mod">
          <ac:chgData name="Sharch XC" userId="23e0b5b155077959" providerId="LiveId" clId="{2776EAAF-2CF7-4150-A8E2-D43F79746C9D}" dt="2025-05-28T09:33:14.021" v="943" actId="1076"/>
          <ac:spMkLst>
            <pc:docMk/>
            <pc:sldMk cId="1564933204" sldId="257"/>
            <ac:spMk id="53" creationId="{61875354-F220-6605-FFF1-55CF1870389A}"/>
          </ac:spMkLst>
        </pc:spChg>
        <pc:spChg chg="add mod">
          <ac:chgData name="Sharch XC" userId="23e0b5b155077959" providerId="LiveId" clId="{2776EAAF-2CF7-4150-A8E2-D43F79746C9D}" dt="2025-05-28T09:34:01.487" v="1018" actId="1076"/>
          <ac:spMkLst>
            <pc:docMk/>
            <pc:sldMk cId="1564933204" sldId="257"/>
            <ac:spMk id="58" creationId="{D3DA2879-AD10-AC7E-B849-6F39C747038D}"/>
          </ac:spMkLst>
        </pc:sp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6" creationId="{47781D00-51C8-6F01-2761-36C8F522C82D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8" creationId="{AC852FDC-D198-AB26-E641-5898A2308276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9" creationId="{98F66B16-D671-B62A-FF42-729E9E2BF24A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0" creationId="{07092DE8-58E3-77F9-961A-F13480329D2C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11" creationId="{82D675E0-B276-057B-237F-52912675AECB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7" creationId="{697CBA9A-30A0-AEA5-30BF-27170C86321E}"/>
          </ac:cxnSpMkLst>
        </pc:cxnChg>
        <pc:cxnChg chg="add del mod">
          <ac:chgData name="Sharch XC" userId="23e0b5b155077959" providerId="LiveId" clId="{2776EAAF-2CF7-4150-A8E2-D43F79746C9D}" dt="2025-05-28T09:25:48.293" v="747" actId="478"/>
          <ac:cxnSpMkLst>
            <pc:docMk/>
            <pc:sldMk cId="1564933204" sldId="257"/>
            <ac:cxnSpMk id="20" creationId="{ACC25AAF-4610-1EA2-2ED7-707E91555B5F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21" creationId="{05C812FC-7F39-3932-26F5-1E2232F2E318}"/>
          </ac:cxnSpMkLst>
        </pc:cxnChg>
        <pc:cxnChg chg="add mod">
          <ac:chgData name="Sharch XC" userId="23e0b5b155077959" providerId="LiveId" clId="{2776EAAF-2CF7-4150-A8E2-D43F79746C9D}" dt="2025-05-28T09:27:43.648" v="810" actId="1038"/>
          <ac:cxnSpMkLst>
            <pc:docMk/>
            <pc:sldMk cId="1564933204" sldId="257"/>
            <ac:cxnSpMk id="22" creationId="{6AE093D9-812F-A2C4-B165-472D0FD457C4}"/>
          </ac:cxnSpMkLst>
        </pc:cxnChg>
        <pc:cxnChg chg="add mod">
          <ac:chgData name="Sharch XC" userId="23e0b5b155077959" providerId="LiveId" clId="{2776EAAF-2CF7-4150-A8E2-D43F79746C9D}" dt="2025-05-28T09:27:38.089" v="807" actId="1037"/>
          <ac:cxnSpMkLst>
            <pc:docMk/>
            <pc:sldMk cId="1564933204" sldId="257"/>
            <ac:cxnSpMk id="26" creationId="{9AF1F76E-A267-5E3E-6116-C1DF44128256}"/>
          </ac:cxnSpMkLst>
        </pc:cxnChg>
        <pc:cxnChg chg="add mod">
          <ac:chgData name="Sharch XC" userId="23e0b5b155077959" providerId="LiveId" clId="{2776EAAF-2CF7-4150-A8E2-D43F79746C9D}" dt="2025-05-28T09:29:56.099" v="857" actId="13822"/>
          <ac:cxnSpMkLst>
            <pc:docMk/>
            <pc:sldMk cId="1564933204" sldId="257"/>
            <ac:cxnSpMk id="32" creationId="{6AF2D0A8-C4F0-E32A-22A0-53BA9EA12021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4" creationId="{A70A2E5B-1315-334E-32C6-E371BFDDA8B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5" creationId="{C56612EA-8445-98C6-643A-FC14C532F950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6" creationId="{49EC3122-CC48-BA32-354E-6A815677942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7" creationId="{4101D54B-0960-BD88-3798-71FA71A50E78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8" creationId="{72777F04-2224-8318-8907-60F906014B2E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1" creationId="{1349AE87-0BBC-CEAE-9A63-3BBA358391B7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2" creationId="{71A366FB-10F4-13F6-2977-34D0DF31067A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3" creationId="{C985D5ED-DFF7-3B76-8CD0-DB3A2053D4C6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4" creationId="{493BA0C3-54EB-FD35-EFE3-4CB2CDD552F1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5" creationId="{DE358F6C-D74F-9C26-0D1F-1C6F2E2058F0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4" creationId="{4C80C5FB-2814-6C6E-7903-B86E544673C7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5" creationId="{129D5F0E-51F8-15F3-F71C-31EB98030DD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6" creationId="{05E1EF6B-9F92-CE40-6FC5-58F7FF71DC2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7" creationId="{FAFC5988-DA39-227D-B940-D8A8A23C02C6}"/>
          </ac:cxnSpMkLst>
        </pc:cxnChg>
      </pc:sldChg>
      <pc:sldChg chg="addSp modSp add mod">
        <pc:chgData name="Sharch XC" userId="23e0b5b155077959" providerId="LiveId" clId="{2776EAAF-2CF7-4150-A8E2-D43F79746C9D}" dt="2025-05-28T18:46:35.786" v="1912" actId="20577"/>
        <pc:sldMkLst>
          <pc:docMk/>
          <pc:sldMk cId="2564558864" sldId="258"/>
        </pc:sldMkLst>
        <pc:spChg chg="add mod">
          <ac:chgData name="Sharch XC" userId="23e0b5b155077959" providerId="LiveId" clId="{2776EAAF-2CF7-4150-A8E2-D43F79746C9D}" dt="2025-05-28T09:34:55.180" v="1058" actId="20577"/>
          <ac:spMkLst>
            <pc:docMk/>
            <pc:sldMk cId="2564558864" sldId="258"/>
            <ac:spMk id="2" creationId="{3E5BF0F8-D3EE-9156-692F-7F716A0EBD52}"/>
          </ac:spMkLst>
        </pc:spChg>
        <pc:spChg chg="add mod">
          <ac:chgData name="Sharch XC" userId="23e0b5b155077959" providerId="LiveId" clId="{2776EAAF-2CF7-4150-A8E2-D43F79746C9D}" dt="2025-05-28T18:46:35.786" v="1912" actId="20577"/>
          <ac:spMkLst>
            <pc:docMk/>
            <pc:sldMk cId="2564558864" sldId="258"/>
            <ac:spMk id="3" creationId="{99550F4F-493A-0072-3AB4-69B32A00D4DA}"/>
          </ac:spMkLst>
        </pc:spChg>
        <pc:spChg chg="add mod">
          <ac:chgData name="Sharch XC" userId="23e0b5b155077959" providerId="LiveId" clId="{2776EAAF-2CF7-4150-A8E2-D43F79746C9D}" dt="2025-05-28T09:37:37.625" v="1151" actId="1076"/>
          <ac:spMkLst>
            <pc:docMk/>
            <pc:sldMk cId="2564558864" sldId="258"/>
            <ac:spMk id="4" creationId="{43A6E00F-57F4-CB2B-044C-02DE225370EF}"/>
          </ac:spMkLst>
        </pc:spChg>
        <pc:spChg chg="add mod">
          <ac:chgData name="Sharch XC" userId="23e0b5b155077959" providerId="LiveId" clId="{2776EAAF-2CF7-4150-A8E2-D43F79746C9D}" dt="2025-05-28T09:38:03.206" v="1170" actId="1076"/>
          <ac:spMkLst>
            <pc:docMk/>
            <pc:sldMk cId="2564558864" sldId="258"/>
            <ac:spMk id="5" creationId="{B2F87E57-B6F4-060B-D15C-583474B75B9E}"/>
          </ac:spMkLst>
        </pc:spChg>
        <pc:spChg chg="add mod">
          <ac:chgData name="Sharch XC" userId="23e0b5b155077959" providerId="LiveId" clId="{2776EAAF-2CF7-4150-A8E2-D43F79746C9D}" dt="2025-05-28T09:41:34.901" v="1313" actId="20577"/>
          <ac:spMkLst>
            <pc:docMk/>
            <pc:sldMk cId="2564558864" sldId="258"/>
            <ac:spMk id="6" creationId="{F86FF0BB-1953-3407-1209-009924BF39F0}"/>
          </ac:spMkLst>
        </pc:spChg>
      </pc:sldChg>
      <pc:sldChg chg="addSp delSp modSp add mod">
        <pc:chgData name="Sharch XC" userId="23e0b5b155077959" providerId="LiveId" clId="{2776EAAF-2CF7-4150-A8E2-D43F79746C9D}" dt="2025-05-28T09:54:04.830" v="1767" actId="1076"/>
        <pc:sldMkLst>
          <pc:docMk/>
          <pc:sldMk cId="3612725607" sldId="259"/>
        </pc:sldMkLst>
        <pc:spChg chg="add mod">
          <ac:chgData name="Sharch XC" userId="23e0b5b155077959" providerId="LiveId" clId="{2776EAAF-2CF7-4150-A8E2-D43F79746C9D}" dt="2025-05-28T09:43:17.152" v="1356" actId="1076"/>
          <ac:spMkLst>
            <pc:docMk/>
            <pc:sldMk cId="3612725607" sldId="259"/>
            <ac:spMk id="2" creationId="{C0FB8842-95E2-38F2-497D-8DB8EA631A2F}"/>
          </ac:spMkLst>
        </pc:spChg>
        <pc:spChg chg="add mod">
          <ac:chgData name="Sharch XC" userId="23e0b5b155077959" providerId="LiveId" clId="{2776EAAF-2CF7-4150-A8E2-D43F79746C9D}" dt="2025-05-28T09:44:30.955" v="1415" actId="20577"/>
          <ac:spMkLst>
            <pc:docMk/>
            <pc:sldMk cId="3612725607" sldId="259"/>
            <ac:spMk id="3" creationId="{F42B8566-EF16-C0FB-BE4A-A183A3618C91}"/>
          </ac:spMkLst>
        </pc:spChg>
        <pc:spChg chg="add mod">
          <ac:chgData name="Sharch XC" userId="23e0b5b155077959" providerId="LiveId" clId="{2776EAAF-2CF7-4150-A8E2-D43F79746C9D}" dt="2025-05-28T09:45:11.340" v="1472" actId="20577"/>
          <ac:spMkLst>
            <pc:docMk/>
            <pc:sldMk cId="3612725607" sldId="259"/>
            <ac:spMk id="4" creationId="{3F5DD38D-67A1-159A-45A9-64FB146EAF49}"/>
          </ac:spMkLst>
        </pc:spChg>
        <pc:spChg chg="add mod">
          <ac:chgData name="Sharch XC" userId="23e0b5b155077959" providerId="LiveId" clId="{2776EAAF-2CF7-4150-A8E2-D43F79746C9D}" dt="2025-05-28T09:51:03.363" v="1699" actId="1076"/>
          <ac:spMkLst>
            <pc:docMk/>
            <pc:sldMk cId="3612725607" sldId="259"/>
            <ac:spMk id="5" creationId="{1805E30D-C8B7-A669-4AAC-9C1741D962E5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2" creationId="{881A2F75-1DFD-BF03-07A8-FBAC4FEEF5C4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3" creationId="{914547D2-0681-7042-8539-461327C810D1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4" creationId="{6D767782-7B6B-3D77-7302-42754C2532E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5" creationId="{70043270-C61D-784D-B5C9-005D3B224BD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1" creationId="{42D62958-980A-650F-3717-23E667860D8D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2" creationId="{0646BC7F-0494-527A-0258-894DEF55B16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3" creationId="{31EB058D-B03E-CF48-3E07-65ED13B47C2C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4" creationId="{FC070840-1430-5DF6-5602-90D3BCF59BC4}"/>
          </ac:spMkLst>
        </pc:spChg>
        <pc:spChg chg="add del mod">
          <ac:chgData name="Sharch XC" userId="23e0b5b155077959" providerId="LiveId" clId="{2776EAAF-2CF7-4150-A8E2-D43F79746C9D}" dt="2025-05-28T09:50:43.348" v="1694" actId="478"/>
          <ac:spMkLst>
            <pc:docMk/>
            <pc:sldMk cId="3612725607" sldId="259"/>
            <ac:spMk id="25" creationId="{06E2D945-D517-5E06-8EF2-3C6444A50EA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6" creationId="{58753634-B7C1-AD23-9109-C0551C30FE8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7" creationId="{AE6A875D-F860-C15A-712C-C5870E19879A}"/>
          </ac:spMkLst>
        </pc:spChg>
        <pc:spChg chg="add mod">
          <ac:chgData name="Sharch XC" userId="23e0b5b155077959" providerId="LiveId" clId="{2776EAAF-2CF7-4150-A8E2-D43F79746C9D}" dt="2025-05-28T09:51:35.407" v="1703" actId="1076"/>
          <ac:spMkLst>
            <pc:docMk/>
            <pc:sldMk cId="3612725607" sldId="259"/>
            <ac:spMk id="30" creationId="{DD9C5472-2BC5-16F5-60BE-C747DDECC576}"/>
          </ac:spMkLst>
        </pc:spChg>
        <pc:spChg chg="add mod">
          <ac:chgData name="Sharch XC" userId="23e0b5b155077959" providerId="LiveId" clId="{2776EAAF-2CF7-4150-A8E2-D43F79746C9D}" dt="2025-05-28T09:51:43.097" v="1705" actId="1076"/>
          <ac:spMkLst>
            <pc:docMk/>
            <pc:sldMk cId="3612725607" sldId="259"/>
            <ac:spMk id="31" creationId="{90E5E77C-3360-A9FD-8877-31863D27BAE4}"/>
          </ac:spMkLst>
        </pc:spChg>
        <pc:spChg chg="add mod">
          <ac:chgData name="Sharch XC" userId="23e0b5b155077959" providerId="LiveId" clId="{2776EAAF-2CF7-4150-A8E2-D43F79746C9D}" dt="2025-05-28T09:51:50.682" v="1707" actId="1076"/>
          <ac:spMkLst>
            <pc:docMk/>
            <pc:sldMk cId="3612725607" sldId="259"/>
            <ac:spMk id="32" creationId="{1F424CF0-61C0-B644-C5B9-C5072BEF749B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3" creationId="{9357096F-EF94-82D6-A24B-CCC5350917B6}"/>
          </ac:spMkLst>
        </pc:spChg>
        <pc:spChg chg="add del mod">
          <ac:chgData name="Sharch XC" userId="23e0b5b155077959" providerId="LiveId" clId="{2776EAAF-2CF7-4150-A8E2-D43F79746C9D}" dt="2025-05-28T09:52:04.126" v="1710" actId="478"/>
          <ac:spMkLst>
            <pc:docMk/>
            <pc:sldMk cId="3612725607" sldId="259"/>
            <ac:spMk id="34" creationId="{334FB62F-D299-7FB8-0388-906BB830FB0C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5" creationId="{A0380093-4CB8-BBC9-E43C-D01FF5B13A67}"/>
          </ac:spMkLst>
        </pc:spChg>
        <pc:spChg chg="add mod">
          <ac:chgData name="Sharch XC" userId="23e0b5b155077959" providerId="LiveId" clId="{2776EAAF-2CF7-4150-A8E2-D43F79746C9D}" dt="2025-05-28T09:52:08.777" v="1712" actId="1076"/>
          <ac:spMkLst>
            <pc:docMk/>
            <pc:sldMk cId="3612725607" sldId="259"/>
            <ac:spMk id="36" creationId="{17D03635-646B-BF34-2ED5-08D06D78870F}"/>
          </ac:spMkLst>
        </pc:spChg>
        <pc:spChg chg="add mod">
          <ac:chgData name="Sharch XC" userId="23e0b5b155077959" providerId="LiveId" clId="{2776EAAF-2CF7-4150-A8E2-D43F79746C9D}" dt="2025-05-28T09:52:16.358" v="1714" actId="1076"/>
          <ac:spMkLst>
            <pc:docMk/>
            <pc:sldMk cId="3612725607" sldId="259"/>
            <ac:spMk id="37" creationId="{8D993723-8A82-7B96-822B-1244E852636B}"/>
          </ac:spMkLst>
        </pc:spChg>
        <pc:spChg chg="add mod">
          <ac:chgData name="Sharch XC" userId="23e0b5b155077959" providerId="LiveId" clId="{2776EAAF-2CF7-4150-A8E2-D43F79746C9D}" dt="2025-05-28T09:54:04.830" v="1767" actId="1076"/>
          <ac:spMkLst>
            <pc:docMk/>
            <pc:sldMk cId="3612725607" sldId="259"/>
            <ac:spMk id="38" creationId="{357EF5A9-B075-BA1A-3BA9-EF80BAA1BE79}"/>
          </ac:spMkLst>
        </pc:sp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6" creationId="{D4A15A4F-ED38-0290-233C-620F3EBC48C5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8" creationId="{778F794C-C486-3EEF-32A6-35767861BF21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9" creationId="{433127B6-86B2-37B3-F505-1381654584E2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0" creationId="{1564D986-8DE4-D5DA-747C-1614A03735D8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1" creationId="{E57054AF-A425-88AA-E277-D8971A34019A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6" creationId="{9F62FC00-E556-767D-0FD0-C276375EF0C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7" creationId="{3D4766D4-455D-E54E-111B-1D7B527EAB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8" creationId="{64CFB304-561E-A247-CC4D-F663C14CB9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9" creationId="{6DECA785-2BFD-CCDD-B95F-DD946B8DFED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20" creationId="{06A638E8-E9B2-58A8-542D-2760570BF922}"/>
          </ac:cxnSpMkLst>
        </pc:cxnChg>
        <pc:cxnChg chg="add mod">
          <ac:chgData name="Sharch XC" userId="23e0b5b155077959" providerId="LiveId" clId="{2776EAAF-2CF7-4150-A8E2-D43F79746C9D}" dt="2025-05-28T09:51:20.995" v="1701" actId="1076"/>
          <ac:cxnSpMkLst>
            <pc:docMk/>
            <pc:sldMk cId="3612725607" sldId="259"/>
            <ac:cxnSpMk id="29" creationId="{7EA2CCF5-3067-91EF-6DCE-2DB1A2307020}"/>
          </ac:cxnSpMkLst>
        </pc:cxnChg>
        <pc:cxnChg chg="add mod">
          <ac:chgData name="Sharch XC" userId="23e0b5b155077959" providerId="LiveId" clId="{2776EAAF-2CF7-4150-A8E2-D43F79746C9D}" dt="2025-05-28T09:53:04.650" v="1743" actId="692"/>
          <ac:cxnSpMkLst>
            <pc:docMk/>
            <pc:sldMk cId="3612725607" sldId="259"/>
            <ac:cxnSpMk id="40" creationId="{5198D3B2-B424-0C42-1AE0-A0DC154C169A}"/>
          </ac:cxnSpMkLst>
        </pc:cxnChg>
        <pc:cxnChg chg="add mod">
          <ac:chgData name="Sharch XC" userId="23e0b5b155077959" providerId="LiveId" clId="{2776EAAF-2CF7-4150-A8E2-D43F79746C9D}" dt="2025-05-28T09:53:23.952" v="1749" actId="1038"/>
          <ac:cxnSpMkLst>
            <pc:docMk/>
            <pc:sldMk cId="3612725607" sldId="259"/>
            <ac:cxnSpMk id="42" creationId="{0511D399-80C2-2812-B6A2-04AC2A5179A5}"/>
          </ac:cxnSpMkLst>
        </pc:cxnChg>
        <pc:cxnChg chg="add mod">
          <ac:chgData name="Sharch XC" userId="23e0b5b155077959" providerId="LiveId" clId="{2776EAAF-2CF7-4150-A8E2-D43F79746C9D}" dt="2025-05-28T09:53:15.712" v="1747" actId="1076"/>
          <ac:cxnSpMkLst>
            <pc:docMk/>
            <pc:sldMk cId="3612725607" sldId="259"/>
            <ac:cxnSpMk id="43" creationId="{8ED5DFB4-AD24-9266-4500-7489F38DFD5A}"/>
          </ac:cxnSpMkLst>
        </pc:cxnChg>
        <pc:cxnChg chg="add mod">
          <ac:chgData name="Sharch XC" userId="23e0b5b155077959" providerId="LiveId" clId="{2776EAAF-2CF7-4150-A8E2-D43F79746C9D}" dt="2025-05-28T09:53:54.336" v="1757" actId="14100"/>
          <ac:cxnSpMkLst>
            <pc:docMk/>
            <pc:sldMk cId="3612725607" sldId="259"/>
            <ac:cxnSpMk id="45" creationId="{FA333B1B-8742-3BAC-B597-C3D1D3B8C318}"/>
          </ac:cxnSpMkLst>
        </pc:cxnChg>
        <pc:cxnChg chg="add mod">
          <ac:chgData name="Sharch XC" userId="23e0b5b155077959" providerId="LiveId" clId="{2776EAAF-2CF7-4150-A8E2-D43F79746C9D}" dt="2025-05-28T09:53:42.960" v="1756" actId="14100"/>
          <ac:cxnSpMkLst>
            <pc:docMk/>
            <pc:sldMk cId="3612725607" sldId="259"/>
            <ac:cxnSpMk id="47" creationId="{1035EA6C-C4B9-8E18-EDF6-F4E33F1FA543}"/>
          </ac:cxnSpMkLst>
        </pc:cxnChg>
      </pc:sldChg>
      <pc:sldChg chg="addSp modSp add mod">
        <pc:chgData name="Sharch XC" userId="23e0b5b155077959" providerId="LiveId" clId="{2776EAAF-2CF7-4150-A8E2-D43F79746C9D}" dt="2025-05-28T09:57:23.385" v="1845" actId="1076"/>
        <pc:sldMkLst>
          <pc:docMk/>
          <pc:sldMk cId="508253366" sldId="260"/>
        </pc:sldMkLst>
        <pc:spChg chg="add mod">
          <ac:chgData name="Sharch XC" userId="23e0b5b155077959" providerId="LiveId" clId="{2776EAAF-2CF7-4150-A8E2-D43F79746C9D}" dt="2025-05-28T09:47:15.234" v="1570" actId="1076"/>
          <ac:spMkLst>
            <pc:docMk/>
            <pc:sldMk cId="508253366" sldId="260"/>
            <ac:spMk id="2" creationId="{4358B3D4-EB03-1790-9270-B8AD6DF67069}"/>
          </ac:spMkLst>
        </pc:spChg>
        <pc:spChg chg="add mod">
          <ac:chgData name="Sharch XC" userId="23e0b5b155077959" providerId="LiveId" clId="{2776EAAF-2CF7-4150-A8E2-D43F79746C9D}" dt="2025-05-28T09:48:53.921" v="1679" actId="20577"/>
          <ac:spMkLst>
            <pc:docMk/>
            <pc:sldMk cId="508253366" sldId="260"/>
            <ac:spMk id="3" creationId="{9C3616C7-DB49-1263-B4ED-6919A21D7F1F}"/>
          </ac:spMkLst>
        </pc:spChg>
        <pc:spChg chg="add mod">
          <ac:chgData name="Sharch XC" userId="23e0b5b155077959" providerId="LiveId" clId="{2776EAAF-2CF7-4150-A8E2-D43F79746C9D}" dt="2025-05-28T09:57:23.385" v="1845" actId="1076"/>
          <ac:spMkLst>
            <pc:docMk/>
            <pc:sldMk cId="508253366" sldId="260"/>
            <ac:spMk id="4" creationId="{90CF2AF0-64F8-3B60-D42B-C71E70695462}"/>
          </ac:spMkLst>
        </pc:spChg>
      </pc:sldChg>
      <pc:sldChg chg="addSp modSp add mod">
        <pc:chgData name="Sharch XC" userId="23e0b5b155077959" providerId="LiveId" clId="{2776EAAF-2CF7-4150-A8E2-D43F79746C9D}" dt="2025-05-28T09:57:53.241" v="1874" actId="1076"/>
        <pc:sldMkLst>
          <pc:docMk/>
          <pc:sldMk cId="3062518903" sldId="261"/>
        </pc:sldMkLst>
        <pc:spChg chg="add mod">
          <ac:chgData name="Sharch XC" userId="23e0b5b155077959" providerId="LiveId" clId="{2776EAAF-2CF7-4150-A8E2-D43F79746C9D}" dt="2025-05-28T09:57:53.241" v="1874" actId="1076"/>
          <ac:spMkLst>
            <pc:docMk/>
            <pc:sldMk cId="3062518903" sldId="261"/>
            <ac:spMk id="2" creationId="{FCE1AEFE-81F7-6B12-C7F6-8EDD1C718BA1}"/>
          </ac:spMkLst>
        </pc:spChg>
      </pc:sldChg>
      <pc:sldChg chg="addSp modSp add mod">
        <pc:chgData name="Sharch XC" userId="23e0b5b155077959" providerId="LiveId" clId="{2776EAAF-2CF7-4150-A8E2-D43F79746C9D}" dt="2025-05-28T09:58:18.174" v="1896" actId="1076"/>
        <pc:sldMkLst>
          <pc:docMk/>
          <pc:sldMk cId="374094616" sldId="262"/>
        </pc:sldMkLst>
        <pc:spChg chg="add mod">
          <ac:chgData name="Sharch XC" userId="23e0b5b155077959" providerId="LiveId" clId="{2776EAAF-2CF7-4150-A8E2-D43F79746C9D}" dt="2025-05-28T09:58:18.174" v="1896" actId="1076"/>
          <ac:spMkLst>
            <pc:docMk/>
            <pc:sldMk cId="374094616" sldId="262"/>
            <ac:spMk id="2" creationId="{ACD7414B-B3FA-A7F1-E91E-7720D1CA6F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.xia@tum.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go49jan@mytum.de" TargetMode="External"/><Relationship Id="rId4" Type="http://schemas.openxmlformats.org/officeDocument/2006/relationships/hyperlink" Target="mailto:zhihao.deng@tum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2EF0E96-916D-564E-C96C-DE4F2589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34B87E7-596A-23BE-D0E0-B5839CA508EF}"/>
              </a:ext>
            </a:extLst>
          </p:cNvPr>
          <p:cNvSpPr/>
          <p:nvPr/>
        </p:nvSpPr>
        <p:spPr>
          <a:xfrm>
            <a:off x="727093" y="1910167"/>
            <a:ext cx="5368907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WSN Lab Kick-Off Presentation Group 2 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2EF073-DF29-9CF7-4522-D189D57C8657}"/>
              </a:ext>
            </a:extLst>
          </p:cNvPr>
          <p:cNvSpPr txBox="1"/>
          <p:nvPr/>
        </p:nvSpPr>
        <p:spPr>
          <a:xfrm>
            <a:off x="744077" y="3068052"/>
            <a:ext cx="4138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Chi Xia</a:t>
            </a:r>
          </a:p>
          <a:p>
            <a:r>
              <a:rPr lang="en-US" altLang="zh-CN" dirty="0">
                <a:hlinkClick r:id="rId3"/>
              </a:rPr>
              <a:t>chi.xia@tum.de</a:t>
            </a:r>
            <a:endParaRPr lang="en-US" altLang="zh-CN" dirty="0"/>
          </a:p>
          <a:p>
            <a:r>
              <a:rPr lang="en-US" altLang="zh-CN" sz="2200" b="1" dirty="0"/>
              <a:t>Zhihao Deng</a:t>
            </a:r>
          </a:p>
          <a:p>
            <a:r>
              <a:rPr lang="en-US" altLang="zh-CN" dirty="0">
                <a:hlinkClick r:id="rId4"/>
              </a:rPr>
              <a:t>zhihao.deng@tum.de</a:t>
            </a:r>
            <a:endParaRPr lang="en-US" altLang="zh-CN" dirty="0"/>
          </a:p>
          <a:p>
            <a:r>
              <a:rPr lang="en-US" altLang="zh-CN" sz="2200" b="1" dirty="0" err="1"/>
              <a:t>Kaikang</a:t>
            </a:r>
            <a:r>
              <a:rPr lang="en-US" altLang="zh-CN" sz="2200" b="1" dirty="0"/>
              <a:t> Huang</a:t>
            </a:r>
          </a:p>
          <a:p>
            <a:r>
              <a:rPr lang="en-US" altLang="zh-CN" dirty="0">
                <a:hlinkClick r:id="rId5"/>
              </a:rPr>
              <a:t>go49jan@mytum.de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5480B2-6304-8785-9A6E-59DACA3D494E}"/>
              </a:ext>
            </a:extLst>
          </p:cNvPr>
          <p:cNvSpPr/>
          <p:nvPr/>
        </p:nvSpPr>
        <p:spPr>
          <a:xfrm>
            <a:off x="610490" y="521805"/>
            <a:ext cx="6299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Intelligent Parking Lot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427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E20A-D697-E34E-2CAF-42571763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437C9-58E7-BFE7-2958-99D93A272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3.6 		</a:t>
            </a:r>
            <a:r>
              <a:rPr lang="zh-CN" altLang="en-US" dirty="0"/>
              <a:t>🔹</a:t>
            </a:r>
            <a:r>
              <a:rPr lang="en-US" altLang="zh-CN" dirty="0"/>
              <a:t>Kickoff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</a:p>
          <a:p>
            <a:r>
              <a:rPr lang="en-US" altLang="zh-CN" dirty="0"/>
              <a:t>10.6		</a:t>
            </a:r>
            <a:r>
              <a:rPr lang="zh-CN" altLang="en-US" dirty="0"/>
              <a:t>🔧</a:t>
            </a:r>
            <a:r>
              <a:rPr lang="en-US" altLang="zh-CN" dirty="0"/>
              <a:t>Realization of single node functionality</a:t>
            </a:r>
          </a:p>
          <a:p>
            <a:r>
              <a:rPr lang="en-US" altLang="zh-CN" dirty="0"/>
              <a:t>17.6		</a:t>
            </a:r>
            <a:r>
              <a:rPr lang="zh-CN" altLang="en-US" dirty="0"/>
              <a:t>🌐</a:t>
            </a:r>
            <a:r>
              <a:rPr lang="en-US" altLang="zh-CN" dirty="0"/>
              <a:t>Realization of single cluster communication</a:t>
            </a:r>
          </a:p>
          <a:p>
            <a:r>
              <a:rPr lang="en-US" altLang="zh-CN" dirty="0"/>
              <a:t>24.6		</a:t>
            </a:r>
            <a:r>
              <a:rPr lang="zh-CN" altLang="en-US" dirty="0"/>
              <a:t>✅</a:t>
            </a:r>
            <a:r>
              <a:rPr lang="en-US" altLang="zh-CN" dirty="0"/>
              <a:t>Realization of full system integration</a:t>
            </a:r>
          </a:p>
          <a:p>
            <a:r>
              <a:rPr lang="en-US" altLang="zh-CN" dirty="0"/>
              <a:t>1.7		</a:t>
            </a:r>
            <a:r>
              <a:rPr lang="zh-CN" altLang="en-US" dirty="0"/>
              <a:t>🖥</a:t>
            </a:r>
            <a:r>
              <a:rPr lang="en-US" altLang="zh-CN" dirty="0"/>
              <a:t>  Implementation of GUI</a:t>
            </a:r>
          </a:p>
          <a:p>
            <a:r>
              <a:rPr lang="en-US" altLang="zh-CN" dirty="0"/>
              <a:t>10.7 	</a:t>
            </a:r>
            <a:r>
              <a:rPr lang="zh-CN" altLang="en-US" dirty="0"/>
              <a:t>🧪</a:t>
            </a:r>
            <a:r>
              <a:rPr lang="en-US" altLang="zh-CN" dirty="0"/>
              <a:t>Debugging &amp; Finalization</a:t>
            </a:r>
          </a:p>
        </p:txBody>
      </p:sp>
    </p:spTree>
    <p:extLst>
      <p:ext uri="{BB962C8B-B14F-4D97-AF65-F5344CB8AC3E}">
        <p14:creationId xmlns:p14="http://schemas.microsoft.com/office/powerpoint/2010/main" val="324646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76A98-3A23-A69C-4903-9D6612582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33DB36-C3E8-236A-974B-368BC2E0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E1AEFE-81F7-6B12-C7F6-8EDD1C718BA1}"/>
              </a:ext>
            </a:extLst>
          </p:cNvPr>
          <p:cNvSpPr/>
          <p:nvPr/>
        </p:nvSpPr>
        <p:spPr>
          <a:xfrm>
            <a:off x="2236033" y="2743815"/>
            <a:ext cx="771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and Suggestions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251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CB404-3DDD-D939-331F-E3B7B5911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6E4AAD3-B446-4707-2039-79D559C6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D7414B-B3FA-A7F1-E91E-7720D1CA6F0A}"/>
              </a:ext>
            </a:extLst>
          </p:cNvPr>
          <p:cNvSpPr/>
          <p:nvPr/>
        </p:nvSpPr>
        <p:spPr>
          <a:xfrm>
            <a:off x="3208479" y="2967335"/>
            <a:ext cx="5775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Listening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9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20A05-1BE7-FB06-C8FC-12B3CC107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80F5CB0-6ABA-1B6D-5E9F-A1CB656A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077" y="290378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365B1BA-9A40-BF73-AC73-A7F1DA7025C9}"/>
              </a:ext>
            </a:extLst>
          </p:cNvPr>
          <p:cNvSpPr/>
          <p:nvPr/>
        </p:nvSpPr>
        <p:spPr>
          <a:xfrm>
            <a:off x="-211760" y="451368"/>
            <a:ext cx="942678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Parking System: Motivation and Objectives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91B060-7F2F-764B-E504-5DC77C4C00EB}"/>
              </a:ext>
            </a:extLst>
          </p:cNvPr>
          <p:cNvSpPr txBox="1"/>
          <p:nvPr/>
        </p:nvSpPr>
        <p:spPr>
          <a:xfrm>
            <a:off x="541842" y="1218555"/>
            <a:ext cx="50555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Motivation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Inefficient underground </a:t>
            </a:r>
            <a:r>
              <a:rPr lang="en-US" altLang="zh-CN" sz="2000" dirty="0"/>
              <a:t>parking leads to time waste and congestion</a:t>
            </a:r>
            <a:endParaRPr lang="en-US" altLang="zh-C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A </a:t>
            </a:r>
            <a:r>
              <a:rPr lang="en-US" altLang="zh-CN" sz="2000" dirty="0"/>
              <a:t>wireless sensor network detects space availability in real-time</a:t>
            </a:r>
            <a:endParaRPr lang="en-US" altLang="zh-C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The system adapts to topology changes and saves power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Drivers receive parking information </a:t>
            </a:r>
            <a:r>
              <a:rPr lang="en-US" altLang="zh-CN" sz="1900" b="1" dirty="0"/>
              <a:t>before</a:t>
            </a:r>
            <a:r>
              <a:rPr lang="en-US" altLang="zh-CN" sz="1900" dirty="0"/>
              <a:t> turning in</a:t>
            </a:r>
          </a:p>
          <a:p>
            <a:endParaRPr lang="en-US" altLang="zh-CN" sz="20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7781D00-51C8-6F01-2761-36C8F522C82D}"/>
              </a:ext>
            </a:extLst>
          </p:cNvPr>
          <p:cNvCxnSpPr/>
          <p:nvPr/>
        </p:nvCxnSpPr>
        <p:spPr>
          <a:xfrm>
            <a:off x="1953007" y="5051169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852FDC-D198-AB26-E641-5898A2308276}"/>
              </a:ext>
            </a:extLst>
          </p:cNvPr>
          <p:cNvCxnSpPr/>
          <p:nvPr/>
        </p:nvCxnSpPr>
        <p:spPr>
          <a:xfrm>
            <a:off x="1953006" y="5575529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8F66B16-D671-B62A-FF42-729E9E2BF24A}"/>
              </a:ext>
            </a:extLst>
          </p:cNvPr>
          <p:cNvCxnSpPr/>
          <p:nvPr/>
        </p:nvCxnSpPr>
        <p:spPr>
          <a:xfrm>
            <a:off x="1953006" y="6071474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7092DE8-58E3-77F9-961A-F13480329D2C}"/>
              </a:ext>
            </a:extLst>
          </p:cNvPr>
          <p:cNvCxnSpPr/>
          <p:nvPr/>
        </p:nvCxnSpPr>
        <p:spPr>
          <a:xfrm>
            <a:off x="1953005" y="6613914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D675E0-B276-057B-237F-52912675AECB}"/>
              </a:ext>
            </a:extLst>
          </p:cNvPr>
          <p:cNvCxnSpPr>
            <a:cxnSpLocks/>
          </p:cNvCxnSpPr>
          <p:nvPr/>
        </p:nvCxnSpPr>
        <p:spPr>
          <a:xfrm>
            <a:off x="1953005" y="5051169"/>
            <a:ext cx="0" cy="156274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7FF73E2-CD1E-88CB-8856-DFCB2EC6F4C0}"/>
              </a:ext>
            </a:extLst>
          </p:cNvPr>
          <p:cNvSpPr/>
          <p:nvPr/>
        </p:nvSpPr>
        <p:spPr>
          <a:xfrm>
            <a:off x="2157338" y="5132098"/>
            <a:ext cx="1022888" cy="355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7D3AC0-FD87-2D64-61DF-2B88CD9A25B8}"/>
              </a:ext>
            </a:extLst>
          </p:cNvPr>
          <p:cNvSpPr txBox="1"/>
          <p:nvPr/>
        </p:nvSpPr>
        <p:spPr>
          <a:xfrm>
            <a:off x="3389843" y="6205694"/>
            <a:ext cx="209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three slots available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70A2E5B-1315-334E-32C6-E371BFDDA8BC}"/>
              </a:ext>
            </a:extLst>
          </p:cNvPr>
          <p:cNvCxnSpPr/>
          <p:nvPr/>
        </p:nvCxnSpPr>
        <p:spPr>
          <a:xfrm>
            <a:off x="7658175" y="5077181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56612EA-8445-98C6-643A-FC14C532F950}"/>
              </a:ext>
            </a:extLst>
          </p:cNvPr>
          <p:cNvCxnSpPr/>
          <p:nvPr/>
        </p:nvCxnSpPr>
        <p:spPr>
          <a:xfrm>
            <a:off x="7658174" y="5601541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9EC3122-CC48-BA32-354E-6A815677942C}"/>
              </a:ext>
            </a:extLst>
          </p:cNvPr>
          <p:cNvCxnSpPr/>
          <p:nvPr/>
        </p:nvCxnSpPr>
        <p:spPr>
          <a:xfrm>
            <a:off x="7658174" y="6097486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01D54B-0960-BD88-3798-71FA71A50E78}"/>
              </a:ext>
            </a:extLst>
          </p:cNvPr>
          <p:cNvCxnSpPr/>
          <p:nvPr/>
        </p:nvCxnSpPr>
        <p:spPr>
          <a:xfrm>
            <a:off x="7658173" y="6639926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2777F04-2224-8318-8907-60F906014B2E}"/>
              </a:ext>
            </a:extLst>
          </p:cNvPr>
          <p:cNvCxnSpPr>
            <a:cxnSpLocks/>
          </p:cNvCxnSpPr>
          <p:nvPr/>
        </p:nvCxnSpPr>
        <p:spPr>
          <a:xfrm>
            <a:off x="7658173" y="5077181"/>
            <a:ext cx="0" cy="156274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0A4671B3-0F40-47CD-2595-996171CD4DB7}"/>
              </a:ext>
            </a:extLst>
          </p:cNvPr>
          <p:cNvSpPr/>
          <p:nvPr/>
        </p:nvSpPr>
        <p:spPr>
          <a:xfrm>
            <a:off x="7862506" y="5158110"/>
            <a:ext cx="1022888" cy="355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60AAC29-2C85-F246-EBE8-77B7BD6125A3}"/>
              </a:ext>
            </a:extLst>
          </p:cNvPr>
          <p:cNvSpPr/>
          <p:nvPr/>
        </p:nvSpPr>
        <p:spPr>
          <a:xfrm>
            <a:off x="1950869" y="5254241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1396EBF-6283-78DF-2539-E4086E7C880A}"/>
              </a:ext>
            </a:extLst>
          </p:cNvPr>
          <p:cNvSpPr/>
          <p:nvPr/>
        </p:nvSpPr>
        <p:spPr>
          <a:xfrm>
            <a:off x="1950868" y="5791850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CC0FC28-4911-DB8E-485C-24F2E6E23526}"/>
              </a:ext>
            </a:extLst>
          </p:cNvPr>
          <p:cNvSpPr/>
          <p:nvPr/>
        </p:nvSpPr>
        <p:spPr>
          <a:xfrm>
            <a:off x="1950867" y="6284664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A84E6A9-09DB-5EC9-54DD-7252827C7B7D}"/>
              </a:ext>
            </a:extLst>
          </p:cNvPr>
          <p:cNvSpPr/>
          <p:nvPr/>
        </p:nvSpPr>
        <p:spPr>
          <a:xfrm>
            <a:off x="7649251" y="5309882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D5DFC66-39D4-2023-B598-07C1332B8B8E}"/>
              </a:ext>
            </a:extLst>
          </p:cNvPr>
          <p:cNvSpPr/>
          <p:nvPr/>
        </p:nvSpPr>
        <p:spPr>
          <a:xfrm>
            <a:off x="7667096" y="6318200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9FBAD11-AF00-87FA-C830-89BFDD25080C}"/>
              </a:ext>
            </a:extLst>
          </p:cNvPr>
          <p:cNvSpPr/>
          <p:nvPr/>
        </p:nvSpPr>
        <p:spPr>
          <a:xfrm>
            <a:off x="7656034" y="5819248"/>
            <a:ext cx="111089" cy="11504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DB35754-E510-5D12-CBDB-573E6521528D}"/>
              </a:ext>
            </a:extLst>
          </p:cNvPr>
          <p:cNvSpPr txBox="1"/>
          <p:nvPr/>
        </p:nvSpPr>
        <p:spPr>
          <a:xfrm>
            <a:off x="9136645" y="6078636"/>
            <a:ext cx="320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Only two nodes work properly</a:t>
            </a:r>
          </a:p>
          <a:p>
            <a:r>
              <a:rPr lang="de-DE" altLang="zh-CN" dirty="0">
                <a:sym typeface="Wingdings" panose="05000000000000000000" pitchFamily="2" charset="2"/>
              </a:rPr>
              <a:t>       </a:t>
            </a:r>
            <a:r>
              <a:rPr lang="en-US" altLang="zh-CN" dirty="0"/>
              <a:t>Topology change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8FF7BE-C96E-6842-646D-98C1191E2806}"/>
              </a:ext>
            </a:extLst>
          </p:cNvPr>
          <p:cNvSpPr txBox="1"/>
          <p:nvPr/>
        </p:nvSpPr>
        <p:spPr>
          <a:xfrm>
            <a:off x="6472935" y="1290012"/>
            <a:ext cx="5177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Project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Build a </a:t>
            </a:r>
            <a:r>
              <a:rPr lang="en-US" altLang="zh-CN" sz="2000" b="1" dirty="0"/>
              <a:t>multi-hop </a:t>
            </a:r>
            <a:r>
              <a:rPr lang="en-US" altLang="zh-CN" sz="2000" dirty="0"/>
              <a:t>smart parking network using at least 7 sensor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GUI for drivers to check available 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GUI for developers to monitor topology and node status (failures, updates)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Integrate multiple sensor types for reliable detection and fault tolerance</a:t>
            </a:r>
            <a:endParaRPr lang="en-US" altLang="zh-CN" sz="1900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1749A189-2168-A022-8AE6-24F8F25F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user-friendly GUI for drivers to view open spots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A5306-B202-C605-BD74-384E2CEDC999}"/>
              </a:ext>
            </a:extLst>
          </p:cNvPr>
          <p:cNvSpPr txBox="1"/>
          <p:nvPr/>
        </p:nvSpPr>
        <p:spPr>
          <a:xfrm>
            <a:off x="1689850" y="4515678"/>
            <a:ext cx="209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 Operation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3A1237E-DD28-5517-DE13-4789F440CEAF}"/>
              </a:ext>
            </a:extLst>
          </p:cNvPr>
          <p:cNvSpPr txBox="1"/>
          <p:nvPr/>
        </p:nvSpPr>
        <p:spPr>
          <a:xfrm>
            <a:off x="7325348" y="4534742"/>
            <a:ext cx="25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Scenario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93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CEA95-8AF1-0B65-B9F7-8D5965293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BE1163-62E2-DBB3-4FF7-8A75441B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E5BF0F8-D3EE-9156-692F-7F716A0EBD52}"/>
              </a:ext>
            </a:extLst>
          </p:cNvPr>
          <p:cNvSpPr/>
          <p:nvPr/>
        </p:nvSpPr>
        <p:spPr>
          <a:xfrm>
            <a:off x="245917" y="297523"/>
            <a:ext cx="387965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and Software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550F4F-493A-0072-3AB4-69B32A00D4DA}"/>
              </a:ext>
            </a:extLst>
          </p:cNvPr>
          <p:cNvSpPr txBox="1"/>
          <p:nvPr/>
        </p:nvSpPr>
        <p:spPr>
          <a:xfrm>
            <a:off x="312820" y="1215189"/>
            <a:ext cx="59193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1"/>
                </a:solidFill>
              </a:rPr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Light Sensor</a:t>
            </a:r>
            <a:br>
              <a:rPr lang="en-US" altLang="zh-CN" sz="2000" dirty="0"/>
            </a:br>
            <a:r>
              <a:rPr lang="en-US" altLang="zh-CN" sz="2000" dirty="0"/>
              <a:t>Detects ambient light drop caused by vehicle presence (e.g. shadow under car)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Distance Sensor</a:t>
            </a:r>
            <a:br>
              <a:rPr lang="en-US" altLang="zh-CN" sz="2000" dirty="0"/>
            </a:br>
            <a:r>
              <a:rPr lang="en-US" altLang="zh-CN" sz="2000" dirty="0"/>
              <a:t>Measures how close an object (car bumper) is above the spot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PIR Motion Sensor</a:t>
            </a:r>
            <a:r>
              <a:rPr lang="en-US" altLang="zh-CN" sz="2000" dirty="0"/>
              <a:t> </a:t>
            </a:r>
            <a:r>
              <a:rPr lang="en-US" altLang="zh-CN" sz="2000" i="1" dirty="0"/>
              <a:t>(optional)</a:t>
            </a:r>
            <a:br>
              <a:rPr lang="en-US" altLang="zh-CN" sz="2000" dirty="0"/>
            </a:br>
            <a:r>
              <a:rPr lang="en-US" altLang="zh-CN" sz="2000" dirty="0"/>
              <a:t>Used to detect car entry/exit motion for higher confidence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LED indicators</a:t>
            </a:r>
            <a:br>
              <a:rPr lang="en-US" altLang="zh-CN" sz="2000" dirty="0"/>
            </a:br>
            <a:r>
              <a:rPr lang="en-US" altLang="zh-CN" sz="2000" dirty="0"/>
              <a:t>Visually mark space as occupied or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nRF52840 boards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/>
              <a:t>6 boards with sensors (each installed in one parking spot)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/>
              <a:t>1 board runs GUI and manages network (gateway)</a:t>
            </a:r>
          </a:p>
          <a:p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6FF0BB-1953-3407-1209-009924BF39F0}"/>
              </a:ext>
            </a:extLst>
          </p:cNvPr>
          <p:cNvSpPr txBox="1"/>
          <p:nvPr/>
        </p:nvSpPr>
        <p:spPr>
          <a:xfrm>
            <a:off x="6541281" y="1215189"/>
            <a:ext cx="45708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</a:rPr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Contiki-NG</a:t>
            </a:r>
            <a:r>
              <a:rPr lang="en-US" altLang="zh-CN" dirty="0"/>
              <a:t> </a:t>
            </a:r>
            <a:r>
              <a:rPr lang="en-US" altLang="zh-CN" i="1" dirty="0"/>
              <a:t>(written in C)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Runs on each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Collects and processes sensor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Performs wireless communication using multi-hop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QT GUI / Python (host-side)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Visual interface for drivers or developers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Displays available parking spots in real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Alerts on failed nodes or topology changes</a:t>
            </a:r>
          </a:p>
        </p:txBody>
      </p:sp>
    </p:spTree>
    <p:extLst>
      <p:ext uri="{BB962C8B-B14F-4D97-AF65-F5344CB8AC3E}">
        <p14:creationId xmlns:p14="http://schemas.microsoft.com/office/powerpoint/2010/main" val="256455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BFC56-2831-F0D8-25E6-7E83BD65B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CD0A3DC-B90D-F5EE-E887-A787AE9B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1073808-956E-33C4-39C1-E0DDA1768B41}"/>
              </a:ext>
            </a:extLst>
          </p:cNvPr>
          <p:cNvSpPr/>
          <p:nvPr/>
        </p:nvSpPr>
        <p:spPr>
          <a:xfrm>
            <a:off x="192975" y="244806"/>
            <a:ext cx="570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 protocol and Routing protocol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D77A55-FB54-B171-882D-BBB5C69B242D}"/>
              </a:ext>
            </a:extLst>
          </p:cNvPr>
          <p:cNvSpPr txBox="1"/>
          <p:nvPr/>
        </p:nvSpPr>
        <p:spPr>
          <a:xfrm>
            <a:off x="192974" y="1172460"/>
            <a:ext cx="464572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Routing protocol, TEEN 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Clustering hierarchy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Reactive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Threshold of data determines transmission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Depends on battery to choose 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Head sends heartbeat info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03E43F-A821-CC42-5DEA-DF24A1BF4CD0}"/>
              </a:ext>
            </a:extLst>
          </p:cNvPr>
          <p:cNvSpPr txBox="1"/>
          <p:nvPr/>
        </p:nvSpPr>
        <p:spPr>
          <a:xfrm>
            <a:off x="192974" y="5323646"/>
            <a:ext cx="1173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720000" algn="just"/>
            <a:r>
              <a:rPr lang="en-US" altLang="zh-CN" dirty="0"/>
              <a:t>[1] A. </a:t>
            </a:r>
            <a:r>
              <a:rPr lang="en-US" altLang="zh-CN" dirty="0" err="1"/>
              <a:t>Manjeshwar</a:t>
            </a:r>
            <a:r>
              <a:rPr lang="en-US" altLang="zh-CN" dirty="0"/>
              <a:t> and D. P. Agrawal, "TEEN: a routing protocol for enhanced efficiency in wireless sensor networks," Proceedings 15th International Parallel and Distributed Processing Symposium. IPDPS 2001, San Francisco, CA, USA, 2001, pp. 2009-2015, </a:t>
            </a:r>
            <a:r>
              <a:rPr lang="en-US" altLang="zh-CN" dirty="0" err="1"/>
              <a:t>doi</a:t>
            </a:r>
            <a:r>
              <a:rPr lang="en-US" altLang="zh-CN" dirty="0"/>
              <a:t>: 10.1109/IPDPS.2001.925197. keywords: {Routing protocols; Intelligent networks; Wireless sensor networks; Temperature sensors; Sensor phenomena and characterization; Energy efficiency; Condition monitoring; Fault tolerance; Costs; Mobile computing},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66CC38-E18D-A661-19E8-91BA6ECDA24D}"/>
              </a:ext>
            </a:extLst>
          </p:cNvPr>
          <p:cNvSpPr txBox="1"/>
          <p:nvPr/>
        </p:nvSpPr>
        <p:spPr>
          <a:xfrm>
            <a:off x="6096000" y="1172460"/>
            <a:ext cx="46457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Inside a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Node directly connects to 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Apply some algorithm to save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Radio-Duty-Cycle (RDC)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AAA506-D4F6-7140-ECF0-4288997F957D}"/>
              </a:ext>
            </a:extLst>
          </p:cNvPr>
          <p:cNvSpPr txBox="1"/>
          <p:nvPr/>
        </p:nvSpPr>
        <p:spPr>
          <a:xfrm>
            <a:off x="192974" y="3429000"/>
            <a:ext cx="46457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Join a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Broadcast and get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Decide Cluster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45CDDE-13DE-BBF6-BBC8-7908D833362C}"/>
              </a:ext>
            </a:extLst>
          </p:cNvPr>
          <p:cNvSpPr txBox="1"/>
          <p:nvPr/>
        </p:nvSpPr>
        <p:spPr>
          <a:xfrm>
            <a:off x="6096000" y="3142230"/>
            <a:ext cx="46457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Carrier-Sense Multiple Access (CSMA)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Not a time-sensitive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88107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07899-FF87-E7D9-4BCE-485A061B8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C327143-4CED-F4C4-D48D-979257E5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F30DF8B-0DBD-6C7D-500B-A74A5144277A}"/>
              </a:ext>
            </a:extLst>
          </p:cNvPr>
          <p:cNvSpPr/>
          <p:nvPr/>
        </p:nvSpPr>
        <p:spPr>
          <a:xfrm>
            <a:off x="192975" y="244806"/>
            <a:ext cx="570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 protocol and Routing protocol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2841E2-ED54-5CF2-A7C0-1CC654AB422A}"/>
              </a:ext>
            </a:extLst>
          </p:cNvPr>
          <p:cNvSpPr txBox="1"/>
          <p:nvPr/>
        </p:nvSpPr>
        <p:spPr>
          <a:xfrm>
            <a:off x="192974" y="983734"/>
            <a:ext cx="362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Determine cluster (human or auto)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2FAFC3A-3479-F5FA-BA7C-289B554DD842}"/>
              </a:ext>
            </a:extLst>
          </p:cNvPr>
          <p:cNvSpPr/>
          <p:nvPr/>
        </p:nvSpPr>
        <p:spPr>
          <a:xfrm>
            <a:off x="393700" y="1675368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40774B6-BD71-33FE-3B26-8B31C56DAFC7}"/>
              </a:ext>
            </a:extLst>
          </p:cNvPr>
          <p:cNvSpPr/>
          <p:nvPr/>
        </p:nvSpPr>
        <p:spPr>
          <a:xfrm>
            <a:off x="393700" y="2124670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C1492F9-FC0B-9319-EF06-42E3256EDFEE}"/>
              </a:ext>
            </a:extLst>
          </p:cNvPr>
          <p:cNvSpPr/>
          <p:nvPr/>
        </p:nvSpPr>
        <p:spPr>
          <a:xfrm>
            <a:off x="393700" y="2573972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0CBD0DF-4B82-4193-8D4A-9F3F57720979}"/>
              </a:ext>
            </a:extLst>
          </p:cNvPr>
          <p:cNvSpPr/>
          <p:nvPr/>
        </p:nvSpPr>
        <p:spPr>
          <a:xfrm>
            <a:off x="1196275" y="2057042"/>
            <a:ext cx="241300" cy="254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021443D-2C8E-D4B9-4FCB-0A81DE598A22}"/>
              </a:ext>
            </a:extLst>
          </p:cNvPr>
          <p:cNvSpPr/>
          <p:nvPr/>
        </p:nvSpPr>
        <p:spPr>
          <a:xfrm>
            <a:off x="2561525" y="1718112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32299EA-EB98-6E6B-ED31-25A601FA980C}"/>
              </a:ext>
            </a:extLst>
          </p:cNvPr>
          <p:cNvSpPr/>
          <p:nvPr/>
        </p:nvSpPr>
        <p:spPr>
          <a:xfrm>
            <a:off x="2095500" y="1718112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E638C1F-B745-4567-BAC2-58995DFBF0BE}"/>
              </a:ext>
            </a:extLst>
          </p:cNvPr>
          <p:cNvSpPr/>
          <p:nvPr/>
        </p:nvSpPr>
        <p:spPr>
          <a:xfrm>
            <a:off x="2336800" y="2446635"/>
            <a:ext cx="241300" cy="254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8BE1E8B-715D-150A-A519-9CB68293B154}"/>
              </a:ext>
            </a:extLst>
          </p:cNvPr>
          <p:cNvCxnSpPr>
            <a:cxnSpLocks/>
          </p:cNvCxnSpPr>
          <p:nvPr/>
        </p:nvCxnSpPr>
        <p:spPr>
          <a:xfrm>
            <a:off x="738537" y="1802368"/>
            <a:ext cx="454025" cy="254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BC601C3-627D-B411-0204-87198A80CB9B}"/>
              </a:ext>
            </a:extLst>
          </p:cNvPr>
          <p:cNvCxnSpPr>
            <a:cxnSpLocks/>
          </p:cNvCxnSpPr>
          <p:nvPr/>
        </p:nvCxnSpPr>
        <p:spPr>
          <a:xfrm flipV="1">
            <a:off x="738536" y="2378670"/>
            <a:ext cx="454026" cy="321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0BC4ADA-9789-C2CD-CC87-B564FDF13332}"/>
              </a:ext>
            </a:extLst>
          </p:cNvPr>
          <p:cNvCxnSpPr>
            <a:cxnSpLocks/>
          </p:cNvCxnSpPr>
          <p:nvPr/>
        </p:nvCxnSpPr>
        <p:spPr>
          <a:xfrm>
            <a:off x="688625" y="2217519"/>
            <a:ext cx="405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23D0344-443B-5D23-5259-8A6BFDACE48B}"/>
              </a:ext>
            </a:extLst>
          </p:cNvPr>
          <p:cNvCxnSpPr>
            <a:cxnSpLocks/>
          </p:cNvCxnSpPr>
          <p:nvPr/>
        </p:nvCxnSpPr>
        <p:spPr>
          <a:xfrm>
            <a:off x="2216150" y="2031484"/>
            <a:ext cx="120650" cy="3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B04D01F-EC21-C612-A220-8927BAB960BA}"/>
              </a:ext>
            </a:extLst>
          </p:cNvPr>
          <p:cNvCxnSpPr>
            <a:cxnSpLocks/>
          </p:cNvCxnSpPr>
          <p:nvPr/>
        </p:nvCxnSpPr>
        <p:spPr>
          <a:xfrm flipH="1">
            <a:off x="2561525" y="2031484"/>
            <a:ext cx="120650" cy="3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A04EED4-DC2B-53F0-0DD1-D556C584296D}"/>
              </a:ext>
            </a:extLst>
          </p:cNvPr>
          <p:cNvSpPr/>
          <p:nvPr/>
        </p:nvSpPr>
        <p:spPr>
          <a:xfrm>
            <a:off x="6179457" y="1652131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381A493-111A-48F1-595C-D0C0774A123E}"/>
              </a:ext>
            </a:extLst>
          </p:cNvPr>
          <p:cNvSpPr/>
          <p:nvPr/>
        </p:nvSpPr>
        <p:spPr>
          <a:xfrm>
            <a:off x="6179457" y="2101433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5D7221D-F6A3-0F3E-0E2B-9EB1C6BDDE91}"/>
              </a:ext>
            </a:extLst>
          </p:cNvPr>
          <p:cNvSpPr/>
          <p:nvPr/>
        </p:nvSpPr>
        <p:spPr>
          <a:xfrm>
            <a:off x="6179457" y="2550735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B637BAD-13A0-AC2F-7DA3-15A4C29524F3}"/>
              </a:ext>
            </a:extLst>
          </p:cNvPr>
          <p:cNvSpPr/>
          <p:nvPr/>
        </p:nvSpPr>
        <p:spPr>
          <a:xfrm>
            <a:off x="6982032" y="2033805"/>
            <a:ext cx="241300" cy="254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E3E2A3-97EB-A5CE-C345-E2F48CDC0EA6}"/>
              </a:ext>
            </a:extLst>
          </p:cNvPr>
          <p:cNvCxnSpPr>
            <a:cxnSpLocks/>
          </p:cNvCxnSpPr>
          <p:nvPr/>
        </p:nvCxnSpPr>
        <p:spPr>
          <a:xfrm flipV="1">
            <a:off x="6524293" y="2355433"/>
            <a:ext cx="454026" cy="321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072D342-5094-BE50-684A-4B14861157CC}"/>
              </a:ext>
            </a:extLst>
          </p:cNvPr>
          <p:cNvSpPr txBox="1"/>
          <p:nvPr/>
        </p:nvSpPr>
        <p:spPr>
          <a:xfrm>
            <a:off x="5635171" y="983734"/>
            <a:ext cx="284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Node transmits reactively 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42B09ED-6213-A2D5-8DB7-77BCA7E4471D}"/>
              </a:ext>
            </a:extLst>
          </p:cNvPr>
          <p:cNvSpPr txBox="1"/>
          <p:nvPr/>
        </p:nvSpPr>
        <p:spPr>
          <a:xfrm>
            <a:off x="313625" y="399415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Head transmits info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849C957-4046-C60A-79D1-F2845086B06A}"/>
              </a:ext>
            </a:extLst>
          </p:cNvPr>
          <p:cNvSpPr/>
          <p:nvPr/>
        </p:nvSpPr>
        <p:spPr>
          <a:xfrm>
            <a:off x="567975" y="4788220"/>
            <a:ext cx="241300" cy="254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ECEDD09-9854-583D-157B-15A6E9137752}"/>
              </a:ext>
            </a:extLst>
          </p:cNvPr>
          <p:cNvCxnSpPr>
            <a:cxnSpLocks/>
          </p:cNvCxnSpPr>
          <p:nvPr/>
        </p:nvCxnSpPr>
        <p:spPr>
          <a:xfrm>
            <a:off x="891319" y="4915220"/>
            <a:ext cx="8966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FB7CC122-3184-42DB-9F71-C1B4A9D8DB59}"/>
              </a:ext>
            </a:extLst>
          </p:cNvPr>
          <p:cNvSpPr/>
          <p:nvPr/>
        </p:nvSpPr>
        <p:spPr>
          <a:xfrm>
            <a:off x="611518" y="5620266"/>
            <a:ext cx="241300" cy="254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F80D649-E483-208C-0AE3-AC859D7A797C}"/>
              </a:ext>
            </a:extLst>
          </p:cNvPr>
          <p:cNvCxnSpPr>
            <a:cxnSpLocks/>
          </p:cNvCxnSpPr>
          <p:nvPr/>
        </p:nvCxnSpPr>
        <p:spPr>
          <a:xfrm flipV="1">
            <a:off x="1036864" y="5067620"/>
            <a:ext cx="903515" cy="679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17E1FBE8-AC25-B55F-7C91-7D63B5AF4232}"/>
              </a:ext>
            </a:extLst>
          </p:cNvPr>
          <p:cNvSpPr/>
          <p:nvPr/>
        </p:nvSpPr>
        <p:spPr>
          <a:xfrm>
            <a:off x="2014661" y="4676804"/>
            <a:ext cx="422275" cy="42987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1E289D1-3170-1920-DAF3-48F9E3ACC566}"/>
              </a:ext>
            </a:extLst>
          </p:cNvPr>
          <p:cNvSpPr txBox="1"/>
          <p:nvPr/>
        </p:nvSpPr>
        <p:spPr>
          <a:xfrm>
            <a:off x="5635171" y="3995964"/>
            <a:ext cx="323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re-choose head after a period </a:t>
            </a:r>
            <a:endParaRPr lang="zh-CN" altLang="en-US" dirty="0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02EEFCF3-B09A-D748-D6D9-236D4A95B960}"/>
              </a:ext>
            </a:extLst>
          </p:cNvPr>
          <p:cNvSpPr/>
          <p:nvPr/>
        </p:nvSpPr>
        <p:spPr>
          <a:xfrm>
            <a:off x="6751864" y="4634887"/>
            <a:ext cx="401960" cy="579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549F142-4202-6EB3-ECCA-D8C8036B0521}"/>
              </a:ext>
            </a:extLst>
          </p:cNvPr>
          <p:cNvSpPr txBox="1"/>
          <p:nvPr/>
        </p:nvSpPr>
        <p:spPr>
          <a:xfrm>
            <a:off x="6554889" y="5273000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1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FC30A21-12E7-9DE3-B2D4-EE50F6E0216B}"/>
              </a:ext>
            </a:extLst>
          </p:cNvPr>
          <p:cNvSpPr txBox="1"/>
          <p:nvPr/>
        </p:nvSpPr>
        <p:spPr>
          <a:xfrm>
            <a:off x="5161765" y="2867640"/>
            <a:ext cx="136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some event occurs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C043692-6DA5-E792-32D3-105EDB242EA4}"/>
              </a:ext>
            </a:extLst>
          </p:cNvPr>
          <p:cNvSpPr txBox="1"/>
          <p:nvPr/>
        </p:nvSpPr>
        <p:spPr>
          <a:xfrm>
            <a:off x="1533731" y="2860568"/>
            <a:ext cx="276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Heads are randomly chosen based on battery conditions; broadcast to its nodes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20AC02-8608-092C-6EE1-A8B5199BD512}"/>
              </a:ext>
            </a:extLst>
          </p:cNvPr>
          <p:cNvSpPr/>
          <p:nvPr/>
        </p:nvSpPr>
        <p:spPr>
          <a:xfrm>
            <a:off x="192974" y="1510393"/>
            <a:ext cx="1340757" cy="14581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34EA816-2634-F9EF-D8CA-D01B9AB163F7}"/>
              </a:ext>
            </a:extLst>
          </p:cNvPr>
          <p:cNvSpPr/>
          <p:nvPr/>
        </p:nvSpPr>
        <p:spPr>
          <a:xfrm>
            <a:off x="1866653" y="1470721"/>
            <a:ext cx="1170461" cy="13572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3712" y="192101"/>
            <a:ext cx="5596890" cy="5530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Design -- What should GUI do?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 descr="gui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45" y="999490"/>
            <a:ext cx="6367145" cy="37020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409690" y="1123315"/>
            <a:ext cx="5219065" cy="3251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80970" y="5260975"/>
            <a:ext cx="6992620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Figure 3.1 GUI Sample of WSN</a:t>
            </a: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a) Dashboard of IoT          b) GUI of Contiki Simulator Cooja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3712" y="192101"/>
            <a:ext cx="5596890" cy="5530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Design -- What should GUI do?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640" y="851535"/>
            <a:ext cx="7305040" cy="5315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Monitoring</a:t>
            </a:r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monitoring sensor nodes statuts</a:t>
            </a:r>
          </a:p>
          <a:p>
            <a:pPr indent="457200"/>
            <a:r>
              <a:rPr lang="en-US" altLang="zh-CN"/>
              <a:t>sending warning when nodes fail</a:t>
            </a:r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Visualization</a:t>
            </a:r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Topology graph (nodes + links)</a:t>
            </a:r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Geographic map (if sensor locations are known)</a:t>
            </a:r>
          </a:p>
          <a:p>
            <a:pPr indent="457200"/>
            <a:r>
              <a:rPr lang="en-US" altLang="zh-CN"/>
              <a:t>Heatmaps for sensed data (like temperature spread)</a:t>
            </a:r>
          </a:p>
          <a:p>
            <a:pPr indent="457200"/>
            <a:r>
              <a:rPr lang="en-US" altLang="zh-CN"/>
              <a:t>Time-series charts (for values over time)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Interaction</a:t>
            </a:r>
          </a:p>
          <a:p>
            <a:pPr indent="457200"/>
            <a:r>
              <a:rPr lang="en-US" altLang="zh-CN"/>
              <a:t>Select individual nodes</a:t>
            </a:r>
          </a:p>
          <a:p>
            <a:pPr indent="457200"/>
            <a:r>
              <a:rPr lang="en-US" altLang="zh-CN"/>
              <a:t>Change sampling frequency or reporting interval</a:t>
            </a:r>
          </a:p>
          <a:p>
            <a:pPr indent="457200"/>
            <a:r>
              <a:rPr lang="en-US" altLang="zh-CN"/>
              <a:t>Reset or restart nodes</a:t>
            </a:r>
          </a:p>
          <a:p>
            <a:pPr indent="457200"/>
            <a:r>
              <a:rPr lang="en-US" altLang="zh-CN"/>
              <a:t>Trigger event-based actions (like turn off node, change routing)</a:t>
            </a:r>
          </a:p>
          <a:p>
            <a:endParaRPr lang="zh-CN" altLang="en-US"/>
          </a:p>
        </p:txBody>
      </p:sp>
      <p:pic>
        <p:nvPicPr>
          <p:cNvPr id="5" name="图片 4" descr="ChatGPT Image 2025年5月31日 14_12_42(1)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rcRect t="20857" b="25699"/>
          <a:stretch>
            <a:fillRect/>
          </a:stretch>
        </p:blipFill>
        <p:spPr>
          <a:xfrm>
            <a:off x="7972425" y="2473960"/>
            <a:ext cx="1783080" cy="1821180"/>
          </a:xfrm>
          <a:prstGeom prst="rect">
            <a:avLst/>
          </a:prstGeom>
        </p:spPr>
      </p:pic>
      <p:pic>
        <p:nvPicPr>
          <p:cNvPr id="6" name="图片 5" descr="ChatGPT Image 2025年5月31日 14_12_42"/>
          <p:cNvPicPr>
            <a:picLocks noChangeAspect="1"/>
          </p:cNvPicPr>
          <p:nvPr/>
        </p:nvPicPr>
        <p:blipFill>
          <a:blip r:embed="rId4">
            <a:clrChange>
              <a:clrFrom>
                <a:srgbClr val="FBFCFC">
                  <a:alpha val="100000"/>
                </a:srgbClr>
              </a:clrFrom>
              <a:clrTo>
                <a:srgbClr val="FBFCFC">
                  <a:alpha val="100000"/>
                  <a:alpha val="0"/>
                </a:srgbClr>
              </a:clrTo>
            </a:clrChange>
          </a:blip>
          <a:srcRect t="23124" r="63894" b="27468"/>
          <a:stretch>
            <a:fillRect/>
          </a:stretch>
        </p:blipFill>
        <p:spPr>
          <a:xfrm>
            <a:off x="7777480" y="619760"/>
            <a:ext cx="1776730" cy="1621155"/>
          </a:xfrm>
          <a:prstGeom prst="rect">
            <a:avLst/>
          </a:prstGeom>
        </p:spPr>
      </p:pic>
      <p:pic>
        <p:nvPicPr>
          <p:cNvPr id="9" name="图片 8" descr="ChatGPT Image 2025年5月31日 14_12_422(1)"/>
          <p:cNvPicPr>
            <a:picLocks noChangeAspect="1"/>
          </p:cNvPicPr>
          <p:nvPr/>
        </p:nvPicPr>
        <p:blipFill>
          <a:blip r:embed="rId5">
            <a:clrChange>
              <a:clrFrom>
                <a:srgbClr val="FBFDFE">
                  <a:alpha val="100000"/>
                </a:srgbClr>
              </a:clrFrom>
              <a:clrTo>
                <a:srgbClr val="FBFDFE">
                  <a:alpha val="100000"/>
                  <a:alpha val="0"/>
                </a:srgbClr>
              </a:clrTo>
            </a:clrChange>
          </a:blip>
          <a:srcRect l="17" t="20799" r="-17" b="25774"/>
          <a:stretch>
            <a:fillRect/>
          </a:stretch>
        </p:blipFill>
        <p:spPr>
          <a:xfrm>
            <a:off x="8143240" y="4708525"/>
            <a:ext cx="1703705" cy="1934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3225" y="192101"/>
            <a:ext cx="6814185" cy="5530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Design -- Where would GUI be placed?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" y="851535"/>
            <a:ext cx="4785995" cy="5775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ct val="60000"/>
              </a:spcAft>
            </a:pPr>
            <a:r>
              <a:rPr lang="en-US" altLang="zh-CN" sz="2200" b="1"/>
              <a:t>Whole Structure of the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/>
              <a:t>Connection to Master Node</a:t>
            </a:r>
          </a:p>
          <a:p>
            <a:pPr indent="45720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via serial connection</a:t>
            </a:r>
          </a:p>
          <a:p>
            <a:pPr indent="45720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Master Node is fixed</a:t>
            </a:r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pPr marL="2857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b="1"/>
              <a:t>Data Flow</a:t>
            </a:r>
          </a:p>
          <a:p>
            <a:pPr indent="457200" algn="l">
              <a:buClrTx/>
              <a:buSzTx/>
              <a:buFont typeface="Arial" panose="020B0604020202020204"/>
              <a:buNone/>
            </a:pPr>
            <a:r>
              <a:rPr lang="en-US" altLang="zh-CN" sz="1800"/>
              <a:t>Sensor nodes → Master node → GUI display</a:t>
            </a:r>
          </a:p>
          <a:p>
            <a:pPr marL="0" lvl="1" indent="457200" algn="l">
              <a:buClrTx/>
              <a:buSzTx/>
              <a:buFont typeface="Arial" panose="020B0604020202020204"/>
              <a:buNone/>
            </a:pPr>
            <a:r>
              <a:rPr lang="en-US" altLang="zh-CN" sz="1800"/>
              <a:t>GUI → Master node → Sensor nodes</a:t>
            </a:r>
          </a:p>
        </p:txBody>
      </p:sp>
      <p:sp>
        <p:nvSpPr>
          <p:cNvPr id="20" name="椭圆 19"/>
          <p:cNvSpPr/>
          <p:nvPr/>
        </p:nvSpPr>
        <p:spPr>
          <a:xfrm>
            <a:off x="7480300" y="3332480"/>
            <a:ext cx="878205" cy="87820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907530" y="990600"/>
            <a:ext cx="4453255" cy="1645920"/>
          </a:xfrm>
          <a:prstGeom prst="roundRect">
            <a:avLst>
              <a:gd name="adj" fmla="val 5571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023735" y="1117600"/>
            <a:ext cx="2054225" cy="1330960"/>
          </a:xfrm>
          <a:prstGeom prst="roundRect">
            <a:avLst>
              <a:gd name="adj" fmla="val 5571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62150" y="1503545"/>
            <a:ext cx="307131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GUI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023735" y="2724150"/>
            <a:ext cx="8515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dirty="0"/>
              <a:t>Serial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9782175" y="1522730"/>
            <a:ext cx="8515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dirty="0"/>
              <a:t>PC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513070" y="3101340"/>
            <a:ext cx="1906270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dirty="0"/>
              <a:t>Master Node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26" name="椭圆 25"/>
          <p:cNvSpPr/>
          <p:nvPr/>
        </p:nvSpPr>
        <p:spPr>
          <a:xfrm>
            <a:off x="8847455" y="4093845"/>
            <a:ext cx="573405" cy="5734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909810" y="3588385"/>
            <a:ext cx="573405" cy="5734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480300" y="5029835"/>
            <a:ext cx="542925" cy="54292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云形 29"/>
          <p:cNvSpPr/>
          <p:nvPr/>
        </p:nvSpPr>
        <p:spPr>
          <a:xfrm>
            <a:off x="6329680" y="2880995"/>
            <a:ext cx="5875655" cy="3745865"/>
          </a:xfrm>
          <a:prstGeom prst="cloud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631305" y="6261735"/>
            <a:ext cx="1906270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200" dirty="0"/>
              <a:t>WSN</a:t>
            </a:r>
            <a:endParaRPr lang="en-US" altLang="zh-CN" sz="2000" dirty="0"/>
          </a:p>
        </p:txBody>
      </p:sp>
      <p:sp>
        <p:nvSpPr>
          <p:cNvPr id="33" name="椭圆 32"/>
          <p:cNvSpPr/>
          <p:nvPr/>
        </p:nvSpPr>
        <p:spPr>
          <a:xfrm>
            <a:off x="8980805" y="5240655"/>
            <a:ext cx="573405" cy="5734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下箭头 21"/>
          <p:cNvSpPr/>
          <p:nvPr/>
        </p:nvSpPr>
        <p:spPr>
          <a:xfrm>
            <a:off x="7731760" y="2448560"/>
            <a:ext cx="355600" cy="883920"/>
          </a:xfrm>
          <a:prstGeom prst="up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782175" y="4437380"/>
            <a:ext cx="1906270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dirty="0"/>
              <a:t>Working Node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2919" y="192736"/>
            <a:ext cx="1890395" cy="5530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Design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2450" y="919480"/>
            <a:ext cx="9662160" cy="5262880"/>
          </a:xfrm>
          <a:prstGeom prst="roundRect">
            <a:avLst>
              <a:gd name="adj" fmla="val 4645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53110" y="1138555"/>
            <a:ext cx="4382770" cy="3088640"/>
          </a:xfrm>
          <a:prstGeom prst="roundRect">
            <a:avLst>
              <a:gd name="adj" fmla="val 6311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353050" y="1138555"/>
            <a:ext cx="4601845" cy="3088640"/>
          </a:xfrm>
          <a:prstGeom prst="roundRect">
            <a:avLst>
              <a:gd name="adj" fmla="val 5571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60080" y="1280660"/>
            <a:ext cx="307131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Network Topology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643940" y="1398770"/>
            <a:ext cx="307131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Logging Terminal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13" name="椭圆 12"/>
          <p:cNvSpPr/>
          <p:nvPr/>
        </p:nvSpPr>
        <p:spPr>
          <a:xfrm>
            <a:off x="1404620" y="2136140"/>
            <a:ext cx="487680" cy="48768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04620" y="3307080"/>
            <a:ext cx="487680" cy="48768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184400" y="2741930"/>
            <a:ext cx="487680" cy="48768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86760" y="3429000"/>
            <a:ext cx="487680" cy="48768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3" idx="5"/>
            <a:endCxn id="16" idx="1"/>
          </p:cNvCxnSpPr>
          <p:nvPr/>
        </p:nvCxnSpPr>
        <p:spPr>
          <a:xfrm>
            <a:off x="1821180" y="2552700"/>
            <a:ext cx="434340" cy="260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6"/>
            <a:endCxn id="16" idx="3"/>
          </p:cNvCxnSpPr>
          <p:nvPr/>
        </p:nvCxnSpPr>
        <p:spPr>
          <a:xfrm flipV="1">
            <a:off x="1892300" y="3158490"/>
            <a:ext cx="363220" cy="392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872230" y="2136140"/>
            <a:ext cx="487680" cy="48768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7" idx="0"/>
            <a:endCxn id="20" idx="3"/>
          </p:cNvCxnSpPr>
          <p:nvPr/>
        </p:nvCxnSpPr>
        <p:spPr>
          <a:xfrm flipV="1">
            <a:off x="3530600" y="2552700"/>
            <a:ext cx="412750" cy="876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52805" y="4405630"/>
            <a:ext cx="4283710" cy="1543050"/>
          </a:xfrm>
          <a:prstGeom prst="roundRect">
            <a:avLst>
              <a:gd name="adj" fmla="val 8765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72080" y="4930140"/>
            <a:ext cx="2035175" cy="493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dirty="0"/>
              <a:t>Sensor Data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25" name="圆角矩形 24"/>
          <p:cNvSpPr/>
          <p:nvPr/>
        </p:nvSpPr>
        <p:spPr>
          <a:xfrm>
            <a:off x="1569720" y="4536440"/>
            <a:ext cx="421640" cy="2025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2805" y="4478020"/>
            <a:ext cx="800735" cy="309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dirty="0"/>
              <a:t>Node ID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12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852805" y="5246370"/>
            <a:ext cx="800735" cy="309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dirty="0"/>
              <a:t>Battery Volatage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1200" b="1" dirty="0"/>
          </a:p>
        </p:txBody>
      </p:sp>
      <p:sp>
        <p:nvSpPr>
          <p:cNvPr id="28" name="圆角矩形 27"/>
          <p:cNvSpPr/>
          <p:nvPr/>
        </p:nvSpPr>
        <p:spPr>
          <a:xfrm>
            <a:off x="1569720" y="5147310"/>
            <a:ext cx="421640" cy="7575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52805" y="4812665"/>
            <a:ext cx="800735" cy="309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dirty="0"/>
              <a:t>Sensors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1200" b="1" dirty="0"/>
          </a:p>
        </p:txBody>
      </p:sp>
      <p:sp>
        <p:nvSpPr>
          <p:cNvPr id="30" name="圆角矩形 29"/>
          <p:cNvSpPr/>
          <p:nvPr/>
        </p:nvSpPr>
        <p:spPr>
          <a:xfrm>
            <a:off x="1569720" y="4841875"/>
            <a:ext cx="421640" cy="2025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431790" y="4405630"/>
            <a:ext cx="4514215" cy="1543050"/>
          </a:xfrm>
          <a:prstGeom prst="roundRect">
            <a:avLst>
              <a:gd name="adj" fmla="val 8765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852920" y="4478020"/>
            <a:ext cx="2035175" cy="493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dirty="0"/>
              <a:t>Control Panel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33" name="圆角矩形 32"/>
          <p:cNvSpPr/>
          <p:nvPr/>
        </p:nvSpPr>
        <p:spPr>
          <a:xfrm>
            <a:off x="5685790" y="2211070"/>
            <a:ext cx="1029335" cy="341630"/>
          </a:xfrm>
          <a:prstGeom prst="roundRect">
            <a:avLst>
              <a:gd name="adj" fmla="val 8765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7174230" y="2211070"/>
            <a:ext cx="1029335" cy="341630"/>
          </a:xfrm>
          <a:prstGeom prst="roundRect">
            <a:avLst>
              <a:gd name="adj" fmla="val 8765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809990" y="2227580"/>
            <a:ext cx="1029335" cy="341630"/>
          </a:xfrm>
          <a:prstGeom prst="roundRect">
            <a:avLst>
              <a:gd name="adj" fmla="val 8765"/>
            </a:avLst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651500" y="2183765"/>
            <a:ext cx="4187825" cy="440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Warning                  Erorr                        Info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651500" y="4872355"/>
            <a:ext cx="1659255" cy="374015"/>
          </a:xfrm>
          <a:prstGeom prst="roundRect">
            <a:avLst>
              <a:gd name="adj" fmla="val 8765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5725795" y="4842510"/>
            <a:ext cx="1581785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Power Control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5651500" y="5361940"/>
            <a:ext cx="1659255" cy="374015"/>
          </a:xfrm>
          <a:prstGeom prst="roundRect">
            <a:avLst>
              <a:gd name="adj" fmla="val 8765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5690235" y="5332095"/>
            <a:ext cx="1581785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....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733</Words>
  <Application>Microsoft Office PowerPoint</Application>
  <PresentationFormat>宽屏</PresentationFormat>
  <Paragraphs>130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Timeline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shh</dc:creator>
  <cp:lastModifiedBy>zhihao deng</cp:lastModifiedBy>
  <cp:revision>25</cp:revision>
  <dcterms:created xsi:type="dcterms:W3CDTF">2023-08-09T12:44:55Z</dcterms:created>
  <dcterms:modified xsi:type="dcterms:W3CDTF">2025-06-01T09:03:11Z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