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.xia@tum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EF0E96-916D-564E-C96C-DE4F25892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4B87E7-596A-23BE-D0E0-B5839CA508EF}"/>
              </a:ext>
            </a:extLst>
          </p:cNvPr>
          <p:cNvSpPr/>
          <p:nvPr/>
        </p:nvSpPr>
        <p:spPr>
          <a:xfrm>
            <a:off x="706284" y="1803603"/>
            <a:ext cx="4176656" cy="4770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5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WSN Lab Kick-Off Presentation</a:t>
            </a:r>
            <a:endParaRPr lang="zh-CN" altLang="en-US" sz="25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2EF073-DF29-9CF7-4522-D189D57C8657}"/>
              </a:ext>
            </a:extLst>
          </p:cNvPr>
          <p:cNvSpPr txBox="1"/>
          <p:nvPr/>
        </p:nvSpPr>
        <p:spPr>
          <a:xfrm>
            <a:off x="744077" y="3068052"/>
            <a:ext cx="413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Chi Xia</a:t>
            </a:r>
          </a:p>
          <a:p>
            <a:r>
              <a:rPr lang="en-US" altLang="zh-CN" dirty="0">
                <a:hlinkClick r:id="rId3"/>
              </a:rPr>
              <a:t>chi.xia@tum.de</a:t>
            </a:r>
            <a:endParaRPr lang="en-US" altLang="zh-CN" dirty="0"/>
          </a:p>
          <a:p>
            <a:r>
              <a:rPr lang="en-US" altLang="zh-CN" sz="2200" b="1" dirty="0"/>
              <a:t>Zhihao Deng</a:t>
            </a:r>
          </a:p>
          <a:p>
            <a:r>
              <a:rPr lang="en-US" altLang="zh-CN" dirty="0"/>
              <a:t>Email</a:t>
            </a:r>
          </a:p>
          <a:p>
            <a:r>
              <a:rPr lang="en-US" altLang="zh-CN" sz="2200" b="1" dirty="0" err="1"/>
              <a:t>Kaikang</a:t>
            </a:r>
            <a:r>
              <a:rPr lang="en-US" altLang="zh-CN" sz="2200" b="1" dirty="0"/>
              <a:t> Huang</a:t>
            </a:r>
          </a:p>
          <a:p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5480B2-6304-8785-9A6E-59DACA3D494E}"/>
              </a:ext>
            </a:extLst>
          </p:cNvPr>
          <p:cNvSpPr/>
          <p:nvPr/>
        </p:nvSpPr>
        <p:spPr>
          <a:xfrm>
            <a:off x="706284" y="521805"/>
            <a:ext cx="6299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Intelligent Parking Lot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742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114595" y="297523"/>
            <a:ext cx="4142288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Motivation and Objective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312821" y="1215189"/>
            <a:ext cx="394406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Motivation of the 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Underground, based on WSN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GUI, announce available parking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Saving power, topology adaptive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465221" y="3545650"/>
            <a:ext cx="394406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Intelligent parking lots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User GUI, announce available parking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Developer GUI, report failed nodes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781D00-51C8-6F01-2761-36C8F522C82D}"/>
              </a:ext>
            </a:extLst>
          </p:cNvPr>
          <p:cNvCxnSpPr/>
          <p:nvPr/>
        </p:nvCxnSpPr>
        <p:spPr>
          <a:xfrm>
            <a:off x="5503719" y="43390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852FDC-D198-AB26-E641-5898A2308276}"/>
              </a:ext>
            </a:extLst>
          </p:cNvPr>
          <p:cNvCxnSpPr/>
          <p:nvPr/>
        </p:nvCxnSpPr>
        <p:spPr>
          <a:xfrm>
            <a:off x="5503718" y="95826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F66B16-D671-B62A-FF42-729E9E2BF24A}"/>
              </a:ext>
            </a:extLst>
          </p:cNvPr>
          <p:cNvCxnSpPr/>
          <p:nvPr/>
        </p:nvCxnSpPr>
        <p:spPr>
          <a:xfrm>
            <a:off x="5503718" y="145421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7092DE8-58E3-77F9-961A-F13480329D2C}"/>
              </a:ext>
            </a:extLst>
          </p:cNvPr>
          <p:cNvCxnSpPr/>
          <p:nvPr/>
        </p:nvCxnSpPr>
        <p:spPr>
          <a:xfrm>
            <a:off x="5503717" y="199665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D675E0-B276-057B-237F-52912675AECB}"/>
              </a:ext>
            </a:extLst>
          </p:cNvPr>
          <p:cNvCxnSpPr>
            <a:cxnSpLocks/>
          </p:cNvCxnSpPr>
          <p:nvPr/>
        </p:nvCxnSpPr>
        <p:spPr>
          <a:xfrm>
            <a:off x="5503717" y="433909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7FF73E2-CD1E-88CB-8856-DFCB2EC6F4C0}"/>
              </a:ext>
            </a:extLst>
          </p:cNvPr>
          <p:cNvSpPr/>
          <p:nvPr/>
        </p:nvSpPr>
        <p:spPr>
          <a:xfrm>
            <a:off x="5708050" y="514838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D128E6-4615-3C2D-C894-D8565C6A96CD}"/>
              </a:ext>
            </a:extLst>
          </p:cNvPr>
          <p:cNvSpPr txBox="1"/>
          <p:nvPr/>
        </p:nvSpPr>
        <p:spPr>
          <a:xfrm>
            <a:off x="6523155" y="2384870"/>
            <a:ext cx="229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Driver get information before observation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83C30CF-539E-D12D-AECF-66A46B742F34}"/>
              </a:ext>
            </a:extLst>
          </p:cNvPr>
          <p:cNvSpPr/>
          <p:nvPr/>
        </p:nvSpPr>
        <p:spPr>
          <a:xfrm>
            <a:off x="9058544" y="1996654"/>
            <a:ext cx="402954" cy="1032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97CBA9A-30A0-AEA5-30BF-27170C86321E}"/>
              </a:ext>
            </a:extLst>
          </p:cNvPr>
          <p:cNvCxnSpPr>
            <a:cxnSpLocks/>
          </p:cNvCxnSpPr>
          <p:nvPr/>
        </p:nvCxnSpPr>
        <p:spPr>
          <a:xfrm>
            <a:off x="8839202" y="1464128"/>
            <a:ext cx="0" cy="19529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5C812FC-7F39-3932-26F5-1E2232F2E318}"/>
              </a:ext>
            </a:extLst>
          </p:cNvPr>
          <p:cNvCxnSpPr>
            <a:cxnSpLocks/>
          </p:cNvCxnSpPr>
          <p:nvPr/>
        </p:nvCxnSpPr>
        <p:spPr>
          <a:xfrm>
            <a:off x="9720958" y="642656"/>
            <a:ext cx="0" cy="27744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AE093D9-812F-A2C4-B165-472D0FD457C4}"/>
              </a:ext>
            </a:extLst>
          </p:cNvPr>
          <p:cNvCxnSpPr>
            <a:cxnSpLocks/>
          </p:cNvCxnSpPr>
          <p:nvPr/>
        </p:nvCxnSpPr>
        <p:spPr>
          <a:xfrm flipH="1">
            <a:off x="7965992" y="636981"/>
            <a:ext cx="17635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9AF1F76E-A267-5E3E-6116-C1DF44128256}"/>
              </a:ext>
            </a:extLst>
          </p:cNvPr>
          <p:cNvCxnSpPr>
            <a:cxnSpLocks/>
          </p:cNvCxnSpPr>
          <p:nvPr/>
        </p:nvCxnSpPr>
        <p:spPr>
          <a:xfrm flipH="1">
            <a:off x="8098727" y="1464128"/>
            <a:ext cx="74391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B7D3AC0-FD87-2D64-61DF-2B88CD9A25B8}"/>
              </a:ext>
            </a:extLst>
          </p:cNvPr>
          <p:cNvSpPr txBox="1"/>
          <p:nvPr/>
        </p:nvSpPr>
        <p:spPr>
          <a:xfrm>
            <a:off x="5010195" y="112857"/>
            <a:ext cx="324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There are two available spaces</a:t>
            </a:r>
            <a:endParaRPr lang="zh-CN" altLang="en-US" dirty="0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B0EE6F94-FAAB-DF66-8ABE-C226BBE95AB9}"/>
              </a:ext>
            </a:extLst>
          </p:cNvPr>
          <p:cNvSpPr/>
          <p:nvPr/>
        </p:nvSpPr>
        <p:spPr>
          <a:xfrm>
            <a:off x="9904145" y="2726944"/>
            <a:ext cx="1248117" cy="605034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E82476-4172-E53F-7639-42FA6A174EC9}"/>
              </a:ext>
            </a:extLst>
          </p:cNvPr>
          <p:cNvSpPr txBox="1"/>
          <p:nvPr/>
        </p:nvSpPr>
        <p:spPr>
          <a:xfrm>
            <a:off x="9858639" y="2080613"/>
            <a:ext cx="229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Fixed screen, broadcasting</a:t>
            </a:r>
            <a:endParaRPr lang="zh-CN" altLang="en-US" dirty="0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F2D0A8-C4F0-E32A-22A0-53BA9EA12021}"/>
              </a:ext>
            </a:extLst>
          </p:cNvPr>
          <p:cNvCxnSpPr>
            <a:cxnSpLocks/>
          </p:cNvCxnSpPr>
          <p:nvPr/>
        </p:nvCxnSpPr>
        <p:spPr>
          <a:xfrm>
            <a:off x="5368409" y="3721481"/>
            <a:ext cx="666407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0A2E5B-1315-334E-32C6-E371BFDDA8BC}"/>
              </a:ext>
            </a:extLst>
          </p:cNvPr>
          <p:cNvCxnSpPr/>
          <p:nvPr/>
        </p:nvCxnSpPr>
        <p:spPr>
          <a:xfrm>
            <a:off x="5503719" y="4021305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6612EA-8445-98C6-643A-FC14C532F950}"/>
              </a:ext>
            </a:extLst>
          </p:cNvPr>
          <p:cNvCxnSpPr/>
          <p:nvPr/>
        </p:nvCxnSpPr>
        <p:spPr>
          <a:xfrm>
            <a:off x="5503718" y="4545665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EC3122-CC48-BA32-354E-6A815677942C}"/>
              </a:ext>
            </a:extLst>
          </p:cNvPr>
          <p:cNvCxnSpPr/>
          <p:nvPr/>
        </p:nvCxnSpPr>
        <p:spPr>
          <a:xfrm>
            <a:off x="5503718" y="5041610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01D54B-0960-BD88-3798-71FA71A50E78}"/>
              </a:ext>
            </a:extLst>
          </p:cNvPr>
          <p:cNvCxnSpPr/>
          <p:nvPr/>
        </p:nvCxnSpPr>
        <p:spPr>
          <a:xfrm>
            <a:off x="5503717" y="5584050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777F04-2224-8318-8907-60F906014B2E}"/>
              </a:ext>
            </a:extLst>
          </p:cNvPr>
          <p:cNvCxnSpPr>
            <a:cxnSpLocks/>
          </p:cNvCxnSpPr>
          <p:nvPr/>
        </p:nvCxnSpPr>
        <p:spPr>
          <a:xfrm>
            <a:off x="5503717" y="4021305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A4671B3-0F40-47CD-2595-996171CD4DB7}"/>
              </a:ext>
            </a:extLst>
          </p:cNvPr>
          <p:cNvSpPr/>
          <p:nvPr/>
        </p:nvSpPr>
        <p:spPr>
          <a:xfrm>
            <a:off x="5708050" y="4102234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60AAC29-2C85-F246-EBE8-77B7BD6125A3}"/>
              </a:ext>
            </a:extLst>
          </p:cNvPr>
          <p:cNvSpPr/>
          <p:nvPr/>
        </p:nvSpPr>
        <p:spPr>
          <a:xfrm>
            <a:off x="5501581" y="636981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1396EBF-6283-78DF-2539-E4086E7C880A}"/>
              </a:ext>
            </a:extLst>
          </p:cNvPr>
          <p:cNvSpPr/>
          <p:nvPr/>
        </p:nvSpPr>
        <p:spPr>
          <a:xfrm>
            <a:off x="5501580" y="117459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C0FC28-4911-DB8E-485C-24F2E6E23526}"/>
              </a:ext>
            </a:extLst>
          </p:cNvPr>
          <p:cNvSpPr/>
          <p:nvPr/>
        </p:nvSpPr>
        <p:spPr>
          <a:xfrm>
            <a:off x="5501579" y="1667404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A84E6A9-09DB-5EC9-54DD-7252827C7B7D}"/>
              </a:ext>
            </a:extLst>
          </p:cNvPr>
          <p:cNvSpPr/>
          <p:nvPr/>
        </p:nvSpPr>
        <p:spPr>
          <a:xfrm>
            <a:off x="5494795" y="4254006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D5DFC66-39D4-2023-B598-07C1332B8B8E}"/>
              </a:ext>
            </a:extLst>
          </p:cNvPr>
          <p:cNvSpPr/>
          <p:nvPr/>
        </p:nvSpPr>
        <p:spPr>
          <a:xfrm>
            <a:off x="5512640" y="5262324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9FBAD11-AF00-87FA-C830-89BFDD25080C}"/>
              </a:ext>
            </a:extLst>
          </p:cNvPr>
          <p:cNvSpPr/>
          <p:nvPr/>
        </p:nvSpPr>
        <p:spPr>
          <a:xfrm>
            <a:off x="5501578" y="4763372"/>
            <a:ext cx="111089" cy="11504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B35754-E510-5D12-CBDB-573E6521528D}"/>
              </a:ext>
            </a:extLst>
          </p:cNvPr>
          <p:cNvSpPr txBox="1"/>
          <p:nvPr/>
        </p:nvSpPr>
        <p:spPr>
          <a:xfrm>
            <a:off x="5368409" y="5660510"/>
            <a:ext cx="1861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two nodes work properly,</a:t>
            </a:r>
          </a:p>
          <a:p>
            <a:r>
              <a:rPr lang="en-US" altLang="zh-CN" dirty="0"/>
              <a:t>Topology change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61875354-F220-6605-FFF1-55CF1870389A}"/>
              </a:ext>
            </a:extLst>
          </p:cNvPr>
          <p:cNvSpPr/>
          <p:nvPr/>
        </p:nvSpPr>
        <p:spPr>
          <a:xfrm>
            <a:off x="8859261" y="4199615"/>
            <a:ext cx="402954" cy="10328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4C80C5FB-2814-6C6E-7903-B86E544673C7}"/>
              </a:ext>
            </a:extLst>
          </p:cNvPr>
          <p:cNvCxnSpPr>
            <a:cxnSpLocks/>
          </p:cNvCxnSpPr>
          <p:nvPr/>
        </p:nvCxnSpPr>
        <p:spPr>
          <a:xfrm>
            <a:off x="8619860" y="4844847"/>
            <a:ext cx="0" cy="1952929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29D5F0E-51F8-15F3-F71C-31EB98030DD4}"/>
              </a:ext>
            </a:extLst>
          </p:cNvPr>
          <p:cNvCxnSpPr>
            <a:cxnSpLocks/>
          </p:cNvCxnSpPr>
          <p:nvPr/>
        </p:nvCxnSpPr>
        <p:spPr>
          <a:xfrm>
            <a:off x="9501616" y="4023375"/>
            <a:ext cx="0" cy="277440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05E1EF6B-9F92-CE40-6FC5-58F7FF71DC24}"/>
              </a:ext>
            </a:extLst>
          </p:cNvPr>
          <p:cNvCxnSpPr>
            <a:cxnSpLocks/>
          </p:cNvCxnSpPr>
          <p:nvPr/>
        </p:nvCxnSpPr>
        <p:spPr>
          <a:xfrm flipH="1">
            <a:off x="7746650" y="4017700"/>
            <a:ext cx="176351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AFC5988-DA39-227D-B940-D8A8A23C02C6}"/>
              </a:ext>
            </a:extLst>
          </p:cNvPr>
          <p:cNvCxnSpPr>
            <a:cxnSpLocks/>
          </p:cNvCxnSpPr>
          <p:nvPr/>
        </p:nvCxnSpPr>
        <p:spPr>
          <a:xfrm flipH="1">
            <a:off x="7879385" y="4844847"/>
            <a:ext cx="74391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3DA2879-AD10-AC7E-B849-6F39C747038D}"/>
              </a:ext>
            </a:extLst>
          </p:cNvPr>
          <p:cNvSpPr txBox="1"/>
          <p:nvPr/>
        </p:nvSpPr>
        <p:spPr>
          <a:xfrm>
            <a:off x="9603782" y="4012827"/>
            <a:ext cx="1074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Car’s position changes,</a:t>
            </a:r>
          </a:p>
          <a:p>
            <a:r>
              <a:rPr lang="en-US" altLang="zh-CN" dirty="0"/>
              <a:t>Topology changes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245917" y="297523"/>
            <a:ext cx="38796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312821" y="1215189"/>
            <a:ext cx="307131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Motion </a:t>
            </a:r>
            <a:r>
              <a:rPr lang="en-US" altLang="zh-CN" sz="2000" dirty="0"/>
              <a:t>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Photosensitive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Ultrasonic sensor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LEDs, different GUIs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7 boards, 6 detecting, 1 GUI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We can add more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3A6E00F-57F4-CB2B-044C-02DE225370EF}"/>
              </a:ext>
            </a:extLst>
          </p:cNvPr>
          <p:cNvSpPr/>
          <p:nvPr/>
        </p:nvSpPr>
        <p:spPr>
          <a:xfrm>
            <a:off x="3469592" y="1892297"/>
            <a:ext cx="655977" cy="316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F87E57-B6F4-060B-D15C-583474B75B9E}"/>
              </a:ext>
            </a:extLst>
          </p:cNvPr>
          <p:cNvSpPr txBox="1"/>
          <p:nvPr/>
        </p:nvSpPr>
        <p:spPr>
          <a:xfrm>
            <a:off x="4160949" y="1721381"/>
            <a:ext cx="141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Ensure there is a car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541281" y="1215189"/>
            <a:ext cx="30713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Contiki-NG, 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QT (GUI), C++ or Python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89BF-3B98-2131-DF82-D8873804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7A6E899-8DB3-58FD-2C37-3922E6AC6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0FB8842-95E2-38F2-497D-8DB8EA631A2F}"/>
              </a:ext>
            </a:extLst>
          </p:cNvPr>
          <p:cNvSpPr/>
          <p:nvPr/>
        </p:nvSpPr>
        <p:spPr>
          <a:xfrm>
            <a:off x="107517" y="244806"/>
            <a:ext cx="30796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functionalities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42B8566-EF16-C0FB-BE4A-A183A3618C91}"/>
              </a:ext>
            </a:extLst>
          </p:cNvPr>
          <p:cNvSpPr txBox="1"/>
          <p:nvPr/>
        </p:nvSpPr>
        <p:spPr>
          <a:xfrm>
            <a:off x="192975" y="1172460"/>
            <a:ext cx="307131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Function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For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Show available spaces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5DD38D-67A1-159A-45A9-64FB146EAF49}"/>
              </a:ext>
            </a:extLst>
          </p:cNvPr>
          <p:cNvSpPr txBox="1"/>
          <p:nvPr/>
        </p:nvSpPr>
        <p:spPr>
          <a:xfrm>
            <a:off x="192975" y="3085294"/>
            <a:ext cx="307131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Function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For 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Show topology graph of network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05E30D-C8B7-A669-4AAC-9C1741D962E5}"/>
              </a:ext>
            </a:extLst>
          </p:cNvPr>
          <p:cNvSpPr txBox="1"/>
          <p:nvPr/>
        </p:nvSpPr>
        <p:spPr>
          <a:xfrm>
            <a:off x="3453699" y="1172460"/>
            <a:ext cx="30713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Function three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For developer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Show status of each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Battery, temperature …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4A15A4F-ED38-0290-233C-620F3EBC48C5}"/>
              </a:ext>
            </a:extLst>
          </p:cNvPr>
          <p:cNvCxnSpPr/>
          <p:nvPr/>
        </p:nvCxnSpPr>
        <p:spPr>
          <a:xfrm>
            <a:off x="7032859" y="109153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78F794C-C486-3EEF-32A6-35767861BF21}"/>
              </a:ext>
            </a:extLst>
          </p:cNvPr>
          <p:cNvCxnSpPr/>
          <p:nvPr/>
        </p:nvCxnSpPr>
        <p:spPr>
          <a:xfrm>
            <a:off x="7032858" y="161589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33127B6-86B2-37B3-F505-1381654584E2}"/>
              </a:ext>
            </a:extLst>
          </p:cNvPr>
          <p:cNvCxnSpPr/>
          <p:nvPr/>
        </p:nvCxnSpPr>
        <p:spPr>
          <a:xfrm>
            <a:off x="7032858" y="211183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64D986-8DE4-D5DA-747C-1614A03735D8}"/>
              </a:ext>
            </a:extLst>
          </p:cNvPr>
          <p:cNvCxnSpPr/>
          <p:nvPr/>
        </p:nvCxnSpPr>
        <p:spPr>
          <a:xfrm>
            <a:off x="7032857" y="265427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57054AF-A425-88AA-E277-D8971A34019A}"/>
              </a:ext>
            </a:extLst>
          </p:cNvPr>
          <p:cNvCxnSpPr>
            <a:cxnSpLocks/>
          </p:cNvCxnSpPr>
          <p:nvPr/>
        </p:nvCxnSpPr>
        <p:spPr>
          <a:xfrm>
            <a:off x="7032857" y="1091531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881A2F75-1DFD-BF03-07A8-FBAC4FEEF5C4}"/>
              </a:ext>
            </a:extLst>
          </p:cNvPr>
          <p:cNvSpPr/>
          <p:nvPr/>
        </p:nvSpPr>
        <p:spPr>
          <a:xfrm>
            <a:off x="7237190" y="1172460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14547D2-0681-7042-8539-461327C810D1}"/>
              </a:ext>
            </a:extLst>
          </p:cNvPr>
          <p:cNvSpPr/>
          <p:nvPr/>
        </p:nvSpPr>
        <p:spPr>
          <a:xfrm>
            <a:off x="7030721" y="1294603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D767782-7B6B-3D77-7302-42754C2532E6}"/>
              </a:ext>
            </a:extLst>
          </p:cNvPr>
          <p:cNvSpPr/>
          <p:nvPr/>
        </p:nvSpPr>
        <p:spPr>
          <a:xfrm>
            <a:off x="7030720" y="183221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0043270-C61D-784D-B5C9-005D3B224BD8}"/>
              </a:ext>
            </a:extLst>
          </p:cNvPr>
          <p:cNvSpPr/>
          <p:nvPr/>
        </p:nvSpPr>
        <p:spPr>
          <a:xfrm>
            <a:off x="7030719" y="2325026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2FC00-E556-767D-0FD0-C276375EF0C5}"/>
              </a:ext>
            </a:extLst>
          </p:cNvPr>
          <p:cNvCxnSpPr/>
          <p:nvPr/>
        </p:nvCxnSpPr>
        <p:spPr>
          <a:xfrm>
            <a:off x="7032859" y="3569650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D4766D4-455D-E54E-111B-1D7B527EABD1}"/>
              </a:ext>
            </a:extLst>
          </p:cNvPr>
          <p:cNvCxnSpPr/>
          <p:nvPr/>
        </p:nvCxnSpPr>
        <p:spPr>
          <a:xfrm>
            <a:off x="7032858" y="4094010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4CFB304-561E-A247-CC4D-F663C14CB9D1}"/>
              </a:ext>
            </a:extLst>
          </p:cNvPr>
          <p:cNvCxnSpPr/>
          <p:nvPr/>
        </p:nvCxnSpPr>
        <p:spPr>
          <a:xfrm>
            <a:off x="7032858" y="4589955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DECA785-2BFD-CCDD-B95F-DD946B8DFED5}"/>
              </a:ext>
            </a:extLst>
          </p:cNvPr>
          <p:cNvCxnSpPr/>
          <p:nvPr/>
        </p:nvCxnSpPr>
        <p:spPr>
          <a:xfrm>
            <a:off x="7032857" y="5132395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6A638E8-E9B2-58A8-542D-2760570BF922}"/>
              </a:ext>
            </a:extLst>
          </p:cNvPr>
          <p:cNvCxnSpPr>
            <a:cxnSpLocks/>
          </p:cNvCxnSpPr>
          <p:nvPr/>
        </p:nvCxnSpPr>
        <p:spPr>
          <a:xfrm>
            <a:off x="7032857" y="3569650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42D62958-980A-650F-3717-23E667860D8D}"/>
              </a:ext>
            </a:extLst>
          </p:cNvPr>
          <p:cNvSpPr/>
          <p:nvPr/>
        </p:nvSpPr>
        <p:spPr>
          <a:xfrm>
            <a:off x="7237190" y="3650579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646BC7F-0494-527A-0258-894DEF55B168}"/>
              </a:ext>
            </a:extLst>
          </p:cNvPr>
          <p:cNvSpPr/>
          <p:nvPr/>
        </p:nvSpPr>
        <p:spPr>
          <a:xfrm>
            <a:off x="7030721" y="377272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31EB058D-B03E-CF48-3E07-65ED13B47C2C}"/>
              </a:ext>
            </a:extLst>
          </p:cNvPr>
          <p:cNvSpPr/>
          <p:nvPr/>
        </p:nvSpPr>
        <p:spPr>
          <a:xfrm>
            <a:off x="7030720" y="4310331"/>
            <a:ext cx="111089" cy="11504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FC070840-1430-5DF6-5602-90D3BCF59BC4}"/>
              </a:ext>
            </a:extLst>
          </p:cNvPr>
          <p:cNvSpPr/>
          <p:nvPr/>
        </p:nvSpPr>
        <p:spPr>
          <a:xfrm>
            <a:off x="7030719" y="4803145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58753634-B7C1-AD23-9109-C0551C30FE86}"/>
              </a:ext>
            </a:extLst>
          </p:cNvPr>
          <p:cNvSpPr/>
          <p:nvPr/>
        </p:nvSpPr>
        <p:spPr>
          <a:xfrm>
            <a:off x="8457213" y="4862224"/>
            <a:ext cx="470500" cy="2701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AE6A875D-F860-C15A-712C-C5870E19879A}"/>
              </a:ext>
            </a:extLst>
          </p:cNvPr>
          <p:cNvSpPr/>
          <p:nvPr/>
        </p:nvSpPr>
        <p:spPr>
          <a:xfrm>
            <a:off x="8457213" y="2382550"/>
            <a:ext cx="470500" cy="2701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EA2CCF5-3067-91EF-6DCE-2DB1A2307020}"/>
              </a:ext>
            </a:extLst>
          </p:cNvPr>
          <p:cNvCxnSpPr/>
          <p:nvPr/>
        </p:nvCxnSpPr>
        <p:spPr>
          <a:xfrm>
            <a:off x="9152546" y="692055"/>
            <a:ext cx="0" cy="5341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DD9C5472-2BC5-16F5-60BE-C747DDECC576}"/>
              </a:ext>
            </a:extLst>
          </p:cNvPr>
          <p:cNvSpPr/>
          <p:nvPr/>
        </p:nvSpPr>
        <p:spPr>
          <a:xfrm>
            <a:off x="9933924" y="1292718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0E5E77C-3360-A9FD-8877-31863D27BAE4}"/>
              </a:ext>
            </a:extLst>
          </p:cNvPr>
          <p:cNvSpPr/>
          <p:nvPr/>
        </p:nvSpPr>
        <p:spPr>
          <a:xfrm>
            <a:off x="9933923" y="183221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1F424CF0-61C0-B644-C5B9-C5072BEF749B}"/>
              </a:ext>
            </a:extLst>
          </p:cNvPr>
          <p:cNvSpPr/>
          <p:nvPr/>
        </p:nvSpPr>
        <p:spPr>
          <a:xfrm>
            <a:off x="9933923" y="2325026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357096F-EF94-82D6-A24B-CCC5350917B6}"/>
              </a:ext>
            </a:extLst>
          </p:cNvPr>
          <p:cNvSpPr/>
          <p:nvPr/>
        </p:nvSpPr>
        <p:spPr>
          <a:xfrm>
            <a:off x="9989468" y="377272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A0380093-4CB8-BBC9-E43C-D01FF5B13A67}"/>
              </a:ext>
            </a:extLst>
          </p:cNvPr>
          <p:cNvSpPr/>
          <p:nvPr/>
        </p:nvSpPr>
        <p:spPr>
          <a:xfrm>
            <a:off x="9989467" y="480503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7D03635-646B-BF34-2ED5-08D06D78870F}"/>
              </a:ext>
            </a:extLst>
          </p:cNvPr>
          <p:cNvSpPr/>
          <p:nvPr/>
        </p:nvSpPr>
        <p:spPr>
          <a:xfrm>
            <a:off x="11177733" y="2382549"/>
            <a:ext cx="470500" cy="2701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8D993723-8A82-7B96-822B-1244E852636B}"/>
              </a:ext>
            </a:extLst>
          </p:cNvPr>
          <p:cNvSpPr/>
          <p:nvPr/>
        </p:nvSpPr>
        <p:spPr>
          <a:xfrm>
            <a:off x="11177733" y="4860669"/>
            <a:ext cx="470500" cy="270171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57EF5A9-B075-BA1A-3BA9-EF80BAA1BE79}"/>
              </a:ext>
            </a:extLst>
          </p:cNvPr>
          <p:cNvSpPr txBox="1"/>
          <p:nvPr/>
        </p:nvSpPr>
        <p:spPr>
          <a:xfrm>
            <a:off x="6947350" y="208192"/>
            <a:ext cx="23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Topology status,</a:t>
            </a:r>
          </a:p>
          <a:p>
            <a:r>
              <a:rPr lang="en-US" altLang="zh-CN" dirty="0"/>
              <a:t>example</a:t>
            </a:r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98D3B2-B424-0C42-1AE0-A0DC154C169A}"/>
              </a:ext>
            </a:extLst>
          </p:cNvPr>
          <p:cNvCxnSpPr>
            <a:cxnSpLocks/>
          </p:cNvCxnSpPr>
          <p:nvPr/>
        </p:nvCxnSpPr>
        <p:spPr>
          <a:xfrm>
            <a:off x="9988900" y="1453527"/>
            <a:ext cx="0" cy="34543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511D399-80C2-2812-B6A2-04AC2A5179A5}"/>
              </a:ext>
            </a:extLst>
          </p:cNvPr>
          <p:cNvCxnSpPr>
            <a:cxnSpLocks/>
          </p:cNvCxnSpPr>
          <p:nvPr/>
        </p:nvCxnSpPr>
        <p:spPr>
          <a:xfrm>
            <a:off x="9999060" y="2003456"/>
            <a:ext cx="0" cy="289243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ED5DFB4-AD24-9266-4500-7489F38DFD5A}"/>
              </a:ext>
            </a:extLst>
          </p:cNvPr>
          <p:cNvCxnSpPr>
            <a:cxnSpLocks/>
          </p:cNvCxnSpPr>
          <p:nvPr/>
        </p:nvCxnSpPr>
        <p:spPr>
          <a:xfrm>
            <a:off x="10051376" y="4195136"/>
            <a:ext cx="0" cy="345438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A333B1B-8742-3BAC-B597-C3D1D3B8C318}"/>
              </a:ext>
            </a:extLst>
          </p:cNvPr>
          <p:cNvCxnSpPr>
            <a:cxnSpLocks/>
          </p:cNvCxnSpPr>
          <p:nvPr/>
        </p:nvCxnSpPr>
        <p:spPr>
          <a:xfrm>
            <a:off x="10214811" y="2440075"/>
            <a:ext cx="869749" cy="77559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35EA6C-C4B9-8E18-EDF6-F4E33F1FA543}"/>
              </a:ext>
            </a:extLst>
          </p:cNvPr>
          <p:cNvCxnSpPr>
            <a:cxnSpLocks/>
          </p:cNvCxnSpPr>
          <p:nvPr/>
        </p:nvCxnSpPr>
        <p:spPr>
          <a:xfrm>
            <a:off x="10214811" y="4860669"/>
            <a:ext cx="869749" cy="135085"/>
          </a:xfrm>
          <a:prstGeom prst="straightConnector1">
            <a:avLst/>
          </a:prstGeom>
          <a:ln w="254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72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3B7D-1A19-A5C7-6156-25471598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3629A04-FBB0-7FE4-7164-FA11ED08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58B3D4-EB03-1790-9270-B8AD6DF67069}"/>
              </a:ext>
            </a:extLst>
          </p:cNvPr>
          <p:cNvSpPr/>
          <p:nvPr/>
        </p:nvSpPr>
        <p:spPr>
          <a:xfrm>
            <a:off x="129322" y="244806"/>
            <a:ext cx="322408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Additional Features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3616C7-DB49-1263-B4ED-6919A21D7F1F}"/>
              </a:ext>
            </a:extLst>
          </p:cNvPr>
          <p:cNvSpPr txBox="1"/>
          <p:nvPr/>
        </p:nvSpPr>
        <p:spPr>
          <a:xfrm>
            <a:off x="192975" y="1172460"/>
            <a:ext cx="307131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Power saving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Node works actively when status of space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Otherwise, heartbeat transmitting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CF2AF0-64F8-3B60-D42B-C71E70695462}"/>
              </a:ext>
            </a:extLst>
          </p:cNvPr>
          <p:cNvSpPr txBox="1"/>
          <p:nvPr/>
        </p:nvSpPr>
        <p:spPr>
          <a:xfrm>
            <a:off x="4480495" y="1176520"/>
            <a:ext cx="30713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Cryptograph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Only target user and developer can get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0825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6A98-3A23-A69C-4903-9D661258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33DB36-C3E8-236A-974B-368BC2E0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E1AEFE-81F7-6B12-C7F6-8EDD1C718BA1}"/>
              </a:ext>
            </a:extLst>
          </p:cNvPr>
          <p:cNvSpPr/>
          <p:nvPr/>
        </p:nvSpPr>
        <p:spPr>
          <a:xfrm>
            <a:off x="2236033" y="2743815"/>
            <a:ext cx="771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and Suggestions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51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3208479" y="2967335"/>
            <a:ext cx="577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199</Words>
  <Application>Microsoft Office PowerPoint</Application>
  <PresentationFormat>宽屏</PresentationFormat>
  <Paragraphs>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0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Sharch XC</cp:lastModifiedBy>
  <cp:revision>2</cp:revision>
  <dcterms:created xsi:type="dcterms:W3CDTF">2023-08-09T12:44:55Z</dcterms:created>
  <dcterms:modified xsi:type="dcterms:W3CDTF">2025-05-28T18:46:41Z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