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0058400" cy="2011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3019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3292265"/>
            <a:ext cx="8549640" cy="700362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10565978"/>
            <a:ext cx="7543800" cy="4856902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339C-5529-4A46-AA59-778A75005F4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A041-B71D-495F-8037-214628A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2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339C-5529-4A46-AA59-778A75005F4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A041-B71D-495F-8037-214628A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1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1071033"/>
            <a:ext cx="2168843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1071033"/>
            <a:ext cx="6380798" cy="170480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339C-5529-4A46-AA59-778A75005F4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A041-B71D-495F-8037-214628A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37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339C-5529-4A46-AA59-778A75005F4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A041-B71D-495F-8037-214628A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8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5015236"/>
            <a:ext cx="8675370" cy="8368029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3462429"/>
            <a:ext cx="8675370" cy="4400549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339C-5529-4A46-AA59-778A75005F4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A041-B71D-495F-8037-214628A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5355167"/>
            <a:ext cx="427482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5355167"/>
            <a:ext cx="427482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339C-5529-4A46-AA59-778A75005F4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A041-B71D-495F-8037-214628A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4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71038"/>
            <a:ext cx="867537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4931411"/>
            <a:ext cx="4255174" cy="241680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7348220"/>
            <a:ext cx="4255174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4931411"/>
            <a:ext cx="4276130" cy="2416809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7348220"/>
            <a:ext cx="4276130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339C-5529-4A46-AA59-778A75005F4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A041-B71D-495F-8037-214628A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339C-5529-4A46-AA59-778A75005F4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A041-B71D-495F-8037-214628A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2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339C-5529-4A46-AA59-778A75005F4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A041-B71D-495F-8037-214628A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7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341120"/>
            <a:ext cx="3244096" cy="46939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896451"/>
            <a:ext cx="5092065" cy="14295967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6035040"/>
            <a:ext cx="3244096" cy="11180658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339C-5529-4A46-AA59-778A75005F4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A041-B71D-495F-8037-214628A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341120"/>
            <a:ext cx="3244096" cy="46939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896451"/>
            <a:ext cx="5092065" cy="14295967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6035040"/>
            <a:ext cx="3244096" cy="11180658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339C-5529-4A46-AA59-778A75005F4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A041-B71D-495F-8037-214628A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1071038"/>
            <a:ext cx="867537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5355167"/>
            <a:ext cx="867537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8645298"/>
            <a:ext cx="226314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8339C-5529-4A46-AA59-778A75005F4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8645298"/>
            <a:ext cx="339471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8645298"/>
            <a:ext cx="226314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7A041-B71D-495F-8037-214628AF3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2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1">
            <a:extLst>
              <a:ext uri="{FF2B5EF4-FFF2-40B4-BE49-F238E27FC236}">
                <a16:creationId xmlns:a16="http://schemas.microsoft.com/office/drawing/2014/main" id="{76C153B1-B62B-0863-D458-CD9B5952C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024"/>
            <a:ext cx="490537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075C36E-08E5-000E-911A-7FBED81E5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7" y="190024"/>
            <a:ext cx="4781550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9F9A2EF5-2FA2-55DB-1771-ACCDD67D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5323523"/>
            <a:ext cx="4781550" cy="592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8942F763-303B-6EBA-C5B3-DB764A263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7" y="5323523"/>
            <a:ext cx="4791075" cy="578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8247FFDB-A659-A7CC-64B4-DA28A0F73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7" y="11446035"/>
            <a:ext cx="4810125" cy="585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F896DFAB-FC64-2FDE-566B-5DBC76CEA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D25968-83F4-39DD-CEDA-EE81790522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2567" y="18015506"/>
            <a:ext cx="5040919" cy="137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5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1">
            <a:extLst>
              <a:ext uri="{FF2B5EF4-FFF2-40B4-BE49-F238E27FC236}">
                <a16:creationId xmlns:a16="http://schemas.microsoft.com/office/drawing/2014/main" id="{76C153B1-B62B-0863-D458-CD9B5952C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024"/>
            <a:ext cx="4905375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F896DFAB-FC64-2FDE-566B-5DBC76CEA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5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D1EC3D-38F8-D90B-68B8-00F3D83CD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358" y="228600"/>
            <a:ext cx="4791744" cy="4915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2EF6A2-5E30-EB96-9716-BFDE3DD89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1" y="5580853"/>
            <a:ext cx="4744112" cy="5106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00EF99-9650-8C21-217B-0F8A24F1A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358" y="5580853"/>
            <a:ext cx="4753638" cy="5144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949705-D160-D646-F790-605E1C6B7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8091" y="11123633"/>
            <a:ext cx="4782217" cy="52109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BA4E60-DB67-37BD-7A4B-B48648D437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2207" y="17173494"/>
            <a:ext cx="5460302" cy="152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6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An Nahian Prince</dc:creator>
  <cp:lastModifiedBy>Md An Nahian Prince</cp:lastModifiedBy>
  <cp:revision>1</cp:revision>
  <dcterms:created xsi:type="dcterms:W3CDTF">2024-11-12T15:47:10Z</dcterms:created>
  <dcterms:modified xsi:type="dcterms:W3CDTF">2024-11-12T15:55:44Z</dcterms:modified>
</cp:coreProperties>
</file>