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389" r:id="rId3"/>
    <p:sldId id="257" r:id="rId4"/>
    <p:sldId id="321" r:id="rId5"/>
    <p:sldId id="322" r:id="rId6"/>
    <p:sldId id="258" r:id="rId7"/>
    <p:sldId id="323" r:id="rId8"/>
    <p:sldId id="275" r:id="rId9"/>
    <p:sldId id="276" r:id="rId10"/>
    <p:sldId id="261" r:id="rId11"/>
    <p:sldId id="293" r:id="rId12"/>
    <p:sldId id="291" r:id="rId13"/>
    <p:sldId id="292" r:id="rId14"/>
    <p:sldId id="294" r:id="rId15"/>
    <p:sldId id="324" r:id="rId16"/>
    <p:sldId id="295" r:id="rId17"/>
    <p:sldId id="296" r:id="rId18"/>
    <p:sldId id="328" r:id="rId19"/>
    <p:sldId id="325" r:id="rId20"/>
    <p:sldId id="326" r:id="rId21"/>
    <p:sldId id="365" r:id="rId22"/>
    <p:sldId id="297" r:id="rId23"/>
    <p:sldId id="298" r:id="rId24"/>
    <p:sldId id="299" r:id="rId25"/>
    <p:sldId id="301" r:id="rId26"/>
    <p:sldId id="300" r:id="rId27"/>
    <p:sldId id="362" r:id="rId28"/>
    <p:sldId id="308" r:id="rId29"/>
    <p:sldId id="309" r:id="rId30"/>
    <p:sldId id="363" r:id="rId31"/>
    <p:sldId id="306" r:id="rId32"/>
    <p:sldId id="307" r:id="rId33"/>
    <p:sldId id="310" r:id="rId34"/>
    <p:sldId id="268" r:id="rId35"/>
    <p:sldId id="311" r:id="rId36"/>
    <p:sldId id="313" r:id="rId37"/>
    <p:sldId id="314" r:id="rId38"/>
    <p:sldId id="361" r:id="rId39"/>
    <p:sldId id="270" r:id="rId40"/>
    <p:sldId id="316" r:id="rId41"/>
    <p:sldId id="318" r:id="rId42"/>
    <p:sldId id="317" r:id="rId43"/>
    <p:sldId id="272" r:id="rId44"/>
    <p:sldId id="31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59" d="100"/>
          <a:sy n="59" d="100"/>
        </p:scale>
        <p:origin x="28"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882137E-7FDB-448A-9B8E-50B09E689356}" type="doc">
      <dgm:prSet loTypeId="urn:microsoft.com/office/officeart/2005/8/layout/radial2#1" loCatId="relationship" qsTypeId="urn:microsoft.com/office/officeart/2005/8/quickstyle/simple1#1" qsCatId="simple" csTypeId="urn:microsoft.com/office/officeart/2005/8/colors/accent1_2#1" csCatId="accent1" phldr="1"/>
      <dgm:spPr/>
      <dgm:t>
        <a:bodyPr/>
        <a:lstStyle/>
        <a:p>
          <a:endParaRPr lang="en-US"/>
        </a:p>
      </dgm:t>
    </dgm:pt>
    <dgm:pt modelId="{B2CA58FE-7E1D-4DBA-8A35-0583C9896752}">
      <dgm:prSet phldrT="[Text]" phldr="0" custT="1"/>
      <dgm:spPr/>
      <dgm:t>
        <a:bodyPr vert="horz" wrap="square"/>
        <a:lstStyle/>
        <a:p>
          <a:pPr>
            <a:lnSpc>
              <a:spcPct val="100000"/>
            </a:lnSpc>
            <a:spcBef>
              <a:spcPct val="0"/>
            </a:spcBef>
            <a:spcAft>
              <a:spcPct val="35000"/>
            </a:spcAft>
          </a:pPr>
          <a:r>
            <a:rPr lang="en-US" sz="2500" dirty="0">
              <a:latin typeface="Aptos Display" panose="020F0302020204030204"/>
            </a:rPr>
            <a:t>Polyandry</a:t>
          </a:r>
          <a:endParaRPr lang="en-US" sz="2500" dirty="0"/>
        </a:p>
      </dgm:t>
    </dgm:pt>
    <dgm:pt modelId="{0A308C69-29E0-46E4-8EE5-6CDB81D6B7EE}" type="parTrans" cxnId="{FAD15C0B-DBD1-4EDE-BADF-4F7EBC4D1933}">
      <dgm:prSet/>
      <dgm:spPr/>
      <dgm:t>
        <a:bodyPr/>
        <a:lstStyle/>
        <a:p>
          <a:endParaRPr lang="en-US"/>
        </a:p>
      </dgm:t>
    </dgm:pt>
    <dgm:pt modelId="{443A6D96-67CE-4BB1-AD33-312F9354EA1B}" type="sibTrans" cxnId="{FAD15C0B-DBD1-4EDE-BADF-4F7EBC4D1933}">
      <dgm:prSet/>
      <dgm:spPr/>
      <dgm:t>
        <a:bodyPr/>
        <a:lstStyle/>
        <a:p>
          <a:endParaRPr lang="en-US"/>
        </a:p>
      </dgm:t>
    </dgm:pt>
    <dgm:pt modelId="{14CE0224-8B5C-498D-A3B8-1374017ADD76}">
      <dgm:prSet phldrT="[Text]" phldr="0" custT="1"/>
      <dgm:spPr/>
      <dgm:t>
        <a:bodyPr vert="horz" wrap="square"/>
        <a:lstStyle/>
        <a:p>
          <a:pPr rtl="0">
            <a:lnSpc>
              <a:spcPct val="100000"/>
            </a:lnSpc>
            <a:spcBef>
              <a:spcPct val="0"/>
            </a:spcBef>
            <a:spcAft>
              <a:spcPct val="15000"/>
            </a:spcAft>
          </a:pPr>
          <a:r>
            <a:rPr lang="en-US" sz="2800" dirty="0">
              <a:latin typeface="Aptos Display" panose="020F0302020204030204"/>
            </a:rPr>
            <a:t>Fraternal Polyandry</a:t>
          </a:r>
          <a:endParaRPr lang="en-US" sz="2800" dirty="0"/>
        </a:p>
      </dgm:t>
    </dgm:pt>
    <dgm:pt modelId="{A0CF3B02-D464-41EC-9E46-9CFE7AC04337}" type="parTrans" cxnId="{0E80CC37-11E0-4593-B1E4-DFC38546C926}">
      <dgm:prSet/>
      <dgm:spPr/>
      <dgm:t>
        <a:bodyPr/>
        <a:lstStyle/>
        <a:p>
          <a:endParaRPr lang="en-US"/>
        </a:p>
      </dgm:t>
    </dgm:pt>
    <dgm:pt modelId="{3712CA7D-F974-4773-BF04-5A5B39F51EA3}" type="sibTrans" cxnId="{0E80CC37-11E0-4593-B1E4-DFC38546C926}">
      <dgm:prSet/>
      <dgm:spPr/>
      <dgm:t>
        <a:bodyPr/>
        <a:lstStyle/>
        <a:p>
          <a:endParaRPr lang="en-US"/>
        </a:p>
      </dgm:t>
    </dgm:pt>
    <dgm:pt modelId="{7B351AE9-8FE5-42F7-8688-5FC22F4AC5A6}">
      <dgm:prSet phldr="0" custT="1"/>
      <dgm:spPr/>
      <dgm:t>
        <a:bodyPr vert="horz" wrap="square"/>
        <a:lstStyle/>
        <a:p>
          <a:pPr>
            <a:lnSpc>
              <a:spcPct val="100000"/>
            </a:lnSpc>
            <a:spcBef>
              <a:spcPct val="0"/>
            </a:spcBef>
            <a:spcAft>
              <a:spcPct val="15000"/>
            </a:spcAft>
          </a:pPr>
          <a:endParaRPr lang="en-US" sz="2800" dirty="0">
            <a:latin typeface="Aptos Display" panose="020F0302020204030204"/>
          </a:endParaRPr>
        </a:p>
      </dgm:t>
    </dgm:pt>
    <dgm:pt modelId="{A0556CC9-EBD4-4730-B06F-E1B2D59BE24A}" type="parTrans" cxnId="{EB57BFCA-DECD-4784-BBEE-84479907936B}">
      <dgm:prSet/>
      <dgm:spPr/>
    </dgm:pt>
    <dgm:pt modelId="{1E9AA046-D2A7-4AC0-B3F8-8221B207F8A2}" type="sibTrans" cxnId="{EB57BFCA-DECD-4784-BBEE-84479907936B}">
      <dgm:prSet/>
      <dgm:spPr/>
    </dgm:pt>
    <dgm:pt modelId="{45A1B30E-7A55-4030-B94D-3A7E99B1556B}">
      <dgm:prSet phldr="0" custT="1"/>
      <dgm:spPr/>
      <dgm:t>
        <a:bodyPr vert="horz" wrap="square"/>
        <a:lstStyle/>
        <a:p>
          <a:pPr rtl="0">
            <a:lnSpc>
              <a:spcPct val="100000"/>
            </a:lnSpc>
            <a:spcBef>
              <a:spcPct val="0"/>
            </a:spcBef>
            <a:spcAft>
              <a:spcPct val="15000"/>
            </a:spcAft>
          </a:pPr>
          <a:r>
            <a:rPr lang="en-US" sz="2800" dirty="0">
              <a:latin typeface="Aptos Display" panose="020F0302020204030204"/>
            </a:rPr>
            <a:t>Non-Fraternal Polyandry</a:t>
          </a:r>
        </a:p>
      </dgm:t>
    </dgm:pt>
    <dgm:pt modelId="{10C5827C-D653-4D01-9983-F96983831A1E}" type="parTrans" cxnId="{12EF9331-4322-4074-ADBF-7CE42B23A3D6}">
      <dgm:prSet/>
      <dgm:spPr/>
    </dgm:pt>
    <dgm:pt modelId="{E01AED34-CF6B-4C92-B63B-CD6705F3E01F}" type="sibTrans" cxnId="{12EF9331-4322-4074-ADBF-7CE42B23A3D6}">
      <dgm:prSet/>
      <dgm:spPr/>
    </dgm:pt>
    <dgm:pt modelId="{3700BA19-93AC-4175-B410-71FA198352FD}">
      <dgm:prSet phldrT="[Text]" phldr="0"/>
      <dgm:spPr/>
      <dgm:t>
        <a:bodyPr/>
        <a:lstStyle/>
        <a:p>
          <a:r>
            <a:rPr lang="en-US" dirty="0">
              <a:latin typeface="Aptos Display" panose="020F0302020204030204"/>
            </a:rPr>
            <a:t>Polygamy</a:t>
          </a:r>
          <a:endParaRPr lang="en-US" dirty="0"/>
        </a:p>
      </dgm:t>
    </dgm:pt>
    <dgm:pt modelId="{267174C0-CEF1-4FD5-B262-997B86970E8A}" type="parTrans" cxnId="{75462B68-B04C-4A79-B1D2-2885BAE6FE9B}">
      <dgm:prSet/>
      <dgm:spPr/>
      <dgm:t>
        <a:bodyPr/>
        <a:lstStyle/>
        <a:p>
          <a:endParaRPr lang="en-US"/>
        </a:p>
      </dgm:t>
    </dgm:pt>
    <dgm:pt modelId="{581493F1-6DCE-4A74-ACB6-1EB731DA24BA}" type="sibTrans" cxnId="{75462B68-B04C-4A79-B1D2-2885BAE6FE9B}">
      <dgm:prSet/>
      <dgm:spPr/>
      <dgm:t>
        <a:bodyPr/>
        <a:lstStyle/>
        <a:p>
          <a:endParaRPr lang="en-US"/>
        </a:p>
      </dgm:t>
    </dgm:pt>
    <dgm:pt modelId="{E27A8804-7DA1-4204-801D-9E6E8EC04E89}">
      <dgm:prSet phldrT="[Text]" phldr="0" custT="1"/>
      <dgm:spPr/>
      <dgm:t>
        <a:bodyPr vert="horz" wrap="square"/>
        <a:lstStyle/>
        <a:p>
          <a:pPr rtl="0">
            <a:lnSpc>
              <a:spcPct val="100000"/>
            </a:lnSpc>
            <a:spcBef>
              <a:spcPct val="0"/>
            </a:spcBef>
            <a:spcAft>
              <a:spcPct val="15000"/>
            </a:spcAft>
          </a:pPr>
          <a:r>
            <a:rPr lang="en-US" sz="2800" dirty="0">
              <a:latin typeface="Aptos Display" panose="020F0302020204030204"/>
            </a:rPr>
            <a:t>Sororal Polygamy</a:t>
          </a:r>
          <a:endParaRPr lang="en-US" sz="2800" dirty="0"/>
        </a:p>
      </dgm:t>
    </dgm:pt>
    <dgm:pt modelId="{45E1429F-998A-45A9-B183-130B1DC9613B}" type="parTrans" cxnId="{A86C9E62-502E-4D7A-B354-74E7CCF689DB}">
      <dgm:prSet/>
      <dgm:spPr/>
      <dgm:t>
        <a:bodyPr/>
        <a:lstStyle/>
        <a:p>
          <a:endParaRPr lang="en-US"/>
        </a:p>
      </dgm:t>
    </dgm:pt>
    <dgm:pt modelId="{F9B82480-F17E-4443-B7BF-AF081DBC67BE}" type="sibTrans" cxnId="{A86C9E62-502E-4D7A-B354-74E7CCF689DB}">
      <dgm:prSet/>
      <dgm:spPr/>
      <dgm:t>
        <a:bodyPr/>
        <a:lstStyle/>
        <a:p>
          <a:endParaRPr lang="en-US"/>
        </a:p>
      </dgm:t>
    </dgm:pt>
    <dgm:pt modelId="{20F6F405-2CF7-4C5B-BCE4-A4391EAC038B}">
      <dgm:prSet phldr="0" custT="1"/>
      <dgm:spPr/>
      <dgm:t>
        <a:bodyPr vert="horz" wrap="square"/>
        <a:lstStyle/>
        <a:p>
          <a:pPr>
            <a:lnSpc>
              <a:spcPct val="100000"/>
            </a:lnSpc>
            <a:spcBef>
              <a:spcPct val="0"/>
            </a:spcBef>
            <a:spcAft>
              <a:spcPct val="15000"/>
            </a:spcAft>
          </a:pPr>
          <a:endParaRPr lang="en-US" sz="2800" dirty="0">
            <a:latin typeface="Aptos Display" panose="020F0302020204030204"/>
          </a:endParaRPr>
        </a:p>
      </dgm:t>
    </dgm:pt>
    <dgm:pt modelId="{290936C1-A624-47B0-8157-911F96A713BE}" type="parTrans" cxnId="{0AB7B2E5-3002-4037-A7C1-A7715612DE01}">
      <dgm:prSet/>
      <dgm:spPr/>
    </dgm:pt>
    <dgm:pt modelId="{580A2D91-DF17-476E-9D5A-FBEFF434AD6E}" type="sibTrans" cxnId="{0AB7B2E5-3002-4037-A7C1-A7715612DE01}">
      <dgm:prSet/>
      <dgm:spPr/>
    </dgm:pt>
    <dgm:pt modelId="{8676FD8B-18EF-43A1-92DA-390F94B92A57}">
      <dgm:prSet phldr="0" custT="1"/>
      <dgm:spPr/>
      <dgm:t>
        <a:bodyPr vert="horz" wrap="square"/>
        <a:lstStyle/>
        <a:p>
          <a:pPr rtl="0">
            <a:lnSpc>
              <a:spcPct val="100000"/>
            </a:lnSpc>
            <a:spcBef>
              <a:spcPct val="0"/>
            </a:spcBef>
            <a:spcAft>
              <a:spcPct val="15000"/>
            </a:spcAft>
          </a:pPr>
          <a:r>
            <a:rPr lang="en-US" sz="2800" dirty="0">
              <a:latin typeface="Aptos Display" panose="020F0302020204030204"/>
            </a:rPr>
            <a:t>Non-Sororal Polygamy</a:t>
          </a:r>
        </a:p>
      </dgm:t>
    </dgm:pt>
    <dgm:pt modelId="{3531F9AC-D7A2-4C4F-BC12-D4FF2C109259}" type="parTrans" cxnId="{736E153C-AA6D-42AD-9828-F92AFD0A0347}">
      <dgm:prSet/>
      <dgm:spPr/>
    </dgm:pt>
    <dgm:pt modelId="{22D3136A-9A99-4CCD-A323-3A1DC6AE8FF6}" type="sibTrans" cxnId="{736E153C-AA6D-42AD-9828-F92AFD0A0347}">
      <dgm:prSet/>
      <dgm:spPr/>
    </dgm:pt>
    <dgm:pt modelId="{D1A9E97F-2A89-4799-A017-4375675F90DB}" type="pres">
      <dgm:prSet presAssocID="{C882137E-7FDB-448A-9B8E-50B09E689356}" presName="composite" presStyleCnt="0">
        <dgm:presLayoutVars>
          <dgm:chMax val="5"/>
          <dgm:dir/>
          <dgm:animLvl val="ctr"/>
          <dgm:resizeHandles val="exact"/>
        </dgm:presLayoutVars>
      </dgm:prSet>
      <dgm:spPr/>
      <dgm:t>
        <a:bodyPr/>
        <a:lstStyle/>
        <a:p>
          <a:endParaRPr lang="en-US"/>
        </a:p>
      </dgm:t>
    </dgm:pt>
    <dgm:pt modelId="{34C25228-5A8F-4B75-BC95-5A8685672BED}" type="pres">
      <dgm:prSet presAssocID="{C882137E-7FDB-448A-9B8E-50B09E689356}" presName="cycle" presStyleCnt="0"/>
      <dgm:spPr/>
    </dgm:pt>
    <dgm:pt modelId="{B008DF40-282F-4F48-92CB-A2D8439B4696}" type="pres">
      <dgm:prSet presAssocID="{C882137E-7FDB-448A-9B8E-50B09E689356}" presName="centerShape" presStyleCnt="0"/>
      <dgm:spPr/>
      <dgm:t>
        <a:bodyPr/>
        <a:lstStyle/>
        <a:p>
          <a:endParaRPr lang="en-US"/>
        </a:p>
      </dgm:t>
    </dgm:pt>
    <dgm:pt modelId="{3A02E3AA-9699-4D1E-B971-B9E325A78320}" type="pres">
      <dgm:prSet presAssocID="{C882137E-7FDB-448A-9B8E-50B09E689356}" presName="connSite" presStyleLbl="node1" presStyleIdx="0" presStyleCnt="3"/>
      <dgm:spPr/>
    </dgm:pt>
    <dgm:pt modelId="{21706C99-C1D2-47A7-9A9E-250330DC8968}" type="pres">
      <dgm:prSet presAssocID="{C882137E-7FDB-448A-9B8E-50B09E689356}" presName="visible" presStyleLbl="node1" presStyleIdx="0" presStyleCnt="3"/>
      <dgm:spPr/>
    </dgm:pt>
    <dgm:pt modelId="{1254CAA6-F133-4676-A0AB-80529EB7EC4A}" type="pres">
      <dgm:prSet presAssocID="{0A308C69-29E0-46E4-8EE5-6CDB81D6B7EE}" presName="Name25" presStyleLbl="parChTrans1D1" presStyleIdx="0" presStyleCnt="2"/>
      <dgm:spPr/>
      <dgm:t>
        <a:bodyPr/>
        <a:lstStyle/>
        <a:p>
          <a:endParaRPr lang="en-US"/>
        </a:p>
      </dgm:t>
    </dgm:pt>
    <dgm:pt modelId="{71512486-F52D-446E-B1CC-EBCB3DF269FE}" type="pres">
      <dgm:prSet presAssocID="{B2CA58FE-7E1D-4DBA-8A35-0583C9896752}" presName="node" presStyleCnt="0"/>
      <dgm:spPr/>
    </dgm:pt>
    <dgm:pt modelId="{ADFDA102-2601-459B-BF5A-E8AB5A3ACF31}" type="pres">
      <dgm:prSet presAssocID="{B2CA58FE-7E1D-4DBA-8A35-0583C9896752}" presName="parentNode" presStyleLbl="node1" presStyleIdx="1" presStyleCnt="3">
        <dgm:presLayoutVars>
          <dgm:chMax val="1"/>
          <dgm:bulletEnabled val="1"/>
        </dgm:presLayoutVars>
      </dgm:prSet>
      <dgm:spPr/>
      <dgm:t>
        <a:bodyPr/>
        <a:lstStyle/>
        <a:p>
          <a:endParaRPr lang="en-US"/>
        </a:p>
      </dgm:t>
    </dgm:pt>
    <dgm:pt modelId="{5CC366FD-2E47-4ADD-A0FA-37812565BEFB}" type="pres">
      <dgm:prSet presAssocID="{B2CA58FE-7E1D-4DBA-8A35-0583C9896752}" presName="childNode" presStyleLbl="revTx" presStyleIdx="0" presStyleCnt="2">
        <dgm:presLayoutVars>
          <dgm:bulletEnabled val="1"/>
        </dgm:presLayoutVars>
      </dgm:prSet>
      <dgm:spPr/>
      <dgm:t>
        <a:bodyPr/>
        <a:lstStyle/>
        <a:p>
          <a:endParaRPr lang="en-US"/>
        </a:p>
      </dgm:t>
    </dgm:pt>
    <dgm:pt modelId="{BB7B780E-B60E-4439-80EF-D51BCBC46203}" type="pres">
      <dgm:prSet presAssocID="{267174C0-CEF1-4FD5-B262-997B86970E8A}" presName="Name25" presStyleLbl="parChTrans1D1" presStyleIdx="1" presStyleCnt="2"/>
      <dgm:spPr/>
      <dgm:t>
        <a:bodyPr/>
        <a:lstStyle/>
        <a:p>
          <a:endParaRPr lang="en-US"/>
        </a:p>
      </dgm:t>
    </dgm:pt>
    <dgm:pt modelId="{8E3C49EC-57B4-4F08-9DB7-FA0BA9B452DF}" type="pres">
      <dgm:prSet presAssocID="{3700BA19-93AC-4175-B410-71FA198352FD}" presName="node" presStyleCnt="0"/>
      <dgm:spPr/>
    </dgm:pt>
    <dgm:pt modelId="{75F20462-D844-4CF9-9CA5-98EBFD5F03B0}" type="pres">
      <dgm:prSet presAssocID="{3700BA19-93AC-4175-B410-71FA198352FD}" presName="parentNode" presStyleLbl="node1" presStyleIdx="2" presStyleCnt="3">
        <dgm:presLayoutVars>
          <dgm:chMax val="1"/>
          <dgm:bulletEnabled val="1"/>
        </dgm:presLayoutVars>
      </dgm:prSet>
      <dgm:spPr/>
      <dgm:t>
        <a:bodyPr/>
        <a:lstStyle/>
        <a:p>
          <a:endParaRPr lang="en-US"/>
        </a:p>
      </dgm:t>
    </dgm:pt>
    <dgm:pt modelId="{3EF17146-E3D2-4601-9CF3-D4F84051DA3D}" type="pres">
      <dgm:prSet presAssocID="{3700BA19-93AC-4175-B410-71FA198352FD}" presName="childNode" presStyleLbl="revTx" presStyleIdx="1" presStyleCnt="2">
        <dgm:presLayoutVars>
          <dgm:bulletEnabled val="1"/>
        </dgm:presLayoutVars>
      </dgm:prSet>
      <dgm:spPr/>
      <dgm:t>
        <a:bodyPr/>
        <a:lstStyle/>
        <a:p>
          <a:endParaRPr lang="en-US"/>
        </a:p>
      </dgm:t>
    </dgm:pt>
  </dgm:ptLst>
  <dgm:cxnLst>
    <dgm:cxn modelId="{4C5A0251-389F-4E71-89D6-5CBEBB83E71E}" type="presOf" srcId="{0A308C69-29E0-46E4-8EE5-6CDB81D6B7EE}" destId="{1254CAA6-F133-4676-A0AB-80529EB7EC4A}" srcOrd="0" destOrd="0" presId="urn:microsoft.com/office/officeart/2005/8/layout/radial2#1"/>
    <dgm:cxn modelId="{120728F1-53CB-43B1-94F5-588FD0052A3F}" type="presOf" srcId="{3700BA19-93AC-4175-B410-71FA198352FD}" destId="{75F20462-D844-4CF9-9CA5-98EBFD5F03B0}" srcOrd="0" destOrd="0" presId="urn:microsoft.com/office/officeart/2005/8/layout/radial2#1"/>
    <dgm:cxn modelId="{0E80CC37-11E0-4593-B1E4-DFC38546C926}" srcId="{B2CA58FE-7E1D-4DBA-8A35-0583C9896752}" destId="{14CE0224-8B5C-498D-A3B8-1374017ADD76}" srcOrd="0" destOrd="0" parTransId="{A0CF3B02-D464-41EC-9E46-9CFE7AC04337}" sibTransId="{3712CA7D-F974-4773-BF04-5A5B39F51EA3}"/>
    <dgm:cxn modelId="{75462B68-B04C-4A79-B1D2-2885BAE6FE9B}" srcId="{C882137E-7FDB-448A-9B8E-50B09E689356}" destId="{3700BA19-93AC-4175-B410-71FA198352FD}" srcOrd="1" destOrd="0" parTransId="{267174C0-CEF1-4FD5-B262-997B86970E8A}" sibTransId="{581493F1-6DCE-4A74-ACB6-1EB731DA24BA}"/>
    <dgm:cxn modelId="{EB57BFCA-DECD-4784-BBEE-84479907936B}" srcId="{B2CA58FE-7E1D-4DBA-8A35-0583C9896752}" destId="{7B351AE9-8FE5-42F7-8688-5FC22F4AC5A6}" srcOrd="1" destOrd="0" parTransId="{A0556CC9-EBD4-4730-B06F-E1B2D59BE24A}" sibTransId="{1E9AA046-D2A7-4AC0-B3F8-8221B207F8A2}"/>
    <dgm:cxn modelId="{12EF9331-4322-4074-ADBF-7CE42B23A3D6}" srcId="{B2CA58FE-7E1D-4DBA-8A35-0583C9896752}" destId="{45A1B30E-7A55-4030-B94D-3A7E99B1556B}" srcOrd="2" destOrd="0" parTransId="{10C5827C-D653-4D01-9983-F96983831A1E}" sibTransId="{E01AED34-CF6B-4C92-B63B-CD6705F3E01F}"/>
    <dgm:cxn modelId="{0AB7B2E5-3002-4037-A7C1-A7715612DE01}" srcId="{3700BA19-93AC-4175-B410-71FA198352FD}" destId="{20F6F405-2CF7-4C5B-BCE4-A4391EAC038B}" srcOrd="1" destOrd="0" parTransId="{290936C1-A624-47B0-8157-911F96A713BE}" sibTransId="{580A2D91-DF17-476E-9D5A-FBEFF434AD6E}"/>
    <dgm:cxn modelId="{736E153C-AA6D-42AD-9828-F92AFD0A0347}" srcId="{3700BA19-93AC-4175-B410-71FA198352FD}" destId="{8676FD8B-18EF-43A1-92DA-390F94B92A57}" srcOrd="2" destOrd="0" parTransId="{3531F9AC-D7A2-4C4F-BC12-D4FF2C109259}" sibTransId="{22D3136A-9A99-4CCD-A323-3A1DC6AE8FF6}"/>
    <dgm:cxn modelId="{464E00D9-2EB6-4539-AAAE-11B373121CEB}" type="presOf" srcId="{20F6F405-2CF7-4C5B-BCE4-A4391EAC038B}" destId="{3EF17146-E3D2-4601-9CF3-D4F84051DA3D}" srcOrd="0" destOrd="1" presId="urn:microsoft.com/office/officeart/2005/8/layout/radial2#1"/>
    <dgm:cxn modelId="{2B80D0B0-E932-448E-BD01-E83DEA12D81C}" type="presOf" srcId="{B2CA58FE-7E1D-4DBA-8A35-0583C9896752}" destId="{ADFDA102-2601-459B-BF5A-E8AB5A3ACF31}" srcOrd="1" destOrd="0" presId="urn:microsoft.com/office/officeart/2005/8/layout/radial2#1"/>
    <dgm:cxn modelId="{C540F94B-B143-430F-ABE8-54E010211A09}" type="presOf" srcId="{45A1B30E-7A55-4030-B94D-3A7E99B1556B}" destId="{5CC366FD-2E47-4ADD-A0FA-37812565BEFB}" srcOrd="0" destOrd="2" presId="urn:microsoft.com/office/officeart/2005/8/layout/radial2#1"/>
    <dgm:cxn modelId="{58734D76-9C45-43F8-AA10-76D2DD443859}" type="presOf" srcId="{267174C0-CEF1-4FD5-B262-997B86970E8A}" destId="{BB7B780E-B60E-4439-80EF-D51BCBC46203}" srcOrd="0" destOrd="0" presId="urn:microsoft.com/office/officeart/2005/8/layout/radial2#1"/>
    <dgm:cxn modelId="{E0B47AB0-594B-4A2A-8887-096D22626C41}" type="presOf" srcId="{8676FD8B-18EF-43A1-92DA-390F94B92A57}" destId="{3EF17146-E3D2-4601-9CF3-D4F84051DA3D}" srcOrd="0" destOrd="2" presId="urn:microsoft.com/office/officeart/2005/8/layout/radial2#1"/>
    <dgm:cxn modelId="{A7839086-3708-4785-AAD0-B82063526A4A}" type="presOf" srcId="{14CE0224-8B5C-498D-A3B8-1374017ADD76}" destId="{5CC366FD-2E47-4ADD-A0FA-37812565BEFB}" srcOrd="0" destOrd="0" presId="urn:microsoft.com/office/officeart/2005/8/layout/radial2#1"/>
    <dgm:cxn modelId="{64ABDFA1-AD10-4B9D-8588-FB5EB0CE5856}" type="presOf" srcId="{B2CA58FE-7E1D-4DBA-8A35-0583C9896752}" destId="{B008DF40-282F-4F48-92CB-A2D8439B4696}" srcOrd="0" destOrd="0" presId="urn:microsoft.com/office/officeart/2005/8/layout/radial2#1"/>
    <dgm:cxn modelId="{676A7EA6-A5E0-487E-BF84-91F2EE4BD9A9}" type="presOf" srcId="{7B351AE9-8FE5-42F7-8688-5FC22F4AC5A6}" destId="{5CC366FD-2E47-4ADD-A0FA-37812565BEFB}" srcOrd="0" destOrd="1" presId="urn:microsoft.com/office/officeart/2005/8/layout/radial2#1"/>
    <dgm:cxn modelId="{A86C9E62-502E-4D7A-B354-74E7CCF689DB}" srcId="{3700BA19-93AC-4175-B410-71FA198352FD}" destId="{E27A8804-7DA1-4204-801D-9E6E8EC04E89}" srcOrd="0" destOrd="0" parTransId="{45E1429F-998A-45A9-B183-130B1DC9613B}" sibTransId="{F9B82480-F17E-4443-B7BF-AF081DBC67BE}"/>
    <dgm:cxn modelId="{364A52A1-BD0C-4593-A045-66FB94827850}" type="presOf" srcId="{C882137E-7FDB-448A-9B8E-50B09E689356}" destId="{D1A9E97F-2A89-4799-A017-4375675F90DB}" srcOrd="0" destOrd="0" presId="urn:microsoft.com/office/officeart/2005/8/layout/radial2#1"/>
    <dgm:cxn modelId="{FAD15C0B-DBD1-4EDE-BADF-4F7EBC4D1933}" srcId="{C882137E-7FDB-448A-9B8E-50B09E689356}" destId="{B2CA58FE-7E1D-4DBA-8A35-0583C9896752}" srcOrd="0" destOrd="0" parTransId="{0A308C69-29E0-46E4-8EE5-6CDB81D6B7EE}" sibTransId="{443A6D96-67CE-4BB1-AD33-312F9354EA1B}"/>
    <dgm:cxn modelId="{85379C4E-569C-4A69-8987-8F11C2857C55}" type="presOf" srcId="{E27A8804-7DA1-4204-801D-9E6E8EC04E89}" destId="{3EF17146-E3D2-4601-9CF3-D4F84051DA3D}" srcOrd="0" destOrd="0" presId="urn:microsoft.com/office/officeart/2005/8/layout/radial2#1"/>
    <dgm:cxn modelId="{77B487F5-22D7-41CE-9947-F68C2F028737}" type="presParOf" srcId="{D1A9E97F-2A89-4799-A017-4375675F90DB}" destId="{34C25228-5A8F-4B75-BC95-5A8685672BED}" srcOrd="0" destOrd="0" presId="urn:microsoft.com/office/officeart/2005/8/layout/radial2#1"/>
    <dgm:cxn modelId="{DDD78C16-5F8F-4E0D-A503-F2077D80CE23}" type="presParOf" srcId="{34C25228-5A8F-4B75-BC95-5A8685672BED}" destId="{B008DF40-282F-4F48-92CB-A2D8439B4696}" srcOrd="0" destOrd="0" presId="urn:microsoft.com/office/officeart/2005/8/layout/radial2#1"/>
    <dgm:cxn modelId="{1130F66C-AAB2-4C23-A3A5-8EB8717C3350}" type="presParOf" srcId="{B008DF40-282F-4F48-92CB-A2D8439B4696}" destId="{3A02E3AA-9699-4D1E-B971-B9E325A78320}" srcOrd="0" destOrd="0" presId="urn:microsoft.com/office/officeart/2005/8/layout/radial2#1"/>
    <dgm:cxn modelId="{79290DFA-B148-4C82-A3EE-9DD9C9D2370B}" type="presParOf" srcId="{B008DF40-282F-4F48-92CB-A2D8439B4696}" destId="{21706C99-C1D2-47A7-9A9E-250330DC8968}" srcOrd="1" destOrd="0" presId="urn:microsoft.com/office/officeart/2005/8/layout/radial2#1"/>
    <dgm:cxn modelId="{660998E7-0CE4-4132-9BA5-8287659ACC6B}" type="presParOf" srcId="{34C25228-5A8F-4B75-BC95-5A8685672BED}" destId="{1254CAA6-F133-4676-A0AB-80529EB7EC4A}" srcOrd="1" destOrd="0" presId="urn:microsoft.com/office/officeart/2005/8/layout/radial2#1"/>
    <dgm:cxn modelId="{9B9996F3-4158-4119-B2DA-0745796C6EE4}" type="presParOf" srcId="{34C25228-5A8F-4B75-BC95-5A8685672BED}" destId="{71512486-F52D-446E-B1CC-EBCB3DF269FE}" srcOrd="2" destOrd="0" presId="urn:microsoft.com/office/officeart/2005/8/layout/radial2#1"/>
    <dgm:cxn modelId="{E31FB021-FCB4-451F-9D22-F73509C06F22}" type="presParOf" srcId="{71512486-F52D-446E-B1CC-EBCB3DF269FE}" destId="{ADFDA102-2601-459B-BF5A-E8AB5A3ACF31}" srcOrd="0" destOrd="0" presId="urn:microsoft.com/office/officeart/2005/8/layout/radial2#1"/>
    <dgm:cxn modelId="{CF043B70-08D5-4CE3-B4E6-89E0A62E6D03}" type="presParOf" srcId="{71512486-F52D-446E-B1CC-EBCB3DF269FE}" destId="{5CC366FD-2E47-4ADD-A0FA-37812565BEFB}" srcOrd="1" destOrd="0" presId="urn:microsoft.com/office/officeart/2005/8/layout/radial2#1"/>
    <dgm:cxn modelId="{4D63190F-B974-4F3F-9CF5-00224A45C066}" type="presParOf" srcId="{34C25228-5A8F-4B75-BC95-5A8685672BED}" destId="{BB7B780E-B60E-4439-80EF-D51BCBC46203}" srcOrd="3" destOrd="0" presId="urn:microsoft.com/office/officeart/2005/8/layout/radial2#1"/>
    <dgm:cxn modelId="{F614A569-5FEB-4C06-B0F2-E3FE7AFCC004}" type="presParOf" srcId="{34C25228-5A8F-4B75-BC95-5A8685672BED}" destId="{8E3C49EC-57B4-4F08-9DB7-FA0BA9B452DF}" srcOrd="4" destOrd="0" presId="urn:microsoft.com/office/officeart/2005/8/layout/radial2#1"/>
    <dgm:cxn modelId="{E3C639C9-F32D-49BF-BD90-B26DE2D50DB1}" type="presParOf" srcId="{8E3C49EC-57B4-4F08-9DB7-FA0BA9B452DF}" destId="{75F20462-D844-4CF9-9CA5-98EBFD5F03B0}" srcOrd="0" destOrd="0" presId="urn:microsoft.com/office/officeart/2005/8/layout/radial2#1"/>
    <dgm:cxn modelId="{06DC3538-F890-4E40-973A-A4761132AF62}" type="presParOf" srcId="{8E3C49EC-57B4-4F08-9DB7-FA0BA9B452DF}" destId="{3EF17146-E3D2-4601-9CF3-D4F84051DA3D}" srcOrd="1" destOrd="0" presId="urn:microsoft.com/office/officeart/2005/8/layout/radial2#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82137E-7FDB-448A-9B8E-50B09E689356}" type="doc">
      <dgm:prSet loTypeId="urn:microsoft.com/office/officeart/2005/8/layout/radial2#2" loCatId="relationship" qsTypeId="urn:microsoft.com/office/officeart/2005/8/quickstyle/simple1#2" qsCatId="simple" csTypeId="urn:microsoft.com/office/officeart/2005/8/colors/accent1_2#2" csCatId="accent1" phldr="1"/>
      <dgm:spPr/>
      <dgm:t>
        <a:bodyPr/>
        <a:lstStyle/>
        <a:p>
          <a:endParaRPr lang="en-US"/>
        </a:p>
      </dgm:t>
    </dgm:pt>
    <dgm:pt modelId="{B2CA58FE-7E1D-4DBA-8A35-0583C9896752}">
      <dgm:prSet phldrT="[Text]" phldr="0" custT="1"/>
      <dgm:spPr/>
      <dgm:t>
        <a:bodyPr vert="horz" wrap="square"/>
        <a:lstStyle/>
        <a:p>
          <a:pPr>
            <a:lnSpc>
              <a:spcPct val="100000"/>
            </a:lnSpc>
            <a:spcBef>
              <a:spcPct val="0"/>
            </a:spcBef>
            <a:spcAft>
              <a:spcPct val="35000"/>
            </a:spcAft>
          </a:pPr>
          <a:r>
            <a:rPr lang="en-US" sz="2500" dirty="0">
              <a:latin typeface="Aptos Display" panose="020F0302020204030204"/>
            </a:rPr>
            <a:t>Polyandry</a:t>
          </a:r>
          <a:endParaRPr lang="en-US" sz="2500" dirty="0"/>
        </a:p>
      </dgm:t>
    </dgm:pt>
    <dgm:pt modelId="{0A308C69-29E0-46E4-8EE5-6CDB81D6B7EE}" type="parTrans" cxnId="{45E92722-C850-41EF-A3EB-905BDCC2C9AE}">
      <dgm:prSet/>
      <dgm:spPr/>
      <dgm:t>
        <a:bodyPr/>
        <a:lstStyle/>
        <a:p>
          <a:endParaRPr lang="en-US"/>
        </a:p>
      </dgm:t>
    </dgm:pt>
    <dgm:pt modelId="{443A6D96-67CE-4BB1-AD33-312F9354EA1B}" type="sibTrans" cxnId="{45E92722-C850-41EF-A3EB-905BDCC2C9AE}">
      <dgm:prSet/>
      <dgm:spPr/>
      <dgm:t>
        <a:bodyPr/>
        <a:lstStyle/>
        <a:p>
          <a:endParaRPr lang="en-US"/>
        </a:p>
      </dgm:t>
    </dgm:pt>
    <dgm:pt modelId="{14CE0224-8B5C-498D-A3B8-1374017ADD76}">
      <dgm:prSet phldrT="[Text]" phldr="0" custT="1"/>
      <dgm:spPr/>
      <dgm:t>
        <a:bodyPr vert="horz" wrap="square"/>
        <a:lstStyle/>
        <a:p>
          <a:pPr rtl="0">
            <a:lnSpc>
              <a:spcPct val="100000"/>
            </a:lnSpc>
            <a:spcBef>
              <a:spcPct val="0"/>
            </a:spcBef>
            <a:spcAft>
              <a:spcPct val="15000"/>
            </a:spcAft>
          </a:pPr>
          <a:r>
            <a:rPr lang="en-US" sz="2800" dirty="0">
              <a:solidFill>
                <a:schemeClr val="bg1"/>
              </a:solidFill>
              <a:latin typeface="Aptos Display" panose="020F0302020204030204"/>
            </a:rPr>
            <a:t>Fraternal Polyandry</a:t>
          </a:r>
          <a:endParaRPr lang="en-US" sz="2800" dirty="0">
            <a:solidFill>
              <a:schemeClr val="bg1"/>
            </a:solidFill>
          </a:endParaRPr>
        </a:p>
      </dgm:t>
    </dgm:pt>
    <dgm:pt modelId="{A0CF3B02-D464-41EC-9E46-9CFE7AC04337}" type="parTrans" cxnId="{CF38A7CD-0789-4528-8CCA-F5306554DFB2}">
      <dgm:prSet/>
      <dgm:spPr/>
      <dgm:t>
        <a:bodyPr/>
        <a:lstStyle/>
        <a:p>
          <a:endParaRPr lang="en-US"/>
        </a:p>
      </dgm:t>
    </dgm:pt>
    <dgm:pt modelId="{3712CA7D-F974-4773-BF04-5A5B39F51EA3}" type="sibTrans" cxnId="{CF38A7CD-0789-4528-8CCA-F5306554DFB2}">
      <dgm:prSet/>
      <dgm:spPr/>
      <dgm:t>
        <a:bodyPr/>
        <a:lstStyle/>
        <a:p>
          <a:endParaRPr lang="en-US"/>
        </a:p>
      </dgm:t>
    </dgm:pt>
    <dgm:pt modelId="{3B5E549F-A397-49FD-B4EE-F723B1E58D3E}">
      <dgm:prSet phldr="0" custT="1"/>
      <dgm:spPr/>
      <dgm:t>
        <a:bodyPr vert="horz" wrap="square"/>
        <a:lstStyle/>
        <a:p>
          <a:pPr>
            <a:lnSpc>
              <a:spcPct val="100000"/>
            </a:lnSpc>
            <a:spcBef>
              <a:spcPct val="0"/>
            </a:spcBef>
            <a:spcAft>
              <a:spcPct val="15000"/>
            </a:spcAft>
          </a:pPr>
          <a:endParaRPr lang="en-US" sz="2800" dirty="0">
            <a:latin typeface="Aptos Display" panose="020F0302020204030204"/>
          </a:endParaRPr>
        </a:p>
      </dgm:t>
    </dgm:pt>
    <dgm:pt modelId="{3E4496BF-F29B-40B8-8C8F-A25923BD37A0}" type="parTrans" cxnId="{1F1C131D-2CA1-4998-9557-CE51090E75C3}">
      <dgm:prSet/>
      <dgm:spPr/>
    </dgm:pt>
    <dgm:pt modelId="{5810F0D2-D2DA-4073-8A64-F81884366FED}" type="sibTrans" cxnId="{1F1C131D-2CA1-4998-9557-CE51090E75C3}">
      <dgm:prSet/>
      <dgm:spPr/>
    </dgm:pt>
    <dgm:pt modelId="{E07AA2C3-680D-4CC5-8DB9-118DD7127E3B}">
      <dgm:prSet phldr="0" custT="1"/>
      <dgm:spPr/>
      <dgm:t>
        <a:bodyPr vert="horz" wrap="square"/>
        <a:lstStyle/>
        <a:p>
          <a:pPr rtl="0">
            <a:lnSpc>
              <a:spcPct val="100000"/>
            </a:lnSpc>
            <a:spcBef>
              <a:spcPct val="0"/>
            </a:spcBef>
            <a:spcAft>
              <a:spcPct val="15000"/>
            </a:spcAft>
          </a:pPr>
          <a:r>
            <a:rPr lang="en-US" sz="2800" dirty="0">
              <a:solidFill>
                <a:schemeClr val="bg1"/>
              </a:solidFill>
              <a:latin typeface="Aptos Display" panose="020F0302020204030204"/>
            </a:rPr>
            <a:t>Non-Fraternal Polyandry</a:t>
          </a:r>
        </a:p>
      </dgm:t>
    </dgm:pt>
    <dgm:pt modelId="{1A59873D-19E7-4FED-9DBF-5E736040BE83}" type="parTrans" cxnId="{79574ECB-9299-4463-8926-D01B081F778C}">
      <dgm:prSet/>
      <dgm:spPr/>
    </dgm:pt>
    <dgm:pt modelId="{3AE4A9BB-5E36-4317-A61D-B56F0BED1489}" type="sibTrans" cxnId="{79574ECB-9299-4463-8926-D01B081F778C}">
      <dgm:prSet/>
      <dgm:spPr/>
    </dgm:pt>
    <dgm:pt modelId="{3700BA19-93AC-4175-B410-71FA198352FD}">
      <dgm:prSet phldrT="[Text]" phldr="0"/>
      <dgm:spPr/>
      <dgm:t>
        <a:bodyPr/>
        <a:lstStyle/>
        <a:p>
          <a:r>
            <a:rPr lang="en-US" dirty="0">
              <a:latin typeface="Aptos Display" panose="020F0302020204030204"/>
            </a:rPr>
            <a:t>Polygamy</a:t>
          </a:r>
          <a:endParaRPr lang="en-US" dirty="0"/>
        </a:p>
      </dgm:t>
    </dgm:pt>
    <dgm:pt modelId="{267174C0-CEF1-4FD5-B262-997B86970E8A}" type="parTrans" cxnId="{92A87B25-0969-400A-8E4B-782F7121F375}">
      <dgm:prSet/>
      <dgm:spPr/>
      <dgm:t>
        <a:bodyPr/>
        <a:lstStyle/>
        <a:p>
          <a:endParaRPr lang="en-US"/>
        </a:p>
      </dgm:t>
    </dgm:pt>
    <dgm:pt modelId="{581493F1-6DCE-4A74-ACB6-1EB731DA24BA}" type="sibTrans" cxnId="{92A87B25-0969-400A-8E4B-782F7121F375}">
      <dgm:prSet/>
      <dgm:spPr/>
      <dgm:t>
        <a:bodyPr/>
        <a:lstStyle/>
        <a:p>
          <a:endParaRPr lang="en-US"/>
        </a:p>
      </dgm:t>
    </dgm:pt>
    <dgm:pt modelId="{E27A8804-7DA1-4204-801D-9E6E8EC04E89}">
      <dgm:prSet phldrT="[Text]" phldr="0" custT="1"/>
      <dgm:spPr/>
      <dgm:t>
        <a:bodyPr vert="horz" wrap="square"/>
        <a:lstStyle/>
        <a:p>
          <a:pPr rtl="0">
            <a:lnSpc>
              <a:spcPct val="100000"/>
            </a:lnSpc>
            <a:spcBef>
              <a:spcPct val="0"/>
            </a:spcBef>
            <a:spcAft>
              <a:spcPct val="15000"/>
            </a:spcAft>
          </a:pPr>
          <a:r>
            <a:rPr lang="en-US" sz="2800" dirty="0">
              <a:solidFill>
                <a:schemeClr val="bg1"/>
              </a:solidFill>
              <a:latin typeface="Aptos Display" panose="020F0302020204030204"/>
            </a:rPr>
            <a:t>Sororal Polygamy</a:t>
          </a:r>
          <a:endParaRPr lang="en-US" sz="2800" dirty="0">
            <a:solidFill>
              <a:schemeClr val="bg1"/>
            </a:solidFill>
          </a:endParaRPr>
        </a:p>
      </dgm:t>
    </dgm:pt>
    <dgm:pt modelId="{45E1429F-998A-45A9-B183-130B1DC9613B}" type="parTrans" cxnId="{1538EE53-D3BD-4586-82BA-ED9273594020}">
      <dgm:prSet/>
      <dgm:spPr/>
      <dgm:t>
        <a:bodyPr/>
        <a:lstStyle/>
        <a:p>
          <a:endParaRPr lang="en-US"/>
        </a:p>
      </dgm:t>
    </dgm:pt>
    <dgm:pt modelId="{F9B82480-F17E-4443-B7BF-AF081DBC67BE}" type="sibTrans" cxnId="{1538EE53-D3BD-4586-82BA-ED9273594020}">
      <dgm:prSet/>
      <dgm:spPr/>
      <dgm:t>
        <a:bodyPr/>
        <a:lstStyle/>
        <a:p>
          <a:endParaRPr lang="en-US"/>
        </a:p>
      </dgm:t>
    </dgm:pt>
    <dgm:pt modelId="{D37EA81C-F039-45E2-958F-443D2F67A11C}">
      <dgm:prSet phldr="0" custT="1"/>
      <dgm:spPr/>
      <dgm:t>
        <a:bodyPr vert="horz" wrap="square"/>
        <a:lstStyle/>
        <a:p>
          <a:pPr>
            <a:lnSpc>
              <a:spcPct val="100000"/>
            </a:lnSpc>
            <a:spcBef>
              <a:spcPct val="0"/>
            </a:spcBef>
            <a:spcAft>
              <a:spcPct val="15000"/>
            </a:spcAft>
          </a:pPr>
          <a:endParaRPr lang="en-US" sz="2800" dirty="0">
            <a:latin typeface="Aptos Display" panose="020F0302020204030204"/>
          </a:endParaRPr>
        </a:p>
      </dgm:t>
    </dgm:pt>
    <dgm:pt modelId="{56304C41-5101-49FD-9F5A-92A6310F94C3}" type="parTrans" cxnId="{39F8C925-1436-4003-94E9-3B73D7EBF0F4}">
      <dgm:prSet/>
      <dgm:spPr/>
    </dgm:pt>
    <dgm:pt modelId="{8354FAD7-6DB5-43B5-832F-02778AAAEB3D}" type="sibTrans" cxnId="{39F8C925-1436-4003-94E9-3B73D7EBF0F4}">
      <dgm:prSet/>
      <dgm:spPr/>
    </dgm:pt>
    <dgm:pt modelId="{6FF9E01B-A371-402B-9B9F-A7E3D2285FE9}">
      <dgm:prSet phldr="0" custT="1"/>
      <dgm:spPr/>
      <dgm:t>
        <a:bodyPr vert="horz" wrap="square"/>
        <a:lstStyle/>
        <a:p>
          <a:pPr rtl="0">
            <a:lnSpc>
              <a:spcPct val="100000"/>
            </a:lnSpc>
            <a:spcBef>
              <a:spcPct val="0"/>
            </a:spcBef>
            <a:spcAft>
              <a:spcPct val="15000"/>
            </a:spcAft>
          </a:pPr>
          <a:r>
            <a:rPr lang="en-US" sz="2800" dirty="0">
              <a:solidFill>
                <a:schemeClr val="bg1"/>
              </a:solidFill>
              <a:latin typeface="Aptos Display" panose="020F0302020204030204"/>
            </a:rPr>
            <a:t>Non-Sororal Polygamy</a:t>
          </a:r>
        </a:p>
      </dgm:t>
    </dgm:pt>
    <dgm:pt modelId="{AEC7967C-2913-4297-822A-8E953F8DAF6B}" type="parTrans" cxnId="{57D1C07D-657E-4B03-B998-A61131C6F685}">
      <dgm:prSet/>
      <dgm:spPr/>
    </dgm:pt>
    <dgm:pt modelId="{4F628FAF-D0A3-414E-BFB7-CD37CFFA331E}" type="sibTrans" cxnId="{57D1C07D-657E-4B03-B998-A61131C6F685}">
      <dgm:prSet/>
      <dgm:spPr/>
    </dgm:pt>
    <dgm:pt modelId="{D1A9E97F-2A89-4799-A017-4375675F90DB}" type="pres">
      <dgm:prSet presAssocID="{C882137E-7FDB-448A-9B8E-50B09E689356}" presName="composite" presStyleCnt="0">
        <dgm:presLayoutVars>
          <dgm:chMax val="5"/>
          <dgm:dir/>
          <dgm:animLvl val="ctr"/>
          <dgm:resizeHandles val="exact"/>
        </dgm:presLayoutVars>
      </dgm:prSet>
      <dgm:spPr/>
      <dgm:t>
        <a:bodyPr/>
        <a:lstStyle/>
        <a:p>
          <a:endParaRPr lang="en-US"/>
        </a:p>
      </dgm:t>
    </dgm:pt>
    <dgm:pt modelId="{34C25228-5A8F-4B75-BC95-5A8685672BED}" type="pres">
      <dgm:prSet presAssocID="{C882137E-7FDB-448A-9B8E-50B09E689356}" presName="cycle" presStyleCnt="0"/>
      <dgm:spPr/>
    </dgm:pt>
    <dgm:pt modelId="{B008DF40-282F-4F48-92CB-A2D8439B4696}" type="pres">
      <dgm:prSet presAssocID="{C882137E-7FDB-448A-9B8E-50B09E689356}" presName="centerShape" presStyleCnt="0"/>
      <dgm:spPr/>
      <dgm:t>
        <a:bodyPr/>
        <a:lstStyle/>
        <a:p>
          <a:endParaRPr lang="en-US"/>
        </a:p>
      </dgm:t>
    </dgm:pt>
    <dgm:pt modelId="{3A02E3AA-9699-4D1E-B971-B9E325A78320}" type="pres">
      <dgm:prSet presAssocID="{C882137E-7FDB-448A-9B8E-50B09E689356}" presName="connSite" presStyleLbl="node1" presStyleIdx="0" presStyleCnt="3"/>
      <dgm:spPr/>
    </dgm:pt>
    <dgm:pt modelId="{21706C99-C1D2-47A7-9A9E-250330DC8968}" type="pres">
      <dgm:prSet presAssocID="{C882137E-7FDB-448A-9B8E-50B09E689356}" presName="visible" presStyleLbl="node1" presStyleIdx="0" presStyleCnt="3"/>
      <dgm:spPr/>
    </dgm:pt>
    <dgm:pt modelId="{1254CAA6-F133-4676-A0AB-80529EB7EC4A}" type="pres">
      <dgm:prSet presAssocID="{0A308C69-29E0-46E4-8EE5-6CDB81D6B7EE}" presName="Name25" presStyleLbl="parChTrans1D1" presStyleIdx="0" presStyleCnt="2"/>
      <dgm:spPr/>
      <dgm:t>
        <a:bodyPr/>
        <a:lstStyle/>
        <a:p>
          <a:endParaRPr lang="en-US"/>
        </a:p>
      </dgm:t>
    </dgm:pt>
    <dgm:pt modelId="{71512486-F52D-446E-B1CC-EBCB3DF269FE}" type="pres">
      <dgm:prSet presAssocID="{B2CA58FE-7E1D-4DBA-8A35-0583C9896752}" presName="node" presStyleCnt="0"/>
      <dgm:spPr/>
    </dgm:pt>
    <dgm:pt modelId="{ADFDA102-2601-459B-BF5A-E8AB5A3ACF31}" type="pres">
      <dgm:prSet presAssocID="{B2CA58FE-7E1D-4DBA-8A35-0583C9896752}" presName="parentNode" presStyleLbl="node1" presStyleIdx="1" presStyleCnt="3">
        <dgm:presLayoutVars>
          <dgm:chMax val="1"/>
          <dgm:bulletEnabled val="1"/>
        </dgm:presLayoutVars>
      </dgm:prSet>
      <dgm:spPr/>
      <dgm:t>
        <a:bodyPr/>
        <a:lstStyle/>
        <a:p>
          <a:endParaRPr lang="en-US"/>
        </a:p>
      </dgm:t>
    </dgm:pt>
    <dgm:pt modelId="{5CC366FD-2E47-4ADD-A0FA-37812565BEFB}" type="pres">
      <dgm:prSet presAssocID="{B2CA58FE-7E1D-4DBA-8A35-0583C9896752}" presName="childNode" presStyleLbl="revTx" presStyleIdx="0" presStyleCnt="2">
        <dgm:presLayoutVars>
          <dgm:bulletEnabled val="1"/>
        </dgm:presLayoutVars>
      </dgm:prSet>
      <dgm:spPr/>
      <dgm:t>
        <a:bodyPr/>
        <a:lstStyle/>
        <a:p>
          <a:endParaRPr lang="en-US"/>
        </a:p>
      </dgm:t>
    </dgm:pt>
    <dgm:pt modelId="{BB7B780E-B60E-4439-80EF-D51BCBC46203}" type="pres">
      <dgm:prSet presAssocID="{267174C0-CEF1-4FD5-B262-997B86970E8A}" presName="Name25" presStyleLbl="parChTrans1D1" presStyleIdx="1" presStyleCnt="2"/>
      <dgm:spPr/>
      <dgm:t>
        <a:bodyPr/>
        <a:lstStyle/>
        <a:p>
          <a:endParaRPr lang="en-US"/>
        </a:p>
      </dgm:t>
    </dgm:pt>
    <dgm:pt modelId="{8E3C49EC-57B4-4F08-9DB7-FA0BA9B452DF}" type="pres">
      <dgm:prSet presAssocID="{3700BA19-93AC-4175-B410-71FA198352FD}" presName="node" presStyleCnt="0"/>
      <dgm:spPr/>
    </dgm:pt>
    <dgm:pt modelId="{75F20462-D844-4CF9-9CA5-98EBFD5F03B0}" type="pres">
      <dgm:prSet presAssocID="{3700BA19-93AC-4175-B410-71FA198352FD}" presName="parentNode" presStyleLbl="node1" presStyleIdx="2" presStyleCnt="3">
        <dgm:presLayoutVars>
          <dgm:chMax val="1"/>
          <dgm:bulletEnabled val="1"/>
        </dgm:presLayoutVars>
      </dgm:prSet>
      <dgm:spPr/>
      <dgm:t>
        <a:bodyPr/>
        <a:lstStyle/>
        <a:p>
          <a:endParaRPr lang="en-US"/>
        </a:p>
      </dgm:t>
    </dgm:pt>
    <dgm:pt modelId="{3EF17146-E3D2-4601-9CF3-D4F84051DA3D}" type="pres">
      <dgm:prSet presAssocID="{3700BA19-93AC-4175-B410-71FA198352FD}" presName="childNode" presStyleLbl="revTx" presStyleIdx="1" presStyleCnt="2">
        <dgm:presLayoutVars>
          <dgm:bulletEnabled val="1"/>
        </dgm:presLayoutVars>
      </dgm:prSet>
      <dgm:spPr/>
      <dgm:t>
        <a:bodyPr/>
        <a:lstStyle/>
        <a:p>
          <a:endParaRPr lang="en-US"/>
        </a:p>
      </dgm:t>
    </dgm:pt>
  </dgm:ptLst>
  <dgm:cxnLst>
    <dgm:cxn modelId="{45E92722-C850-41EF-A3EB-905BDCC2C9AE}" srcId="{C882137E-7FDB-448A-9B8E-50B09E689356}" destId="{B2CA58FE-7E1D-4DBA-8A35-0583C9896752}" srcOrd="0" destOrd="0" parTransId="{0A308C69-29E0-46E4-8EE5-6CDB81D6B7EE}" sibTransId="{443A6D96-67CE-4BB1-AD33-312F9354EA1B}"/>
    <dgm:cxn modelId="{67B80A7C-8EEB-4D91-BC9B-B6CE68671E4D}" type="presOf" srcId="{267174C0-CEF1-4FD5-B262-997B86970E8A}" destId="{BB7B780E-B60E-4439-80EF-D51BCBC46203}" srcOrd="0" destOrd="0" presId="urn:microsoft.com/office/officeart/2005/8/layout/radial2#2"/>
    <dgm:cxn modelId="{75504E83-ED43-48CD-8080-CEED7465CED0}" type="presOf" srcId="{D37EA81C-F039-45E2-958F-443D2F67A11C}" destId="{3EF17146-E3D2-4601-9CF3-D4F84051DA3D}" srcOrd="0" destOrd="1" presId="urn:microsoft.com/office/officeart/2005/8/layout/radial2#2"/>
    <dgm:cxn modelId="{79574ECB-9299-4463-8926-D01B081F778C}" srcId="{B2CA58FE-7E1D-4DBA-8A35-0583C9896752}" destId="{E07AA2C3-680D-4CC5-8DB9-118DD7127E3B}" srcOrd="2" destOrd="0" parTransId="{1A59873D-19E7-4FED-9DBF-5E736040BE83}" sibTransId="{3AE4A9BB-5E36-4317-A61D-B56F0BED1489}"/>
    <dgm:cxn modelId="{5AB8E814-E739-4BC5-920F-1392919DF367}" type="presOf" srcId="{C882137E-7FDB-448A-9B8E-50B09E689356}" destId="{D1A9E97F-2A89-4799-A017-4375675F90DB}" srcOrd="0" destOrd="0" presId="urn:microsoft.com/office/officeart/2005/8/layout/radial2#2"/>
    <dgm:cxn modelId="{2B9E8F86-2DAC-4D5D-B694-716318801203}" type="presOf" srcId="{3B5E549F-A397-49FD-B4EE-F723B1E58D3E}" destId="{5CC366FD-2E47-4ADD-A0FA-37812565BEFB}" srcOrd="0" destOrd="1" presId="urn:microsoft.com/office/officeart/2005/8/layout/radial2#2"/>
    <dgm:cxn modelId="{92A87B25-0969-400A-8E4B-782F7121F375}" srcId="{C882137E-7FDB-448A-9B8E-50B09E689356}" destId="{3700BA19-93AC-4175-B410-71FA198352FD}" srcOrd="1" destOrd="0" parTransId="{267174C0-CEF1-4FD5-B262-997B86970E8A}" sibTransId="{581493F1-6DCE-4A74-ACB6-1EB731DA24BA}"/>
    <dgm:cxn modelId="{81FD1CCB-AACA-400C-90A6-601C2AE76CF5}" type="presOf" srcId="{3700BA19-93AC-4175-B410-71FA198352FD}" destId="{75F20462-D844-4CF9-9CA5-98EBFD5F03B0}" srcOrd="0" destOrd="0" presId="urn:microsoft.com/office/officeart/2005/8/layout/radial2#2"/>
    <dgm:cxn modelId="{C8223FA2-522E-4240-A0CC-AB924DFA47FB}" type="presOf" srcId="{E07AA2C3-680D-4CC5-8DB9-118DD7127E3B}" destId="{5CC366FD-2E47-4ADD-A0FA-37812565BEFB}" srcOrd="0" destOrd="2" presId="urn:microsoft.com/office/officeart/2005/8/layout/radial2#2"/>
    <dgm:cxn modelId="{57D1C07D-657E-4B03-B998-A61131C6F685}" srcId="{3700BA19-93AC-4175-B410-71FA198352FD}" destId="{6FF9E01B-A371-402B-9B9F-A7E3D2285FE9}" srcOrd="2" destOrd="0" parTransId="{AEC7967C-2913-4297-822A-8E953F8DAF6B}" sibTransId="{4F628FAF-D0A3-414E-BFB7-CD37CFFA331E}"/>
    <dgm:cxn modelId="{AB706A17-7BB5-4798-AE75-4DDD6B37F697}" type="presOf" srcId="{0A308C69-29E0-46E4-8EE5-6CDB81D6B7EE}" destId="{1254CAA6-F133-4676-A0AB-80529EB7EC4A}" srcOrd="0" destOrd="0" presId="urn:microsoft.com/office/officeart/2005/8/layout/radial2#2"/>
    <dgm:cxn modelId="{80B40777-D9D9-403E-B832-60649E830534}" type="presOf" srcId="{6FF9E01B-A371-402B-9B9F-A7E3D2285FE9}" destId="{3EF17146-E3D2-4601-9CF3-D4F84051DA3D}" srcOrd="0" destOrd="2" presId="urn:microsoft.com/office/officeart/2005/8/layout/radial2#2"/>
    <dgm:cxn modelId="{39F8C925-1436-4003-94E9-3B73D7EBF0F4}" srcId="{3700BA19-93AC-4175-B410-71FA198352FD}" destId="{D37EA81C-F039-45E2-958F-443D2F67A11C}" srcOrd="1" destOrd="0" parTransId="{56304C41-5101-49FD-9F5A-92A6310F94C3}" sibTransId="{8354FAD7-6DB5-43B5-832F-02778AAAEB3D}"/>
    <dgm:cxn modelId="{E1534E2D-315E-49EE-B5F9-0A987EA4CE7C}" type="presOf" srcId="{E27A8804-7DA1-4204-801D-9E6E8EC04E89}" destId="{3EF17146-E3D2-4601-9CF3-D4F84051DA3D}" srcOrd="0" destOrd="0" presId="urn:microsoft.com/office/officeart/2005/8/layout/radial2#2"/>
    <dgm:cxn modelId="{F6F304F6-1537-4A12-A28C-456BC667A6E4}" type="presOf" srcId="{14CE0224-8B5C-498D-A3B8-1374017ADD76}" destId="{5CC366FD-2E47-4ADD-A0FA-37812565BEFB}" srcOrd="0" destOrd="0" presId="urn:microsoft.com/office/officeart/2005/8/layout/radial2#2"/>
    <dgm:cxn modelId="{1F1C131D-2CA1-4998-9557-CE51090E75C3}" srcId="{B2CA58FE-7E1D-4DBA-8A35-0583C9896752}" destId="{3B5E549F-A397-49FD-B4EE-F723B1E58D3E}" srcOrd="1" destOrd="0" parTransId="{3E4496BF-F29B-40B8-8C8F-A25923BD37A0}" sibTransId="{5810F0D2-D2DA-4073-8A64-F81884366FED}"/>
    <dgm:cxn modelId="{CF38A7CD-0789-4528-8CCA-F5306554DFB2}" srcId="{B2CA58FE-7E1D-4DBA-8A35-0583C9896752}" destId="{14CE0224-8B5C-498D-A3B8-1374017ADD76}" srcOrd="0" destOrd="0" parTransId="{A0CF3B02-D464-41EC-9E46-9CFE7AC04337}" sibTransId="{3712CA7D-F974-4773-BF04-5A5B39F51EA3}"/>
    <dgm:cxn modelId="{91E3301D-8745-497D-B6D5-56E03FEBB1EC}" type="presOf" srcId="{B2CA58FE-7E1D-4DBA-8A35-0583C9896752}" destId="{ADFDA102-2601-459B-BF5A-E8AB5A3ACF31}" srcOrd="1" destOrd="0" presId="urn:microsoft.com/office/officeart/2005/8/layout/radial2#2"/>
    <dgm:cxn modelId="{3DD25F3B-B571-423D-BB24-9E627055A5F5}" type="presOf" srcId="{B2CA58FE-7E1D-4DBA-8A35-0583C9896752}" destId="{B008DF40-282F-4F48-92CB-A2D8439B4696}" srcOrd="0" destOrd="0" presId="urn:microsoft.com/office/officeart/2005/8/layout/radial2#2"/>
    <dgm:cxn modelId="{1538EE53-D3BD-4586-82BA-ED9273594020}" srcId="{3700BA19-93AC-4175-B410-71FA198352FD}" destId="{E27A8804-7DA1-4204-801D-9E6E8EC04E89}" srcOrd="0" destOrd="0" parTransId="{45E1429F-998A-45A9-B183-130B1DC9613B}" sibTransId="{F9B82480-F17E-4443-B7BF-AF081DBC67BE}"/>
    <dgm:cxn modelId="{D8D6B813-23B0-4E26-B370-5AFF43B7F1B7}" type="presParOf" srcId="{D1A9E97F-2A89-4799-A017-4375675F90DB}" destId="{34C25228-5A8F-4B75-BC95-5A8685672BED}" srcOrd="0" destOrd="0" presId="urn:microsoft.com/office/officeart/2005/8/layout/radial2#2"/>
    <dgm:cxn modelId="{7AF13A39-1F58-4DFA-96E0-D96C81399090}" type="presParOf" srcId="{34C25228-5A8F-4B75-BC95-5A8685672BED}" destId="{B008DF40-282F-4F48-92CB-A2D8439B4696}" srcOrd="0" destOrd="0" presId="urn:microsoft.com/office/officeart/2005/8/layout/radial2#2"/>
    <dgm:cxn modelId="{D928971E-19AA-4EDE-ACCD-234701E994C7}" type="presParOf" srcId="{B008DF40-282F-4F48-92CB-A2D8439B4696}" destId="{3A02E3AA-9699-4D1E-B971-B9E325A78320}" srcOrd="0" destOrd="0" presId="urn:microsoft.com/office/officeart/2005/8/layout/radial2#2"/>
    <dgm:cxn modelId="{FC7593BA-2B9F-4FB5-BF32-61F1F721B7E0}" type="presParOf" srcId="{B008DF40-282F-4F48-92CB-A2D8439B4696}" destId="{21706C99-C1D2-47A7-9A9E-250330DC8968}" srcOrd="1" destOrd="0" presId="urn:microsoft.com/office/officeart/2005/8/layout/radial2#2"/>
    <dgm:cxn modelId="{4F163802-6DF4-4291-B727-3F5D09F6C6DF}" type="presParOf" srcId="{34C25228-5A8F-4B75-BC95-5A8685672BED}" destId="{1254CAA6-F133-4676-A0AB-80529EB7EC4A}" srcOrd="1" destOrd="0" presId="urn:microsoft.com/office/officeart/2005/8/layout/radial2#2"/>
    <dgm:cxn modelId="{00126B3E-6231-4AB8-820C-3BD983320BFE}" type="presParOf" srcId="{34C25228-5A8F-4B75-BC95-5A8685672BED}" destId="{71512486-F52D-446E-B1CC-EBCB3DF269FE}" srcOrd="2" destOrd="0" presId="urn:microsoft.com/office/officeart/2005/8/layout/radial2#2"/>
    <dgm:cxn modelId="{B0644F11-2A19-48C3-9B6E-3DAD6C4EC633}" type="presParOf" srcId="{71512486-F52D-446E-B1CC-EBCB3DF269FE}" destId="{ADFDA102-2601-459B-BF5A-E8AB5A3ACF31}" srcOrd="0" destOrd="0" presId="urn:microsoft.com/office/officeart/2005/8/layout/radial2#2"/>
    <dgm:cxn modelId="{01919E0A-0368-4F22-BB8F-C6C61239F5DD}" type="presParOf" srcId="{71512486-F52D-446E-B1CC-EBCB3DF269FE}" destId="{5CC366FD-2E47-4ADD-A0FA-37812565BEFB}" srcOrd="1" destOrd="0" presId="urn:microsoft.com/office/officeart/2005/8/layout/radial2#2"/>
    <dgm:cxn modelId="{17F7E947-2252-4758-9BAA-3F3880836C25}" type="presParOf" srcId="{34C25228-5A8F-4B75-BC95-5A8685672BED}" destId="{BB7B780E-B60E-4439-80EF-D51BCBC46203}" srcOrd="3" destOrd="0" presId="urn:microsoft.com/office/officeart/2005/8/layout/radial2#2"/>
    <dgm:cxn modelId="{C276534A-58C1-4863-BF60-D755C7E3E821}" type="presParOf" srcId="{34C25228-5A8F-4B75-BC95-5A8685672BED}" destId="{8E3C49EC-57B4-4F08-9DB7-FA0BA9B452DF}" srcOrd="4" destOrd="0" presId="urn:microsoft.com/office/officeart/2005/8/layout/radial2#2"/>
    <dgm:cxn modelId="{507E12A0-C161-4D73-9095-155DCC9DAA39}" type="presParOf" srcId="{8E3C49EC-57B4-4F08-9DB7-FA0BA9B452DF}" destId="{75F20462-D844-4CF9-9CA5-98EBFD5F03B0}" srcOrd="0" destOrd="0" presId="urn:microsoft.com/office/officeart/2005/8/layout/radial2#2"/>
    <dgm:cxn modelId="{7C981197-15D0-45F1-806E-75788B260A66}" type="presParOf" srcId="{8E3C49EC-57B4-4F08-9DB7-FA0BA9B452DF}" destId="{3EF17146-E3D2-4601-9CF3-D4F84051DA3D}" srcOrd="1" destOrd="0" presId="urn:microsoft.com/office/officeart/2005/8/layout/radial2#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2#1">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2#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F82F59-A72B-409C-B0E8-027254CD3D8D}" type="datetimeFigureOut">
              <a:rPr lang="en-US"/>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EF3F9B-6093-477E-8934-3F35E3937BA1}" type="slidenum">
              <a:rPr/>
              <a:t>‹#›</a:t>
            </a:fld>
            <a:endParaRPr lang="en-US"/>
          </a:p>
        </p:txBody>
      </p:sp>
    </p:spTree>
    <p:extLst>
      <p:ext uri="{BB962C8B-B14F-4D97-AF65-F5344CB8AC3E}">
        <p14:creationId xmlns:p14="http://schemas.microsoft.com/office/powerpoint/2010/main" val="3887382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It's derived from the Latin word "mater" meaning "mother," emphasizing the role of marriage in creating a family unit. Marriage is a social institution. In general term marriage is </a:t>
            </a:r>
            <a:r>
              <a:rPr lang="en-US" dirty="0" err="1"/>
              <a:t>licence</a:t>
            </a:r>
            <a:r>
              <a:rPr lang="en-US" dirty="0"/>
              <a:t> which is provided by  society to male and female for reproduction. Nepal has a rich and diverse cultural heritage, with various ethnic groups and communities each contributing their own traditions and customs related to </a:t>
            </a:r>
            <a:r>
              <a:rPr lang="en-US" dirty="0" err="1"/>
              <a:t>marriage.Marriage</a:t>
            </a:r>
            <a:r>
              <a:rPr lang="en-US" dirty="0"/>
              <a:t> is universal every society ,community and nation perform marriage . </a:t>
            </a:r>
            <a:endParaRPr lang="en-US"/>
          </a:p>
        </p:txBody>
      </p:sp>
      <p:sp>
        <p:nvSpPr>
          <p:cNvPr id="4" name="Slide Number Placeholder 3"/>
          <p:cNvSpPr>
            <a:spLocks noGrp="1"/>
          </p:cNvSpPr>
          <p:nvPr>
            <p:ph type="sldNum" sz="quarter" idx="5"/>
          </p:nvPr>
        </p:nvSpPr>
        <p:spPr/>
        <p:txBody>
          <a:bodyPr/>
          <a:lstStyle/>
          <a:p>
            <a:fld id="{19EF3F9B-6093-477E-8934-3F35E3937BA1}" type="slidenum">
              <a:rPr/>
              <a:t>3</a:t>
            </a:fld>
            <a:endParaRPr lang="en-US"/>
          </a:p>
        </p:txBody>
      </p:sp>
    </p:spTree>
    <p:extLst>
      <p:ext uri="{BB962C8B-B14F-4D97-AF65-F5344CB8AC3E}">
        <p14:creationId xmlns:p14="http://schemas.microsoft.com/office/powerpoint/2010/main" val="2422296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lt"/>
              </a:rPr>
              <a:t/>
            </a:r>
            <a:br>
              <a:rPr lang="en-US" dirty="0">
                <a:cs typeface="+mn-lt"/>
              </a:rPr>
            </a:br>
            <a:r>
              <a:rPr lang="en-US" dirty="0"/>
              <a:t>Polyandry marriage is just opposite of </a:t>
            </a:r>
            <a:r>
              <a:rPr lang="en-US"/>
              <a:t>Polygamy. Polyandry</a:t>
            </a:r>
            <a:r>
              <a:rPr lang="en-US" dirty="0"/>
              <a:t> can be caused by factors such as , less number of women scarcity of resources (like land or food), where having multiple husbands helps ensure economic stability. It can also be a cultural practice, where societal norms or religious beliefs support the idea of a woman having multiple husbands.</a:t>
            </a:r>
          </a:p>
          <a:p>
            <a:r>
              <a:rPr lang="en-US" dirty="0">
                <a:cs typeface="+mn-lt"/>
              </a:rPr>
              <a:t/>
            </a:r>
            <a:br>
              <a:rPr lang="en-US" dirty="0">
                <a:cs typeface="+mn-lt"/>
              </a:rPr>
            </a:br>
            <a:endParaRPr lang="en-US" dirty="0"/>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9EF3F9B-6093-477E-8934-3F35E3937BA1}" type="slidenum">
              <a:rPr lang="en-US"/>
              <a:t>16</a:t>
            </a:fld>
            <a:endParaRPr lang="en-US"/>
          </a:p>
        </p:txBody>
      </p:sp>
    </p:spTree>
    <p:extLst>
      <p:ext uri="{BB962C8B-B14F-4D97-AF65-F5344CB8AC3E}">
        <p14:creationId xmlns:p14="http://schemas.microsoft.com/office/powerpoint/2010/main" val="1557211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lt"/>
              </a:rPr>
              <a:t/>
            </a:r>
            <a:br>
              <a:rPr lang="en-US" dirty="0">
                <a:cs typeface="+mn-lt"/>
              </a:rPr>
            </a:br>
            <a:r>
              <a:rPr lang="en-US" dirty="0"/>
              <a:t>Polyandry marriage is just opposite of </a:t>
            </a:r>
            <a:r>
              <a:rPr lang="en-US"/>
              <a:t>Polygamy. Polyandry</a:t>
            </a:r>
            <a:r>
              <a:rPr lang="en-US" dirty="0"/>
              <a:t> can be caused by factors such as , less number of women scarcity of resources (like land or food), where having multiple husbands helps ensure economic stability. It can also be a cultural practice, where societal norms or religious beliefs support the idea of a woman having multiple husbands.</a:t>
            </a:r>
          </a:p>
          <a:p>
            <a:r>
              <a:rPr lang="en-US" dirty="0">
                <a:cs typeface="+mn-lt"/>
              </a:rPr>
              <a:t/>
            </a:r>
            <a:br>
              <a:rPr lang="en-US" dirty="0">
                <a:cs typeface="+mn-lt"/>
              </a:rPr>
            </a:br>
            <a:endParaRPr lang="en-US" dirty="0"/>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9EF3F9B-6093-477E-8934-3F35E3937BA1}" type="slidenum">
              <a:rPr lang="en-US"/>
              <a:t>17</a:t>
            </a:fld>
            <a:endParaRPr lang="en-US"/>
          </a:p>
        </p:txBody>
      </p:sp>
    </p:spTree>
    <p:extLst>
      <p:ext uri="{BB962C8B-B14F-4D97-AF65-F5344CB8AC3E}">
        <p14:creationId xmlns:p14="http://schemas.microsoft.com/office/powerpoint/2010/main" val="2376899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In non-fraternal polyandry if a children is born then one husband is chosen by the woman for social parenting . Both of them are consider as a parents of that children and they are responsible for the basic need and growth of him</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9EF3F9B-6093-477E-8934-3F35E3937BA1}" type="slidenum">
              <a:rPr lang="en-US"/>
              <a:t>18</a:t>
            </a:fld>
            <a:endParaRPr lang="en-US"/>
          </a:p>
        </p:txBody>
      </p:sp>
    </p:spTree>
    <p:extLst>
      <p:ext uri="{BB962C8B-B14F-4D97-AF65-F5344CB8AC3E}">
        <p14:creationId xmlns:p14="http://schemas.microsoft.com/office/powerpoint/2010/main" val="1343565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In non-fraternal polyandry if a children is born then one husband is chosen by the woman for social parenting . Both of them are consider as a parents of that children and they are responsible for the basic need and growth of him</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9EF3F9B-6093-477E-8934-3F35E3937BA1}" type="slidenum">
              <a:rPr lang="en-US"/>
              <a:t>19</a:t>
            </a:fld>
            <a:endParaRPr lang="en-US"/>
          </a:p>
        </p:txBody>
      </p:sp>
    </p:spTree>
    <p:extLst>
      <p:ext uri="{BB962C8B-B14F-4D97-AF65-F5344CB8AC3E}">
        <p14:creationId xmlns:p14="http://schemas.microsoft.com/office/powerpoint/2010/main" val="471901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In non-fraternal polyandry if a children is born then one husband is chosen by the woman for social parenting . Both of them are consider as a parents of that children and they are responsible for the basic need and growth of him</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9EF3F9B-6093-477E-8934-3F35E3937BA1}" type="slidenum">
              <a:rPr lang="en-US"/>
              <a:t>20</a:t>
            </a:fld>
            <a:endParaRPr lang="en-US"/>
          </a:p>
        </p:txBody>
      </p:sp>
    </p:spTree>
    <p:extLst>
      <p:ext uri="{BB962C8B-B14F-4D97-AF65-F5344CB8AC3E}">
        <p14:creationId xmlns:p14="http://schemas.microsoft.com/office/powerpoint/2010/main" val="1888530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imagine a family where John is married to Natasha, but Natasha is also married to Mike and Emily. John is also married to Mike and Emily. So, in a group marriage, everyone is married to everyone else in the group. Group marriage is mainly practices in the hunting and gathering society. Now a day group marriage is not in practices in modern society.</a:t>
            </a:r>
          </a:p>
        </p:txBody>
      </p:sp>
      <p:sp>
        <p:nvSpPr>
          <p:cNvPr id="4" name="Slide Number Placeholder 3"/>
          <p:cNvSpPr>
            <a:spLocks noGrp="1"/>
          </p:cNvSpPr>
          <p:nvPr>
            <p:ph type="sldNum" sz="quarter" idx="5"/>
          </p:nvPr>
        </p:nvSpPr>
        <p:spPr/>
        <p:txBody>
          <a:bodyPr/>
          <a:lstStyle/>
          <a:p>
            <a:fld id="{19EF3F9B-6093-477E-8934-3F35E3937BA1}" type="slidenum">
              <a:rPr lang="en-US"/>
              <a:t>21</a:t>
            </a:fld>
            <a:endParaRPr lang="en-US"/>
          </a:p>
        </p:txBody>
      </p:sp>
    </p:spTree>
    <p:extLst>
      <p:ext uri="{BB962C8B-B14F-4D97-AF65-F5344CB8AC3E}">
        <p14:creationId xmlns:p14="http://schemas.microsoft.com/office/powerpoint/2010/main" val="2581048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opposite than polyandry .Some of the many reasons as to why polygamy is practiced are to uphold the cultural traditions, economic considerations, and social status. In other societies, having more than one wife was considered to fulfill the purposes of a large family which would mean more hands to labor in the farm or other works</a:t>
            </a:r>
          </a:p>
        </p:txBody>
      </p:sp>
      <p:sp>
        <p:nvSpPr>
          <p:cNvPr id="4" name="Slide Number Placeholder 3"/>
          <p:cNvSpPr>
            <a:spLocks noGrp="1"/>
          </p:cNvSpPr>
          <p:nvPr>
            <p:ph type="sldNum" sz="quarter" idx="5"/>
          </p:nvPr>
        </p:nvSpPr>
        <p:spPr/>
        <p:txBody>
          <a:bodyPr/>
          <a:lstStyle/>
          <a:p>
            <a:fld id="{19EF3F9B-6093-477E-8934-3F35E3937BA1}" type="slidenum">
              <a:rPr lang="en-US"/>
              <a:t>22</a:t>
            </a:fld>
            <a:endParaRPr lang="en-US"/>
          </a:p>
        </p:txBody>
      </p:sp>
    </p:spTree>
    <p:extLst>
      <p:ext uri="{BB962C8B-B14F-4D97-AF65-F5344CB8AC3E}">
        <p14:creationId xmlns:p14="http://schemas.microsoft.com/office/powerpoint/2010/main" val="792263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opposite than polyandry .Some of the many reasons as to why polygamy is practiced are to uphold the cultural traditions, economic considerations, and social status. In other societies, having more than one wife was considered to fulfill the purposes of a large family which would mean more hands to labor in the farm or other works</a:t>
            </a:r>
          </a:p>
        </p:txBody>
      </p:sp>
      <p:sp>
        <p:nvSpPr>
          <p:cNvPr id="4" name="Slide Number Placeholder 3"/>
          <p:cNvSpPr>
            <a:spLocks noGrp="1"/>
          </p:cNvSpPr>
          <p:nvPr>
            <p:ph type="sldNum" sz="quarter" idx="5"/>
          </p:nvPr>
        </p:nvSpPr>
        <p:spPr/>
        <p:txBody>
          <a:bodyPr/>
          <a:lstStyle/>
          <a:p>
            <a:fld id="{19EF3F9B-6093-477E-8934-3F35E3937BA1}" type="slidenum">
              <a:rPr lang="en-US"/>
              <a:t>23</a:t>
            </a:fld>
            <a:endParaRPr lang="en-US"/>
          </a:p>
        </p:txBody>
      </p:sp>
    </p:spTree>
    <p:extLst>
      <p:ext uri="{BB962C8B-B14F-4D97-AF65-F5344CB8AC3E}">
        <p14:creationId xmlns:p14="http://schemas.microsoft.com/office/powerpoint/2010/main" val="286912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Reason to cause sororal polygamy can help in the preservation of family wealth and property, as it keeps assets within the family. </a:t>
            </a:r>
          </a:p>
          <a:p>
            <a:endParaRPr lang="en-US" dirty="0">
              <a:cs typeface="Calibri" panose="020F0502020204030204"/>
            </a:endParaRPr>
          </a:p>
          <a:p>
            <a:r>
              <a:rPr lang="en-US" dirty="0"/>
              <a:t>Reason to cause non-sororal polygamy having multiple wives was often seen as a sign of wealth and power.it was practices for economic advantage , for social and biological reason.</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9EF3F9B-6093-477E-8934-3F35E3937BA1}" type="slidenum">
              <a:rPr lang="en-US"/>
              <a:t>24</a:t>
            </a:fld>
            <a:endParaRPr lang="en-US"/>
          </a:p>
        </p:txBody>
      </p:sp>
    </p:spTree>
    <p:extLst>
      <p:ext uri="{BB962C8B-B14F-4D97-AF65-F5344CB8AC3E}">
        <p14:creationId xmlns:p14="http://schemas.microsoft.com/office/powerpoint/2010/main" val="654988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Reason to cause sororal polygamy can help in the preservation of family wealth and property, as it keeps assets within the family. </a:t>
            </a:r>
          </a:p>
          <a:p>
            <a:endParaRPr lang="en-US" dirty="0">
              <a:cs typeface="Calibri" panose="020F0502020204030204"/>
            </a:endParaRPr>
          </a:p>
          <a:p>
            <a:r>
              <a:rPr lang="en-US" dirty="0"/>
              <a:t>Reason to cause non-sororal polygamy having multiple wives was often seen as a sign of wealth and power.it was practices for economic advantage , for social and biological reason.</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9EF3F9B-6093-477E-8934-3F35E3937BA1}" type="slidenum">
              <a:rPr lang="en-US"/>
              <a:t>25</a:t>
            </a:fld>
            <a:endParaRPr lang="en-US"/>
          </a:p>
        </p:txBody>
      </p:sp>
    </p:spTree>
    <p:extLst>
      <p:ext uri="{BB962C8B-B14F-4D97-AF65-F5344CB8AC3E}">
        <p14:creationId xmlns:p14="http://schemas.microsoft.com/office/powerpoint/2010/main" val="35223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It's derived from the Latin word "mater" meaning "mother," emphasizing the role of marriage in creating a family unit. Marriage is a social institution. In general term marriage is </a:t>
            </a:r>
            <a:r>
              <a:rPr lang="en-US" dirty="0" err="1"/>
              <a:t>licence</a:t>
            </a:r>
            <a:r>
              <a:rPr lang="en-US" dirty="0"/>
              <a:t> which is provided by  society to male and female for reproduction. Nepal has a rich and diverse cultural heritage, with various ethnic groups and communities each contributing their own traditions and customs related to </a:t>
            </a:r>
            <a:r>
              <a:rPr lang="en-US" dirty="0" err="1"/>
              <a:t>marriage.Marriage</a:t>
            </a:r>
            <a:r>
              <a:rPr lang="en-US" dirty="0"/>
              <a:t> is universal every society ,community and nation perform marriage . </a:t>
            </a:r>
            <a:endParaRPr lang="en-US"/>
          </a:p>
        </p:txBody>
      </p:sp>
      <p:sp>
        <p:nvSpPr>
          <p:cNvPr id="4" name="Slide Number Placeholder 3"/>
          <p:cNvSpPr>
            <a:spLocks noGrp="1"/>
          </p:cNvSpPr>
          <p:nvPr>
            <p:ph type="sldNum" sz="quarter" idx="5"/>
          </p:nvPr>
        </p:nvSpPr>
        <p:spPr/>
        <p:txBody>
          <a:bodyPr/>
          <a:lstStyle/>
          <a:p>
            <a:fld id="{19EF3F9B-6093-477E-8934-3F35E3937BA1}" type="slidenum">
              <a:rPr/>
              <a:t>4</a:t>
            </a:fld>
            <a:endParaRPr lang="en-US"/>
          </a:p>
        </p:txBody>
      </p:sp>
    </p:spTree>
    <p:extLst>
      <p:ext uri="{BB962C8B-B14F-4D97-AF65-F5344CB8AC3E}">
        <p14:creationId xmlns:p14="http://schemas.microsoft.com/office/powerpoint/2010/main" val="3757783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Reason to cause sororal polygamy can help in the preservation of family wealth and property, as it keeps assets within the family. </a:t>
            </a:r>
          </a:p>
          <a:p>
            <a:endParaRPr lang="en-US" dirty="0">
              <a:cs typeface="Calibri" panose="020F0502020204030204"/>
            </a:endParaRPr>
          </a:p>
          <a:p>
            <a:r>
              <a:rPr lang="en-US" dirty="0"/>
              <a:t>Reason to cause non-sororal polygamy having multiple wives was often seen as a sign of wealth and power.it was practices for economic advantage , for social and biological reason.</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9EF3F9B-6093-477E-8934-3F35E3937BA1}" type="slidenum">
              <a:rPr lang="en-US"/>
              <a:t>26</a:t>
            </a:fld>
            <a:endParaRPr lang="en-US"/>
          </a:p>
        </p:txBody>
      </p:sp>
    </p:spTree>
    <p:extLst>
      <p:ext uri="{BB962C8B-B14F-4D97-AF65-F5344CB8AC3E}">
        <p14:creationId xmlns:p14="http://schemas.microsoft.com/office/powerpoint/2010/main" val="1416471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Monogamy offers a stable environment for a child simply because both parents are usually involved in the raising of the children. It also entails a deeper feeling of emotional support and intimacy. According to great Greek Scholar Aristotal Monogamy help to empower women and Control population</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9EF3F9B-6093-477E-8934-3F35E3937BA1}" type="slidenum">
              <a:rPr lang="en-US"/>
              <a:t>28</a:t>
            </a:fld>
            <a:endParaRPr lang="en-US"/>
          </a:p>
        </p:txBody>
      </p:sp>
    </p:spTree>
    <p:extLst>
      <p:ext uri="{BB962C8B-B14F-4D97-AF65-F5344CB8AC3E}">
        <p14:creationId xmlns:p14="http://schemas.microsoft.com/office/powerpoint/2010/main" val="3922603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Monogamy offers a stable environment for a child simply because both parents are usually involved in the raising of the children. It also entails a deeper feeling of emotional support and intimacy. According to great Greek Scholar Aristotal Monogamy help to empower women and Control population</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9EF3F9B-6093-477E-8934-3F35E3937BA1}" type="slidenum">
              <a:rPr lang="en-US"/>
              <a:t>29</a:t>
            </a:fld>
            <a:endParaRPr lang="en-US"/>
          </a:p>
        </p:txBody>
      </p:sp>
    </p:spTree>
    <p:extLst>
      <p:ext uri="{BB962C8B-B14F-4D97-AF65-F5344CB8AC3E}">
        <p14:creationId xmlns:p14="http://schemas.microsoft.com/office/powerpoint/2010/main" val="2409439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 We can simply say it living together.</a:t>
            </a:r>
          </a:p>
          <a:p>
            <a:r>
              <a:rPr lang="en-US">
                <a:cs typeface="Calibri" panose="020F0502020204030204"/>
              </a:rPr>
              <a:t>There are many other form of marriage which are practices in our society such as Anuloma(a  form of inter caste marriage in which a men of higher caste marriage a lower caste women) </a:t>
            </a:r>
          </a:p>
          <a:p>
            <a:r>
              <a:rPr lang="en-US" dirty="0" err="1">
                <a:cs typeface="Calibri" panose="020F0502020204030204"/>
              </a:rPr>
              <a:t>Protiloma</a:t>
            </a:r>
            <a:r>
              <a:rPr lang="en-US" dirty="0">
                <a:cs typeface="Calibri" panose="020F0502020204030204"/>
              </a:rPr>
              <a:t>  ( lower caste boy and higher caste girl) and many other</a:t>
            </a:r>
          </a:p>
        </p:txBody>
      </p:sp>
      <p:sp>
        <p:nvSpPr>
          <p:cNvPr id="4" name="Slide Number Placeholder 3"/>
          <p:cNvSpPr>
            <a:spLocks noGrp="1"/>
          </p:cNvSpPr>
          <p:nvPr>
            <p:ph type="sldNum" sz="quarter" idx="5"/>
          </p:nvPr>
        </p:nvSpPr>
        <p:spPr/>
        <p:txBody>
          <a:bodyPr/>
          <a:lstStyle/>
          <a:p>
            <a:fld id="{19EF3F9B-6093-477E-8934-3F35E3937BA1}" type="slidenum">
              <a:rPr lang="en-US"/>
              <a:t>31</a:t>
            </a:fld>
            <a:endParaRPr lang="en-US"/>
          </a:p>
        </p:txBody>
      </p:sp>
    </p:spTree>
    <p:extLst>
      <p:ext uri="{BB962C8B-B14F-4D97-AF65-F5344CB8AC3E}">
        <p14:creationId xmlns:p14="http://schemas.microsoft.com/office/powerpoint/2010/main" val="951576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 We can simply say it living together.</a:t>
            </a:r>
          </a:p>
          <a:p>
            <a:r>
              <a:rPr lang="en-US">
                <a:cs typeface="Calibri" panose="020F0502020204030204"/>
              </a:rPr>
              <a:t>There are many other form of marriage which are practices in our society such as Anuloma(a  form of inter caste marriage in which a men of higher caste marriage a lower caste women) </a:t>
            </a:r>
          </a:p>
          <a:p>
            <a:r>
              <a:rPr lang="en-US" dirty="0" err="1">
                <a:cs typeface="Calibri" panose="020F0502020204030204"/>
              </a:rPr>
              <a:t>Protiloma</a:t>
            </a:r>
            <a:r>
              <a:rPr lang="en-US" dirty="0">
                <a:cs typeface="Calibri" panose="020F0502020204030204"/>
              </a:rPr>
              <a:t>  ( lower caste boy and higher caste girl) and many other</a:t>
            </a:r>
          </a:p>
        </p:txBody>
      </p:sp>
      <p:sp>
        <p:nvSpPr>
          <p:cNvPr id="4" name="Slide Number Placeholder 3"/>
          <p:cNvSpPr>
            <a:spLocks noGrp="1"/>
          </p:cNvSpPr>
          <p:nvPr>
            <p:ph type="sldNum" sz="quarter" idx="5"/>
          </p:nvPr>
        </p:nvSpPr>
        <p:spPr/>
        <p:txBody>
          <a:bodyPr/>
          <a:lstStyle/>
          <a:p>
            <a:fld id="{19EF3F9B-6093-477E-8934-3F35E3937BA1}" type="slidenum">
              <a:rPr lang="en-US"/>
              <a:t>32</a:t>
            </a:fld>
            <a:endParaRPr lang="en-US"/>
          </a:p>
        </p:txBody>
      </p:sp>
    </p:spTree>
    <p:extLst>
      <p:ext uri="{BB962C8B-B14F-4D97-AF65-F5344CB8AC3E}">
        <p14:creationId xmlns:p14="http://schemas.microsoft.com/office/powerpoint/2010/main" val="1633837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Marriage is a social institution so there are </a:t>
            </a:r>
            <a:r>
              <a:rPr lang="en-US" dirty="0" err="1">
                <a:cs typeface="Calibri" panose="020F0502020204030204"/>
              </a:rPr>
              <a:t>cetain</a:t>
            </a:r>
            <a:r>
              <a:rPr lang="en-US" dirty="0">
                <a:cs typeface="Calibri" panose="020F0502020204030204"/>
              </a:rPr>
              <a:t> rules and regulation which are made by society regarding 'who should marry whom'. In every culture there are  many norms and values which affect the marriage. Marriage  differ from culture to culture.</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9EF3F9B-6093-477E-8934-3F35E3937BA1}" type="slidenum">
              <a:rPr lang="en-US"/>
              <a:t>33</a:t>
            </a:fld>
            <a:endParaRPr lang="en-US"/>
          </a:p>
        </p:txBody>
      </p:sp>
    </p:spTree>
    <p:extLst>
      <p:ext uri="{BB962C8B-B14F-4D97-AF65-F5344CB8AC3E}">
        <p14:creationId xmlns:p14="http://schemas.microsoft.com/office/powerpoint/2010/main" val="1302779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Marriage is a social institution so there are </a:t>
            </a:r>
            <a:r>
              <a:rPr lang="en-US" dirty="0" err="1">
                <a:cs typeface="Calibri" panose="020F0502020204030204"/>
              </a:rPr>
              <a:t>cetain</a:t>
            </a:r>
            <a:r>
              <a:rPr lang="en-US" dirty="0">
                <a:cs typeface="Calibri" panose="020F0502020204030204"/>
              </a:rPr>
              <a:t> rules and regulation which are made by society regarding 'who should marry whom'. In every culture there are  many norms and values which affect the marriage. Marriage  differ from culture to culture.</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9EF3F9B-6093-477E-8934-3F35E3937BA1}" type="slidenum">
              <a:rPr lang="en-US"/>
              <a:t>34</a:t>
            </a:fld>
            <a:endParaRPr lang="en-US"/>
          </a:p>
        </p:txBody>
      </p:sp>
    </p:spTree>
    <p:extLst>
      <p:ext uri="{BB962C8B-B14F-4D97-AF65-F5344CB8AC3E}">
        <p14:creationId xmlns:p14="http://schemas.microsoft.com/office/powerpoint/2010/main" val="3408681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Marriage is a social institution so there are </a:t>
            </a:r>
            <a:r>
              <a:rPr lang="en-US" dirty="0" err="1">
                <a:cs typeface="Calibri" panose="020F0502020204030204"/>
              </a:rPr>
              <a:t>cetain</a:t>
            </a:r>
            <a:r>
              <a:rPr lang="en-US" dirty="0">
                <a:cs typeface="Calibri" panose="020F0502020204030204"/>
              </a:rPr>
              <a:t> rules and regulation which are made by society regarding 'who should marry whom'. In every culture there are  many norms and values which affect the marriage. Marriage  differ from culture to culture.</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9EF3F9B-6093-477E-8934-3F35E3937BA1}" type="slidenum">
              <a:rPr lang="en-US"/>
              <a:t>35</a:t>
            </a:fld>
            <a:endParaRPr lang="en-US"/>
          </a:p>
        </p:txBody>
      </p:sp>
    </p:spTree>
    <p:extLst>
      <p:ext uri="{BB962C8B-B14F-4D97-AF65-F5344CB8AC3E}">
        <p14:creationId xmlns:p14="http://schemas.microsoft.com/office/powerpoint/2010/main" val="17229444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Example of Endogamy is Hindus marry with Hindu ,Muslim with Muslim ,etc.</a:t>
            </a:r>
            <a:r>
              <a:rPr lang="en-US" dirty="0"/>
              <a:t> Therefore, endogamy ensures that the marry in a particular cultural traditions helps to  protects wealth or family status, and increases social bonding within the community.</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9EF3F9B-6093-477E-8934-3F35E3937BA1}" type="slidenum">
              <a:rPr lang="en-US"/>
              <a:t>36</a:t>
            </a:fld>
            <a:endParaRPr lang="en-US"/>
          </a:p>
        </p:txBody>
      </p:sp>
    </p:spTree>
    <p:extLst>
      <p:ext uri="{BB962C8B-B14F-4D97-AF65-F5344CB8AC3E}">
        <p14:creationId xmlns:p14="http://schemas.microsoft.com/office/powerpoint/2010/main" val="83298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Example of Endogamy is Hindus marry with Hindu ,Muslim with Muslim ,etc.</a:t>
            </a:r>
            <a:r>
              <a:rPr lang="en-US" dirty="0"/>
              <a:t> Therefore, endogamy ensures that the marry in a particular cultural traditions helps to  protects wealth or family status, and increases social bonding within the community.</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9EF3F9B-6093-477E-8934-3F35E3937BA1}" type="slidenum">
              <a:rPr lang="en-US"/>
              <a:t>37</a:t>
            </a:fld>
            <a:endParaRPr lang="en-US"/>
          </a:p>
        </p:txBody>
      </p:sp>
    </p:spTree>
    <p:extLst>
      <p:ext uri="{BB962C8B-B14F-4D97-AF65-F5344CB8AC3E}">
        <p14:creationId xmlns:p14="http://schemas.microsoft.com/office/powerpoint/2010/main" val="3911531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It's derived from the Latin word "mater" meaning "mother," emphasizing the role of marriage in creating a family unit. Marriage is a social institution. In general term marriage is </a:t>
            </a:r>
            <a:r>
              <a:rPr lang="en-US" dirty="0" err="1"/>
              <a:t>licence</a:t>
            </a:r>
            <a:r>
              <a:rPr lang="en-US" dirty="0"/>
              <a:t> which is provided by  society to male and female for reproduction. Nepal has a rich and diverse cultural heritage, with various ethnic groups and communities each contributing their own traditions and customs related to </a:t>
            </a:r>
            <a:r>
              <a:rPr lang="en-US" dirty="0" err="1"/>
              <a:t>marriage.Marriage</a:t>
            </a:r>
            <a:r>
              <a:rPr lang="en-US" dirty="0"/>
              <a:t> is universal every society ,community and nation perform marriage . </a:t>
            </a:r>
            <a:endParaRPr lang="en-US"/>
          </a:p>
        </p:txBody>
      </p:sp>
      <p:sp>
        <p:nvSpPr>
          <p:cNvPr id="4" name="Slide Number Placeholder 3"/>
          <p:cNvSpPr>
            <a:spLocks noGrp="1"/>
          </p:cNvSpPr>
          <p:nvPr>
            <p:ph type="sldNum" sz="quarter" idx="5"/>
          </p:nvPr>
        </p:nvSpPr>
        <p:spPr/>
        <p:txBody>
          <a:bodyPr/>
          <a:lstStyle/>
          <a:p>
            <a:fld id="{19EF3F9B-6093-477E-8934-3F35E3937BA1}" type="slidenum">
              <a:rPr/>
              <a:t>5</a:t>
            </a:fld>
            <a:endParaRPr lang="en-US"/>
          </a:p>
        </p:txBody>
      </p:sp>
    </p:spTree>
    <p:extLst>
      <p:ext uri="{BB962C8B-B14F-4D97-AF65-F5344CB8AC3E}">
        <p14:creationId xmlns:p14="http://schemas.microsoft.com/office/powerpoint/2010/main" val="27092752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Marriage is a social institution so there are </a:t>
            </a:r>
            <a:r>
              <a:rPr lang="en-US" dirty="0" err="1">
                <a:cs typeface="Calibri" panose="020F0502020204030204"/>
              </a:rPr>
              <a:t>cetain</a:t>
            </a:r>
            <a:r>
              <a:rPr lang="en-US" dirty="0">
                <a:cs typeface="Calibri" panose="020F0502020204030204"/>
              </a:rPr>
              <a:t> rules and regulation which are made by society regarding 'who should marry whom'. In every culture there are  many norms and values which affect the marriage. Marriage  differ from culture to culture.</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9EF3F9B-6093-477E-8934-3F35E3937BA1}" type="slidenum">
              <a:rPr lang="en-US"/>
              <a:t>38</a:t>
            </a:fld>
            <a:endParaRPr lang="en-US"/>
          </a:p>
        </p:txBody>
      </p:sp>
    </p:spTree>
    <p:extLst>
      <p:ext uri="{BB962C8B-B14F-4D97-AF65-F5344CB8AC3E}">
        <p14:creationId xmlns:p14="http://schemas.microsoft.com/office/powerpoint/2010/main" val="32774308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In Brahmin and Chettri clan (gotra) exogamy marriage is  strictly practiced. Exogamy marriage help to increase social Diversity , maintain good relationship among different social groups .</a:t>
            </a:r>
          </a:p>
        </p:txBody>
      </p:sp>
      <p:sp>
        <p:nvSpPr>
          <p:cNvPr id="4" name="Slide Number Placeholder 3"/>
          <p:cNvSpPr>
            <a:spLocks noGrp="1"/>
          </p:cNvSpPr>
          <p:nvPr>
            <p:ph type="sldNum" sz="quarter" idx="5"/>
          </p:nvPr>
        </p:nvSpPr>
        <p:spPr/>
        <p:txBody>
          <a:bodyPr/>
          <a:lstStyle/>
          <a:p>
            <a:fld id="{19EF3F9B-6093-477E-8934-3F35E3937BA1}" type="slidenum">
              <a:rPr lang="en-US"/>
              <a:t>39</a:t>
            </a:fld>
            <a:endParaRPr lang="en-US"/>
          </a:p>
        </p:txBody>
      </p:sp>
    </p:spTree>
    <p:extLst>
      <p:ext uri="{BB962C8B-B14F-4D97-AF65-F5344CB8AC3E}">
        <p14:creationId xmlns:p14="http://schemas.microsoft.com/office/powerpoint/2010/main" val="14602037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In Brahmin and Chettri clan (gotra) exogamy marriage is  strictly practiced. Exogamy marriage help to increase social Diversity , maintain good relationship among different social groups .</a:t>
            </a:r>
          </a:p>
        </p:txBody>
      </p:sp>
      <p:sp>
        <p:nvSpPr>
          <p:cNvPr id="4" name="Slide Number Placeholder 3"/>
          <p:cNvSpPr>
            <a:spLocks noGrp="1"/>
          </p:cNvSpPr>
          <p:nvPr>
            <p:ph type="sldNum" sz="quarter" idx="5"/>
          </p:nvPr>
        </p:nvSpPr>
        <p:spPr/>
        <p:txBody>
          <a:bodyPr/>
          <a:lstStyle/>
          <a:p>
            <a:fld id="{19EF3F9B-6093-477E-8934-3F35E3937BA1}" type="slidenum">
              <a:rPr lang="en-US"/>
              <a:t>40</a:t>
            </a:fld>
            <a:endParaRPr lang="en-US"/>
          </a:p>
        </p:txBody>
      </p:sp>
    </p:spTree>
    <p:extLst>
      <p:ext uri="{BB962C8B-B14F-4D97-AF65-F5344CB8AC3E}">
        <p14:creationId xmlns:p14="http://schemas.microsoft.com/office/powerpoint/2010/main" val="3240305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Some of the factors which affect marriage are education , urbanization , migration ,economic opportunities . Due to urbanization and influence of western </a:t>
            </a:r>
            <a:r>
              <a:rPr lang="en-US" dirty="0" err="1">
                <a:cs typeface="Calibri" panose="020F0502020204030204"/>
              </a:rPr>
              <a:t>culutre</a:t>
            </a:r>
            <a:r>
              <a:rPr lang="en-US" dirty="0">
                <a:cs typeface="Calibri" panose="020F0502020204030204"/>
              </a:rPr>
              <a:t>  in Nepal the concept of marriage is change. Some year ago after the death of husband  the wife  can't do another marriage but now she can. The concept of divorce is change into '</a:t>
            </a:r>
            <a:r>
              <a:rPr lang="en-US" dirty="0" err="1">
                <a:cs typeface="Calibri" panose="020F0502020204030204"/>
              </a:rPr>
              <a:t>yekal</a:t>
            </a:r>
            <a:r>
              <a:rPr lang="en-US" dirty="0">
                <a:cs typeface="Calibri" panose="020F0502020204030204"/>
              </a:rPr>
              <a:t> mahila'.</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9EF3F9B-6093-477E-8934-3F35E3937BA1}" type="slidenum">
              <a:rPr lang="en-US"/>
              <a:t>41</a:t>
            </a:fld>
            <a:endParaRPr lang="en-US"/>
          </a:p>
        </p:txBody>
      </p:sp>
    </p:spTree>
    <p:extLst>
      <p:ext uri="{BB962C8B-B14F-4D97-AF65-F5344CB8AC3E}">
        <p14:creationId xmlns:p14="http://schemas.microsoft.com/office/powerpoint/2010/main" val="4143053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Some of the factors which affect marriage are education , urbanization , migration ,economic opportunities . Due to urbanization and influence of western </a:t>
            </a:r>
            <a:r>
              <a:rPr lang="en-US" dirty="0" err="1">
                <a:cs typeface="Calibri" panose="020F0502020204030204"/>
              </a:rPr>
              <a:t>culutre</a:t>
            </a:r>
            <a:r>
              <a:rPr lang="en-US" dirty="0">
                <a:cs typeface="Calibri" panose="020F0502020204030204"/>
              </a:rPr>
              <a:t>  in Nepal the concept of marriage is change. Some year ago after the death of husband  the wife  can't do another marriage but now she can. The concept of divorce is change into '</a:t>
            </a:r>
            <a:r>
              <a:rPr lang="en-US" dirty="0" err="1">
                <a:cs typeface="Calibri" panose="020F0502020204030204"/>
              </a:rPr>
              <a:t>yekal</a:t>
            </a:r>
            <a:r>
              <a:rPr lang="en-US" dirty="0">
                <a:cs typeface="Calibri" panose="020F0502020204030204"/>
              </a:rPr>
              <a:t> mahila'.</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9EF3F9B-6093-477E-8934-3F35E3937BA1}" type="slidenum">
              <a:rPr lang="en-US"/>
              <a:t>42</a:t>
            </a:fld>
            <a:endParaRPr lang="en-US"/>
          </a:p>
        </p:txBody>
      </p:sp>
    </p:spTree>
    <p:extLst>
      <p:ext uri="{BB962C8B-B14F-4D97-AF65-F5344CB8AC3E}">
        <p14:creationId xmlns:p14="http://schemas.microsoft.com/office/powerpoint/2010/main" val="1158044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Uniting means come or bring together. Marriage are practices under certain norms and values of society like in Hindus marriage girls used to wear red sari and in Christian marry girls used to wear white clothes . Marriage is differ from society to society.</a:t>
            </a:r>
          </a:p>
        </p:txBody>
      </p:sp>
      <p:sp>
        <p:nvSpPr>
          <p:cNvPr id="4" name="Slide Number Placeholder 3"/>
          <p:cNvSpPr>
            <a:spLocks noGrp="1"/>
          </p:cNvSpPr>
          <p:nvPr>
            <p:ph type="sldNum" sz="quarter" idx="5"/>
          </p:nvPr>
        </p:nvSpPr>
        <p:spPr/>
        <p:txBody>
          <a:bodyPr/>
          <a:lstStyle/>
          <a:p>
            <a:fld id="{19EF3F9B-6093-477E-8934-3F35E3937BA1}" type="slidenum">
              <a:rPr lang="en-US"/>
              <a:t>6</a:t>
            </a:fld>
            <a:endParaRPr lang="en-US"/>
          </a:p>
        </p:txBody>
      </p:sp>
    </p:spTree>
    <p:extLst>
      <p:ext uri="{BB962C8B-B14F-4D97-AF65-F5344CB8AC3E}">
        <p14:creationId xmlns:p14="http://schemas.microsoft.com/office/powerpoint/2010/main" val="2287716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Uniting means come or bring together. Marriage are practices under certain norms and values of society like in Hindus marriage girls used to wear red sari and in Christian marry girls used to wear white clothes . Marriage is differ from society to society.</a:t>
            </a:r>
          </a:p>
        </p:txBody>
      </p:sp>
      <p:sp>
        <p:nvSpPr>
          <p:cNvPr id="4" name="Slide Number Placeholder 3"/>
          <p:cNvSpPr>
            <a:spLocks noGrp="1"/>
          </p:cNvSpPr>
          <p:nvPr>
            <p:ph type="sldNum" sz="quarter" idx="5"/>
          </p:nvPr>
        </p:nvSpPr>
        <p:spPr/>
        <p:txBody>
          <a:bodyPr/>
          <a:lstStyle/>
          <a:p>
            <a:fld id="{19EF3F9B-6093-477E-8934-3F35E3937BA1}" type="slidenum">
              <a:rPr lang="en-US"/>
              <a:t>7</a:t>
            </a:fld>
            <a:endParaRPr lang="en-US"/>
          </a:p>
        </p:txBody>
      </p:sp>
    </p:spTree>
    <p:extLst>
      <p:ext uri="{BB962C8B-B14F-4D97-AF65-F5344CB8AC3E}">
        <p14:creationId xmlns:p14="http://schemas.microsoft.com/office/powerpoint/2010/main" val="455409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Uniting means come or bring together. Marriage are practices under certain norms and values of society like in Hindus marriage girls used to wear red sari and in Christian marry girls used to wear white clothes . Marriage is differ from society to society.</a:t>
            </a:r>
          </a:p>
        </p:txBody>
      </p:sp>
      <p:sp>
        <p:nvSpPr>
          <p:cNvPr id="4" name="Slide Number Placeholder 3"/>
          <p:cNvSpPr>
            <a:spLocks noGrp="1"/>
          </p:cNvSpPr>
          <p:nvPr>
            <p:ph type="sldNum" sz="quarter" idx="5"/>
          </p:nvPr>
        </p:nvSpPr>
        <p:spPr/>
        <p:txBody>
          <a:bodyPr/>
          <a:lstStyle/>
          <a:p>
            <a:fld id="{19EF3F9B-6093-477E-8934-3F35E3937BA1}" type="slidenum">
              <a:rPr lang="en-US"/>
              <a:t>8</a:t>
            </a:fld>
            <a:endParaRPr lang="en-US"/>
          </a:p>
        </p:txBody>
      </p:sp>
    </p:spTree>
    <p:extLst>
      <p:ext uri="{BB962C8B-B14F-4D97-AF65-F5344CB8AC3E}">
        <p14:creationId xmlns:p14="http://schemas.microsoft.com/office/powerpoint/2010/main" val="3976473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Uniting means come or bring together. Marriage are practices under certain norms and values of society like in Hindus marriage girls used to wear red sari and in Christian marry girls used to wear white clothes . Marriage is differ from society to society.</a:t>
            </a:r>
          </a:p>
        </p:txBody>
      </p:sp>
      <p:sp>
        <p:nvSpPr>
          <p:cNvPr id="4" name="Slide Number Placeholder 3"/>
          <p:cNvSpPr>
            <a:spLocks noGrp="1"/>
          </p:cNvSpPr>
          <p:nvPr>
            <p:ph type="sldNum" sz="quarter" idx="5"/>
          </p:nvPr>
        </p:nvSpPr>
        <p:spPr/>
        <p:txBody>
          <a:bodyPr/>
          <a:lstStyle/>
          <a:p>
            <a:fld id="{19EF3F9B-6093-477E-8934-3F35E3937BA1}" type="slidenum">
              <a:rPr lang="en-US"/>
              <a:t>9</a:t>
            </a:fld>
            <a:endParaRPr lang="en-US"/>
          </a:p>
        </p:txBody>
      </p:sp>
    </p:spTree>
    <p:extLst>
      <p:ext uri="{BB962C8B-B14F-4D97-AF65-F5344CB8AC3E}">
        <p14:creationId xmlns:p14="http://schemas.microsoft.com/office/powerpoint/2010/main" val="1581426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imagine a family where John is married to Natasha, but Natasha is also married to Mike and Emily. John is also married to Mike and Emily. So, in a group marriage, everyone is married to everyone else in the group. Group marriage is mainly practices in the hunting and gathering society. Now a day group marriage is not in practices in modern society.</a:t>
            </a:r>
          </a:p>
        </p:txBody>
      </p:sp>
      <p:sp>
        <p:nvSpPr>
          <p:cNvPr id="4" name="Slide Number Placeholder 3"/>
          <p:cNvSpPr>
            <a:spLocks noGrp="1"/>
          </p:cNvSpPr>
          <p:nvPr>
            <p:ph type="sldNum" sz="quarter" idx="5"/>
          </p:nvPr>
        </p:nvSpPr>
        <p:spPr/>
        <p:txBody>
          <a:bodyPr/>
          <a:lstStyle/>
          <a:p>
            <a:fld id="{19EF3F9B-6093-477E-8934-3F35E3937BA1}" type="slidenum">
              <a:rPr lang="en-US"/>
              <a:t>14</a:t>
            </a:fld>
            <a:endParaRPr lang="en-US"/>
          </a:p>
        </p:txBody>
      </p:sp>
    </p:spTree>
    <p:extLst>
      <p:ext uri="{BB962C8B-B14F-4D97-AF65-F5344CB8AC3E}">
        <p14:creationId xmlns:p14="http://schemas.microsoft.com/office/powerpoint/2010/main" val="2863866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imagine a family where John is married to Natasha, but Natasha is also married to Mike and Emily. John is also married to Mike and Emily. So, in a group marriage, everyone is married to everyone else in the group. Group marriage is mainly practices in the hunting and gathering society. Now a day group marriage is not in practices in modern society.</a:t>
            </a:r>
          </a:p>
        </p:txBody>
      </p:sp>
      <p:sp>
        <p:nvSpPr>
          <p:cNvPr id="4" name="Slide Number Placeholder 3"/>
          <p:cNvSpPr>
            <a:spLocks noGrp="1"/>
          </p:cNvSpPr>
          <p:nvPr>
            <p:ph type="sldNum" sz="quarter" idx="5"/>
          </p:nvPr>
        </p:nvSpPr>
        <p:spPr/>
        <p:txBody>
          <a:bodyPr/>
          <a:lstStyle/>
          <a:p>
            <a:fld id="{19EF3F9B-6093-477E-8934-3F35E3937BA1}" type="slidenum">
              <a:rPr lang="en-US"/>
              <a:t>15</a:t>
            </a:fld>
            <a:endParaRPr lang="en-US"/>
          </a:p>
        </p:txBody>
      </p:sp>
    </p:spTree>
    <p:extLst>
      <p:ext uri="{BB962C8B-B14F-4D97-AF65-F5344CB8AC3E}">
        <p14:creationId xmlns:p14="http://schemas.microsoft.com/office/powerpoint/2010/main" val="142253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56000"/>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 Target="slide14.xml"/><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slide" Target="slide14.xml"/><Relationship Id="rId7" Type="http://schemas.openxmlformats.org/officeDocument/2006/relationships/diagramColors" Target="../diagrams/colors2.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svg"/></Relationships>
</file>

<file path=ppt/slides/_rels/slide4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1131" y="350520"/>
            <a:ext cx="368779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400" dirty="0">
                <a:solidFill>
                  <a:srgbClr val="C00000"/>
                </a:solidFill>
                <a:latin typeface="Comic Sans MS" panose="030F0702030302020204"/>
              </a:rPr>
              <a:t>Presentation </a:t>
            </a:r>
          </a:p>
        </p:txBody>
      </p:sp>
      <p:sp>
        <p:nvSpPr>
          <p:cNvPr id="5" name="TextBox 4"/>
          <p:cNvSpPr txBox="1"/>
          <p:nvPr/>
        </p:nvSpPr>
        <p:spPr>
          <a:xfrm>
            <a:off x="3642132" y="2083039"/>
            <a:ext cx="368779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400" dirty="0">
                <a:solidFill>
                  <a:srgbClr val="C00000"/>
                </a:solidFill>
                <a:latin typeface="Comic Sans MS" panose="030F0702030302020204"/>
              </a:rPr>
              <a:t>Of </a:t>
            </a:r>
          </a:p>
        </p:txBody>
      </p:sp>
      <p:sp>
        <p:nvSpPr>
          <p:cNvPr id="6" name="TextBox 5"/>
          <p:cNvSpPr txBox="1"/>
          <p:nvPr/>
        </p:nvSpPr>
        <p:spPr>
          <a:xfrm>
            <a:off x="5293168" y="2852181"/>
            <a:ext cx="368779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400" dirty="0">
                <a:solidFill>
                  <a:srgbClr val="C00000"/>
                </a:solidFill>
                <a:latin typeface="Comic Sans MS" panose="030F0702030302020204"/>
              </a:rPr>
              <a:t>Marriage</a:t>
            </a:r>
          </a:p>
        </p:txBody>
      </p:sp>
      <p:sp>
        <p:nvSpPr>
          <p:cNvPr id="7" name="TextBox 6"/>
          <p:cNvSpPr txBox="1"/>
          <p:nvPr/>
        </p:nvSpPr>
        <p:spPr>
          <a:xfrm>
            <a:off x="7061582" y="4361803"/>
            <a:ext cx="368779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400" dirty="0">
                <a:solidFill>
                  <a:srgbClr val="C00000"/>
                </a:solidFill>
                <a:latin typeface="Comic Sans MS" panose="030F0702030302020204"/>
              </a:rPr>
              <a:t>By</a:t>
            </a:r>
          </a:p>
        </p:txBody>
      </p:sp>
      <p:sp>
        <p:nvSpPr>
          <p:cNvPr id="2" name="Text Box 1"/>
          <p:cNvSpPr txBox="1"/>
          <p:nvPr/>
        </p:nvSpPr>
        <p:spPr>
          <a:xfrm>
            <a:off x="8208645" y="5429250"/>
            <a:ext cx="3983355" cy="1322070"/>
          </a:xfrm>
          <a:prstGeom prst="rect">
            <a:avLst/>
          </a:prstGeom>
          <a:noFill/>
        </p:spPr>
        <p:txBody>
          <a:bodyPr wrap="square" rtlCol="0">
            <a:spAutoFit/>
          </a:bodyPr>
          <a:lstStyle/>
          <a:p>
            <a:r>
              <a:rPr lang="en-US" sz="4000" dirty="0">
                <a:solidFill>
                  <a:srgbClr val="C00000"/>
                </a:solidFill>
                <a:latin typeface="Comic Sans MS" panose="030F0702030302020204"/>
                <a:sym typeface="+mn-ea"/>
              </a:rPr>
              <a:t>Bikram Gyawali</a:t>
            </a:r>
            <a:endParaRPr lang="en-US" sz="4000" dirty="0">
              <a:solidFill>
                <a:srgbClr val="C00000"/>
              </a:solidFill>
              <a:latin typeface="Comic Sans MS" panose="030F0702030302020204"/>
            </a:endParaRPr>
          </a:p>
          <a:p>
            <a:endParaRPr lang="en-US" sz="4000" dirty="0">
              <a:solidFill>
                <a:srgbClr val="C00000"/>
              </a:solidFill>
              <a:latin typeface="Comic Sans MS" panose="030F0702030302020204"/>
            </a:endParaRPr>
          </a:p>
        </p:txBody>
      </p:sp>
      <p:sp>
        <p:nvSpPr>
          <p:cNvPr id="8" name="TextBox 4"/>
          <p:cNvSpPr txBox="1"/>
          <p:nvPr/>
        </p:nvSpPr>
        <p:spPr>
          <a:xfrm>
            <a:off x="15360961" y="-975264"/>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US" sz="4400" kern="1200" dirty="0">
                <a:solidFill>
                  <a:srgbClr val="FFFFFF"/>
                </a:solidFill>
                <a:latin typeface="+mj-lt"/>
                <a:ea typeface="+mj-ea"/>
                <a:cs typeface="+mj-cs"/>
              </a:rPr>
              <a:t>Background </a:t>
            </a:r>
          </a:p>
        </p:txBody>
      </p:sp>
      <p:sp>
        <p:nvSpPr>
          <p:cNvPr id="9" name="Text Box 8"/>
          <p:cNvSpPr txBox="1"/>
          <p:nvPr/>
        </p:nvSpPr>
        <p:spPr>
          <a:xfrm>
            <a:off x="3986530" y="-1523365"/>
            <a:ext cx="5283835" cy="1106805"/>
          </a:xfrm>
          <a:prstGeom prst="rect">
            <a:avLst/>
          </a:prstGeom>
          <a:noFill/>
        </p:spPr>
        <p:txBody>
          <a:bodyPr wrap="square" rtlCol="0" anchor="b" anchorCtr="0">
            <a:spAutoFit/>
          </a:bodyPr>
          <a:lstStyle/>
          <a:p>
            <a:pPr algn="ctr"/>
            <a:r>
              <a:rPr lang="en-US" sz="6600" u="sng">
                <a:latin typeface="Elephant" panose="02020904090505020303" charset="0"/>
                <a:cs typeface="Elephant" panose="02020904090505020303" charset="0"/>
              </a:rPr>
              <a:t>Topic </a:t>
            </a:r>
            <a:r>
              <a:rPr lang="en-US" sz="4800" u="sng">
                <a:latin typeface="Elephant" panose="02020904090505020303" charset="0"/>
                <a:cs typeface="Elephant" panose="02020904090505020303" charset="0"/>
              </a:rPr>
              <a:t>Content</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anim calcmode="lin" valueType="num">
                                      <p:cBhvr>
                                        <p:cTn id="14" dur="2000" fill="hold"/>
                                        <p:tgtEl>
                                          <p:spTgt spid="5"/>
                                        </p:tgtEl>
                                        <p:attrNameLst>
                                          <p:attrName>ppt_x</p:attrName>
                                        </p:attrNameLst>
                                      </p:cBhvr>
                                      <p:tavLst>
                                        <p:tav tm="0">
                                          <p:val>
                                            <p:strVal val="#ppt_x"/>
                                          </p:val>
                                        </p:tav>
                                        <p:tav tm="100000">
                                          <p:val>
                                            <p:strVal val="#ppt_x"/>
                                          </p:val>
                                        </p:tav>
                                      </p:tavLst>
                                    </p:anim>
                                    <p:anim calcmode="lin" valueType="num">
                                      <p:cBhvr>
                                        <p:cTn id="15" dur="1800" decel="100000" fill="hold"/>
                                        <p:tgtEl>
                                          <p:spTgt spid="5"/>
                                        </p:tgtEl>
                                        <p:attrNameLst>
                                          <p:attrName>ppt_y</p:attrName>
                                        </p:attrNameLst>
                                      </p:cBhvr>
                                      <p:tavLst>
                                        <p:tav tm="0">
                                          <p:val>
                                            <p:strVal val="#ppt_y+1"/>
                                          </p:val>
                                        </p:tav>
                                        <p:tav tm="100000">
                                          <p:val>
                                            <p:strVal val="#ppt_y-.03"/>
                                          </p:val>
                                        </p:tav>
                                      </p:tavLst>
                                    </p:anim>
                                    <p:anim calcmode="lin" valueType="num">
                                      <p:cBhvr>
                                        <p:cTn id="16" dur="200" accel="100000" fill="hold">
                                          <p:stCondLst>
                                            <p:cond delay="1800"/>
                                          </p:stCondLst>
                                        </p:cTn>
                                        <p:tgtEl>
                                          <p:spTgt spid="5"/>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900" decel="100000" fill="hold"/>
                                        <p:tgtEl>
                                          <p:spTgt spid="6"/>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900" decel="100000" fill="hold"/>
                                        <p:tgtEl>
                                          <p:spTgt spid="7"/>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900" decel="100000" fill="hold"/>
                                        <p:tgtEl>
                                          <p:spTgt spid="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046597" y="107655"/>
            <a:ext cx="5980981" cy="5305245"/>
          </a:xfrm>
          <a:prstGeom prst="ellipse">
            <a:avLst/>
          </a:prstGeom>
          <a:solidFill>
            <a:schemeClr val="tx2">
              <a:lumMod val="25000"/>
              <a:lumOff val="75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400" dirty="0">
                <a:latin typeface="Comic Sans MS" panose="030F0702030302020204" charset="0"/>
                <a:cs typeface="Comic Sans MS" panose="030F0702030302020204" charset="0"/>
              </a:rPr>
              <a:t>Major Types/Forms of  Marriage</a:t>
            </a:r>
          </a:p>
        </p:txBody>
      </p:sp>
      <p:sp>
        <p:nvSpPr>
          <p:cNvPr id="2" name="Oval 1"/>
          <p:cNvSpPr/>
          <p:nvPr/>
        </p:nvSpPr>
        <p:spPr>
          <a:xfrm>
            <a:off x="-5765119" y="1488072"/>
            <a:ext cx="2789207" cy="2544792"/>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latin typeface="+mn-ea"/>
                <a:cs typeface="+mn-ea"/>
              </a:rPr>
              <a:t>Group Marriage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4" grpId="0" animBg="1"/>
      <p:bldP spid="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379212" y="219415"/>
            <a:ext cx="5980981" cy="5305245"/>
          </a:xfrm>
          <a:prstGeom prst="ellipse">
            <a:avLst/>
          </a:prstGeom>
          <a:solidFill>
            <a:schemeClr val="tx2">
              <a:lumMod val="25000"/>
              <a:lumOff val="75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400" dirty="0">
                <a:latin typeface="Comic Sans MS" panose="030F0702030302020204" charset="0"/>
                <a:cs typeface="Comic Sans MS" panose="030F0702030302020204" charset="0"/>
              </a:rPr>
              <a:t>Major Types/Forms of  Marriage</a:t>
            </a:r>
          </a:p>
        </p:txBody>
      </p:sp>
      <p:sp>
        <p:nvSpPr>
          <p:cNvPr id="5" name="Oval 4"/>
          <p:cNvSpPr/>
          <p:nvPr/>
        </p:nvSpPr>
        <p:spPr>
          <a:xfrm>
            <a:off x="46" y="604787"/>
            <a:ext cx="2789207" cy="2544792"/>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latin typeface="+mn-ea"/>
                <a:cs typeface="+mn-ea"/>
              </a:rPr>
              <a:t>Group Marriage</a:t>
            </a:r>
          </a:p>
        </p:txBody>
      </p:sp>
      <p:sp>
        <p:nvSpPr>
          <p:cNvPr id="6" name="Oval 5"/>
          <p:cNvSpPr/>
          <p:nvPr/>
        </p:nvSpPr>
        <p:spPr>
          <a:xfrm>
            <a:off x="14379201" y="-1216395"/>
            <a:ext cx="2789207" cy="2544792"/>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600" dirty="0">
                <a:latin typeface="+mn-ea"/>
                <a:cs typeface="+mn-ea"/>
              </a:rPr>
              <a:t>Monogamy</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4" grpId="0" animBg="1"/>
      <p:bldP spid="4" grpId="1" animBg="1"/>
      <p:bldP spid="5" grpId="0" animBg="1"/>
      <p:bldP spid="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830822" y="-215560"/>
            <a:ext cx="5980981" cy="5305245"/>
          </a:xfrm>
          <a:prstGeom prst="ellipse">
            <a:avLst/>
          </a:prstGeom>
          <a:solidFill>
            <a:schemeClr val="tx2">
              <a:lumMod val="25000"/>
              <a:lumOff val="75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400" dirty="0">
                <a:latin typeface="Comic Sans MS" panose="030F0702030302020204" charset="0"/>
                <a:cs typeface="Comic Sans MS" panose="030F0702030302020204" charset="0"/>
              </a:rPr>
              <a:t>Major Types/Forms of  Marriage</a:t>
            </a:r>
          </a:p>
        </p:txBody>
      </p:sp>
      <p:sp>
        <p:nvSpPr>
          <p:cNvPr id="5" name="Oval 4"/>
          <p:cNvSpPr/>
          <p:nvPr/>
        </p:nvSpPr>
        <p:spPr>
          <a:xfrm>
            <a:off x="1457371" y="464452"/>
            <a:ext cx="2789207" cy="2544792"/>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latin typeface="+mn-ea"/>
                <a:cs typeface="+mn-ea"/>
              </a:rPr>
              <a:t>Group Marriage</a:t>
            </a:r>
          </a:p>
        </p:txBody>
      </p:sp>
      <p:sp>
        <p:nvSpPr>
          <p:cNvPr id="6" name="Oval 5"/>
          <p:cNvSpPr/>
          <p:nvPr/>
        </p:nvSpPr>
        <p:spPr>
          <a:xfrm>
            <a:off x="9403341" y="265"/>
            <a:ext cx="2789207" cy="2544792"/>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600" dirty="0">
                <a:latin typeface="+mn-ea"/>
                <a:cs typeface="+mn-ea"/>
              </a:rPr>
              <a:t>Monogamy</a:t>
            </a:r>
          </a:p>
        </p:txBody>
      </p:sp>
      <p:sp>
        <p:nvSpPr>
          <p:cNvPr id="2" name="Oval 1"/>
          <p:cNvSpPr/>
          <p:nvPr/>
        </p:nvSpPr>
        <p:spPr>
          <a:xfrm>
            <a:off x="4754880" y="7686675"/>
            <a:ext cx="3100705" cy="2142490"/>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600" dirty="0">
                <a:latin typeface="+mn-ea"/>
                <a:cs typeface="+mn-ea"/>
              </a:rPr>
              <a:t>Experimental Marriage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4" grpId="0" animBg="1"/>
      <p:bldP spid="4" grpId="1" animBg="1"/>
      <p:bldP spid="5" grpId="0" animBg="1"/>
      <p:bldP spid="5" grpId="1" animBg="1"/>
      <p:bldP spid="6" grpId="0" animBg="1"/>
      <p:bldP spid="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046597" y="107655"/>
            <a:ext cx="5980981" cy="5305245"/>
          </a:xfrm>
          <a:prstGeom prst="ellipse">
            <a:avLst/>
          </a:prstGeom>
          <a:solidFill>
            <a:schemeClr val="tx2">
              <a:lumMod val="25000"/>
              <a:lumOff val="75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400" dirty="0">
                <a:latin typeface="Comic Sans MS" panose="030F0702030302020204" charset="0"/>
                <a:cs typeface="Comic Sans MS" panose="030F0702030302020204" charset="0"/>
              </a:rPr>
              <a:t>Major Types/Forms of  Marriage</a:t>
            </a:r>
          </a:p>
        </p:txBody>
      </p:sp>
      <p:sp>
        <p:nvSpPr>
          <p:cNvPr id="5" name="Oval 4"/>
          <p:cNvSpPr/>
          <p:nvPr/>
        </p:nvSpPr>
        <p:spPr>
          <a:xfrm>
            <a:off x="8509681" y="868312"/>
            <a:ext cx="2789207" cy="2544792"/>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latin typeface="+mn-ea"/>
                <a:cs typeface="+mn-ea"/>
              </a:rPr>
              <a:t>Group Marriage</a:t>
            </a:r>
          </a:p>
        </p:txBody>
      </p:sp>
      <p:sp>
        <p:nvSpPr>
          <p:cNvPr id="6" name="Oval 5"/>
          <p:cNvSpPr/>
          <p:nvPr/>
        </p:nvSpPr>
        <p:spPr>
          <a:xfrm>
            <a:off x="569221" y="868310"/>
            <a:ext cx="2789207" cy="2544792"/>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600" dirty="0">
                <a:latin typeface="+mn-ea"/>
                <a:cs typeface="+mn-ea"/>
              </a:rPr>
              <a:t>Monogamy</a:t>
            </a:r>
          </a:p>
        </p:txBody>
      </p:sp>
      <p:sp>
        <p:nvSpPr>
          <p:cNvPr id="7" name="Oval 6"/>
          <p:cNvSpPr/>
          <p:nvPr/>
        </p:nvSpPr>
        <p:spPr>
          <a:xfrm>
            <a:off x="4545965" y="4518660"/>
            <a:ext cx="3100705" cy="2142490"/>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600" dirty="0">
                <a:latin typeface="+mn-ea"/>
                <a:cs typeface="+mn-ea"/>
              </a:rPr>
              <a:t>Experimental Marriage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4" grpId="0" animBg="1"/>
      <p:bldP spid="4" grpId="1" animBg="1"/>
      <p:bldP spid="5" grpId="0" animBg="1"/>
      <p:bldP spid="5" grpId="1" animBg="1"/>
      <p:bldP spid="6" grpId="0" animBg="1"/>
      <p:bldP spid="6" grpId="1" animBg="1"/>
      <p:bldP spid="7" grpId="0" bldLvl="0" animBg="1"/>
      <p:bldP spid="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mn-ea"/>
              <a:cs typeface="+mn-ea"/>
            </a:endParaRPr>
          </a:p>
        </p:txBody>
      </p:sp>
      <p:sp>
        <p:nvSpPr>
          <p:cNvPr id="3" name="Oval 2">
            <a:hlinkClick r:id="rId3" action="ppaction://hlinksldjump"/>
          </p:cNvPr>
          <p:cNvSpPr/>
          <p:nvPr/>
        </p:nvSpPr>
        <p:spPr>
          <a:xfrm>
            <a:off x="1270" y="187325"/>
            <a:ext cx="2857500" cy="2415540"/>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Comic Sans MS" panose="030F0702030302020204" charset="0"/>
                <a:cs typeface="Comic Sans MS" panose="030F0702030302020204" charset="0"/>
              </a:rPr>
              <a:t>Group Marriage</a:t>
            </a:r>
          </a:p>
        </p:txBody>
      </p:sp>
      <p:sp>
        <p:nvSpPr>
          <p:cNvPr id="5" name="TextBox 4"/>
          <p:cNvSpPr txBox="1"/>
          <p:nvPr/>
        </p:nvSpPr>
        <p:spPr>
          <a:xfrm>
            <a:off x="251892" y="1894360"/>
            <a:ext cx="2850455"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sz="2800" dirty="0">
              <a:solidFill>
                <a:schemeClr val="tx1"/>
              </a:solidFill>
              <a:latin typeface="+mn-ea"/>
              <a:cs typeface="+mn-ea"/>
            </a:endParaRPr>
          </a:p>
          <a:p>
            <a:endParaRPr lang="en-US" sz="2800" dirty="0">
              <a:solidFill>
                <a:schemeClr val="tx1"/>
              </a:solidFill>
              <a:latin typeface="+mn-ea"/>
              <a:cs typeface="+mn-ea"/>
            </a:endParaRPr>
          </a:p>
          <a:p>
            <a:r>
              <a:rPr lang="en-US" sz="2800" dirty="0">
                <a:solidFill>
                  <a:schemeClr val="tx1"/>
                </a:solidFill>
                <a:latin typeface="+mn-ea"/>
                <a:ea typeface="+mn-lt"/>
                <a:cs typeface="+mn-ea"/>
              </a:rPr>
              <a:t>Group marriage is a type of marriage where multiple people are married to each other at the same time, forming a single marital unit</a:t>
            </a:r>
            <a:endParaRPr lang="en-US" sz="2800" dirty="0">
              <a:solidFill>
                <a:schemeClr val="tx1"/>
              </a:solidFill>
              <a:latin typeface="+mn-ea"/>
              <a:cs typeface="+mn-ea"/>
            </a:endParaRPr>
          </a:p>
          <a:p>
            <a:endParaRPr lang="en-US" sz="2800" dirty="0">
              <a:solidFill>
                <a:schemeClr val="tx1"/>
              </a:solidFill>
              <a:latin typeface="+mn-ea"/>
              <a:cs typeface="+mn-ea"/>
            </a:endParaRPr>
          </a:p>
          <a:p>
            <a:endParaRPr lang="en-US" sz="2800" dirty="0">
              <a:solidFill>
                <a:schemeClr val="tx1"/>
              </a:solidFill>
              <a:latin typeface="+mn-ea"/>
              <a:cs typeface="+mn-ea"/>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3" grpId="0" bldLvl="0" animBg="1"/>
      <p:bldP spid="3" grpId="1" animBg="1"/>
      <p:bldP spid="5" grpId="0"/>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mn-ea"/>
              <a:cs typeface="+mn-ea"/>
            </a:endParaRPr>
          </a:p>
        </p:txBody>
      </p:sp>
      <p:sp>
        <p:nvSpPr>
          <p:cNvPr id="3" name="Oval 2">
            <a:hlinkClick r:id="rId3" action="ppaction://hlinksldjump"/>
          </p:cNvPr>
          <p:cNvSpPr/>
          <p:nvPr/>
        </p:nvSpPr>
        <p:spPr>
          <a:xfrm>
            <a:off x="-2929255" y="-606425"/>
            <a:ext cx="2857500" cy="2415540"/>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Comic Sans MS" panose="030F0702030302020204" charset="0"/>
                <a:cs typeface="Comic Sans MS" panose="030F0702030302020204" charset="0"/>
              </a:rPr>
              <a:t>Group Marriage</a:t>
            </a:r>
          </a:p>
        </p:txBody>
      </p:sp>
      <p:sp>
        <p:nvSpPr>
          <p:cNvPr id="5" name="TextBox 4"/>
          <p:cNvSpPr txBox="1"/>
          <p:nvPr/>
        </p:nvSpPr>
        <p:spPr>
          <a:xfrm>
            <a:off x="-3950538" y="2257580"/>
            <a:ext cx="2850455"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sz="2800" dirty="0">
              <a:solidFill>
                <a:schemeClr val="bg1"/>
              </a:solidFill>
              <a:latin typeface="+mn-ea"/>
              <a:cs typeface="+mn-ea"/>
            </a:endParaRPr>
          </a:p>
          <a:p>
            <a:endParaRPr lang="en-US" sz="2800" dirty="0">
              <a:solidFill>
                <a:schemeClr val="bg1"/>
              </a:solidFill>
              <a:latin typeface="+mn-ea"/>
              <a:cs typeface="+mn-ea"/>
            </a:endParaRPr>
          </a:p>
          <a:p>
            <a:r>
              <a:rPr lang="en-US" sz="2800" dirty="0">
                <a:solidFill>
                  <a:schemeClr val="bg1"/>
                </a:solidFill>
                <a:latin typeface="+mn-ea"/>
                <a:ea typeface="+mn-lt"/>
                <a:cs typeface="+mn-ea"/>
              </a:rPr>
              <a:t>Group marriage is a type of marriage where multiple people are married to each other at the same time, forming a single marital unit</a:t>
            </a:r>
            <a:endParaRPr lang="en-US" sz="2800" dirty="0">
              <a:solidFill>
                <a:schemeClr val="bg1"/>
              </a:solidFill>
              <a:latin typeface="+mn-ea"/>
              <a:cs typeface="+mn-ea"/>
            </a:endParaRPr>
          </a:p>
          <a:p>
            <a:endParaRPr lang="en-US" sz="2800" dirty="0">
              <a:solidFill>
                <a:schemeClr val="bg1"/>
              </a:solidFill>
              <a:latin typeface="+mn-ea"/>
              <a:cs typeface="+mn-ea"/>
            </a:endParaRPr>
          </a:p>
          <a:p>
            <a:endParaRPr lang="en-US" sz="2800" dirty="0">
              <a:solidFill>
                <a:schemeClr val="bg1"/>
              </a:solidFill>
              <a:latin typeface="+mn-ea"/>
              <a:cs typeface="+mn-ea"/>
            </a:endParaRPr>
          </a:p>
        </p:txBody>
      </p:sp>
      <p:graphicFrame>
        <p:nvGraphicFramePr>
          <p:cNvPr id="8" name="Diagram 7"/>
          <p:cNvGraphicFramePr/>
          <p:nvPr/>
        </p:nvGraphicFramePr>
        <p:xfrm>
          <a:off x="1976805" y="-1267208"/>
          <a:ext cx="7934130" cy="86034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61" name="TextBox 1260"/>
          <p:cNvSpPr txBox="1"/>
          <p:nvPr/>
        </p:nvSpPr>
        <p:spPr>
          <a:xfrm>
            <a:off x="2365227" y="2257188"/>
            <a:ext cx="1984744" cy="1568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dirty="0">
                <a:solidFill>
                  <a:schemeClr val="bg1"/>
                </a:solidFill>
                <a:latin typeface="Comic Sans MS" panose="030F0702030302020204" charset="0"/>
                <a:cs typeface="Comic Sans MS" panose="030F0702030302020204" charset="0"/>
              </a:rPr>
              <a:t>Types Of Group Marriage</a:t>
            </a:r>
          </a:p>
        </p:txBody>
      </p:sp>
      <p:sp>
        <p:nvSpPr>
          <p:cNvPr id="4" name="Text Box 3"/>
          <p:cNvSpPr txBox="1"/>
          <p:nvPr/>
        </p:nvSpPr>
        <p:spPr>
          <a:xfrm>
            <a:off x="4879975" y="778510"/>
            <a:ext cx="309880" cy="368300"/>
          </a:xfrm>
          <a:prstGeom prst="rect">
            <a:avLst/>
          </a:prstGeom>
          <a:noFill/>
        </p:spPr>
        <p:txBody>
          <a:bodyPr wrap="none" rtlCol="0">
            <a:spAutoFit/>
          </a:bodyPr>
          <a:lstStyle/>
          <a:p>
            <a:endParaRPr 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000" fill="hold">
                                          <p:stCondLst>
                                            <p:cond delay="0"/>
                                          </p:stCondLst>
                                        </p:cTn>
                                        <p:tgtEl>
                                          <p:spTgt spid="1261"/>
                                        </p:tgtEl>
                                        <p:attrNameLst>
                                          <p:attrName>style.visibility</p:attrName>
                                        </p:attrNameLst>
                                      </p:cBhvr>
                                      <p:to>
                                        <p:strVal val="visible"/>
                                      </p:to>
                                    </p:set>
                                    <p:anim calcmode="lin" valueType="num">
                                      <p:cBhvr>
                                        <p:cTn id="7" dur="1000" fill="hold"/>
                                        <p:tgtEl>
                                          <p:spTgt spid="1261"/>
                                        </p:tgtEl>
                                        <p:attrNameLst>
                                          <p:attrName>ppt_w</p:attrName>
                                        </p:attrNameLst>
                                      </p:cBhvr>
                                      <p:tavLst>
                                        <p:tav tm="0">
                                          <p:val>
                                            <p:fltVal val="0"/>
                                          </p:val>
                                        </p:tav>
                                        <p:tav tm="100000">
                                          <p:val>
                                            <p:strVal val="#ppt_w"/>
                                          </p:val>
                                        </p:tav>
                                      </p:tavLst>
                                    </p:anim>
                                    <p:anim calcmode="lin" valueType="num">
                                      <p:cBhvr>
                                        <p:cTn id="8" dur="1000" fill="hold"/>
                                        <p:tgtEl>
                                          <p:spTgt spid="1261"/>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000"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5" grpId="0"/>
      <p:bldP spid="5" grpId="1"/>
      <p:bldP spid="1261" grpId="0"/>
      <p:bldP spid="126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601720" y="0"/>
            <a:ext cx="4214495" cy="1899920"/>
          </a:xfrm>
          <a:prstGeom prst="ellipse">
            <a:avLst/>
          </a:prstGeom>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000" dirty="0">
                <a:solidFill>
                  <a:schemeClr val="bg1"/>
                </a:solidFill>
                <a:latin typeface="+mj-lt"/>
                <a:ea typeface="+mj-ea"/>
                <a:cs typeface="+mj-cs"/>
              </a:rPr>
              <a:t>Polyandry</a:t>
            </a:r>
          </a:p>
        </p:txBody>
      </p:sp>
      <p:sp>
        <p:nvSpPr>
          <p:cNvPr id="4" name="TextBox 3"/>
          <p:cNvSpPr txBox="1"/>
          <p:nvPr/>
        </p:nvSpPr>
        <p:spPr>
          <a:xfrm>
            <a:off x="4185351" y="1899974"/>
            <a:ext cx="3822189" cy="3742762"/>
          </a:xfrm>
          <a:prstGeom prst="rect">
            <a:avLst/>
          </a:prstGeom>
        </p:spPr>
        <p:txBody>
          <a:bodyPr rot="0" spcFirstLastPara="0" vertOverflow="overflow" horzOverflow="overflow" vert="horz" lIns="91440" tIns="45720" rIns="91440" bIns="45720" numCol="1" spcCol="0" rtlCol="0" fromWordArt="0" anchor="t" anchorCtr="0" forceAA="0" compatLnSpc="1">
            <a:noAutofit/>
          </a:bodyPr>
          <a:lstStyle/>
          <a:p>
            <a:pPr indent="-228600">
              <a:lnSpc>
                <a:spcPct val="90000"/>
              </a:lnSpc>
              <a:spcAft>
                <a:spcPts val="600"/>
              </a:spcAft>
              <a:buFont typeface="Arial" panose="020B0604020202020204" pitchFamily="34" charset="0"/>
              <a:buChar char="•"/>
            </a:pPr>
            <a:endParaRPr lang="en-US" sz="2800" dirty="0">
              <a:latin typeface="+mn-ea"/>
              <a:cs typeface="+mn-ea"/>
            </a:endParaRPr>
          </a:p>
          <a:p>
            <a:pPr indent="0">
              <a:lnSpc>
                <a:spcPct val="90000"/>
              </a:lnSpc>
              <a:spcAft>
                <a:spcPts val="600"/>
              </a:spcAft>
              <a:buFont typeface="Arial" panose="020B0604020202020204" pitchFamily="34" charset="0"/>
              <a:buNone/>
            </a:pPr>
            <a:r>
              <a:rPr lang="en-US" sz="2800" dirty="0">
                <a:latin typeface="+mn-ea"/>
                <a:cs typeface="+mn-ea"/>
              </a:rPr>
              <a:t>Polyandry is a form of marriage in which a woman has multiple husbands at the same time. Indigenous cultures in the Himalayan religion, such as Tibetans and the Naxi people of China practiced this type of marriage </a:t>
            </a:r>
          </a:p>
        </p:txBody>
      </p:sp>
      <p:pic>
        <p:nvPicPr>
          <p:cNvPr id="2" name="Picture 1" descr="4 Countries Where Women Have Multiple Husbands – The Whistler Newspaper"/>
          <p:cNvPicPr>
            <a:picLocks noChangeAspect="1"/>
          </p:cNvPicPr>
          <p:nvPr/>
        </p:nvPicPr>
        <p:blipFill rotWithShape="1">
          <a:blip r:embed="rId3"/>
          <a:srcRect l="10694" r="2946" b="1"/>
          <a:stretch>
            <a:fillRect/>
          </a:stretch>
        </p:blipFill>
        <p:spPr>
          <a:xfrm>
            <a:off x="-9669779" y="-7618720"/>
            <a:ext cx="9669642" cy="6857990"/>
          </a:xfrm>
          <a:prstGeom prst="rect">
            <a:avLst/>
          </a:prstGeom>
          <a:solidFill>
            <a:srgbClr val="FFFFFF"/>
          </a:solidFill>
          <a:scene3d>
            <a:camera prst="orthographicFront"/>
            <a:lightRig rig="threePt" dir="t">
              <a:rot lat="0" lon="0" rev="2700000"/>
            </a:lightRig>
          </a:scene3d>
          <a:sp3d>
            <a:bevelT h="38100"/>
            <a:contourClr>
              <a:srgbClr val="C0C0C0"/>
            </a:contourClr>
          </a:sp3d>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par>
    </p:tnLst>
    <p:bldLst>
      <p:bldP spid="3" grpId="0" animBg="1"/>
      <p:bldP spid="3" grpId="1" animBg="1"/>
      <p:bldP spid="4" grpId="0"/>
      <p:bldP spid="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4 Countries Where Women Have Multiple Husbands – The Whistler Newspaper"/>
          <p:cNvPicPr>
            <a:picLocks noChangeAspect="1"/>
          </p:cNvPicPr>
          <p:nvPr/>
        </p:nvPicPr>
        <p:blipFill rotWithShape="1">
          <a:blip r:embed="rId3"/>
          <a:srcRect l="10694" r="2946" b="1"/>
          <a:stretch>
            <a:fillRect/>
          </a:stretch>
        </p:blipFill>
        <p:spPr>
          <a:xfrm>
            <a:off x="1" y="10"/>
            <a:ext cx="9669642" cy="6857990"/>
          </a:xfrm>
          <a:prstGeom prst="rect">
            <a:avLst/>
          </a:prstGeom>
          <a:solidFill>
            <a:srgbClr val="FFFFFF"/>
          </a:solidFill>
          <a:scene3d>
            <a:camera prst="orthographicFront"/>
            <a:lightRig rig="threePt" dir="t">
              <a:rot lat="0" lon="0" rev="2700000"/>
            </a:lightRig>
          </a:scene3d>
          <a:sp3d>
            <a:bevelT h="38100"/>
            <a:contourClr>
              <a:srgbClr val="C0C0C0"/>
            </a:contourClr>
          </a:sp3d>
        </p:spPr>
      </p:pic>
      <p:sp>
        <p:nvSpPr>
          <p:cNvPr id="12" name="Rectangle 11"/>
          <p:cNvSpPr>
            <a:spLocks noGrp="1" noRot="1" noChangeAspect="1" noMove="1" noResize="1" noEditPoints="1" noAdjustHandles="1" noChangeArrowheads="1" noChangeShapeType="1" noTextEdit="1"/>
          </p:cNvSpPr>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862570" y="63500"/>
            <a:ext cx="4079875" cy="1899920"/>
          </a:xfrm>
          <a:prstGeom prst="ellipse">
            <a:avLst/>
          </a:prstGeom>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p>
            <a:pPr>
              <a:lnSpc>
                <a:spcPct val="90000"/>
              </a:lnSpc>
              <a:spcBef>
                <a:spcPct val="0"/>
              </a:spcBef>
              <a:spcAft>
                <a:spcPts val="600"/>
              </a:spcAft>
            </a:pPr>
            <a:r>
              <a:rPr lang="en-US" sz="4000" dirty="0">
                <a:solidFill>
                  <a:schemeClr val="bg1"/>
                </a:solidFill>
                <a:latin typeface="+mj-lt"/>
                <a:ea typeface="+mj-ea"/>
                <a:cs typeface="+mj-cs"/>
              </a:rPr>
              <a:t>Polyandry</a:t>
            </a:r>
          </a:p>
        </p:txBody>
      </p:sp>
      <p:sp>
        <p:nvSpPr>
          <p:cNvPr id="4" name="TextBox 3"/>
          <p:cNvSpPr txBox="1"/>
          <p:nvPr/>
        </p:nvSpPr>
        <p:spPr>
          <a:xfrm>
            <a:off x="8121081" y="1844729"/>
            <a:ext cx="3822189" cy="3742762"/>
          </a:xfrm>
          <a:prstGeom prst="rect">
            <a:avLst/>
          </a:prstGeom>
        </p:spPr>
        <p:txBody>
          <a:bodyPr rot="0" spcFirstLastPara="0" vertOverflow="overflow" horzOverflow="overflow" vert="horz" lIns="91440" tIns="45720" rIns="91440" bIns="45720" numCol="1" spcCol="0" rtlCol="0" fromWordArt="0" anchor="t" anchorCtr="0" forceAA="0" compatLnSpc="1">
            <a:noAutofit/>
          </a:bodyPr>
          <a:lstStyle/>
          <a:p>
            <a:pPr indent="-228600">
              <a:lnSpc>
                <a:spcPct val="90000"/>
              </a:lnSpc>
              <a:spcAft>
                <a:spcPts val="600"/>
              </a:spcAft>
              <a:buFont typeface="Arial" panose="020B0604020202020204" pitchFamily="34" charset="0"/>
              <a:buChar char="•"/>
            </a:pPr>
            <a:endParaRPr lang="en-US" sz="2800" dirty="0">
              <a:latin typeface="+mn-ea"/>
              <a:cs typeface="+mn-ea"/>
            </a:endParaRPr>
          </a:p>
          <a:p>
            <a:pPr indent="0">
              <a:lnSpc>
                <a:spcPct val="90000"/>
              </a:lnSpc>
              <a:spcAft>
                <a:spcPts val="600"/>
              </a:spcAft>
              <a:buFont typeface="Arial" panose="020B0604020202020204" pitchFamily="34" charset="0"/>
              <a:buNone/>
            </a:pPr>
            <a:r>
              <a:rPr lang="en-US" sz="2800" dirty="0">
                <a:latin typeface="+mn-ea"/>
                <a:cs typeface="+mn-ea"/>
              </a:rPr>
              <a:t>Polyandry is a form of marriage in which a woman has multiple husbands at the same time. Indigenous cultures in the Himalayan religion, such as Tibetans and the Naxi people of China practiced this type of marriage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3" grpId="0" animBg="1"/>
      <p:bldP spid="3" grpId="1" animBg="1"/>
      <p:bldP spid="4" grpId="0"/>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mn-ea"/>
              <a:cs typeface="+mn-ea"/>
            </a:endParaRPr>
          </a:p>
        </p:txBody>
      </p:sp>
      <p:sp>
        <p:nvSpPr>
          <p:cNvPr id="3" name="Oval 2"/>
          <p:cNvSpPr/>
          <p:nvPr/>
        </p:nvSpPr>
        <p:spPr>
          <a:xfrm>
            <a:off x="405241" y="72890"/>
            <a:ext cx="2285998" cy="2214111"/>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Comic Sans MS" panose="030F0702030302020204" charset="0"/>
                <a:cs typeface="Comic Sans MS" panose="030F0702030302020204" charset="0"/>
              </a:rPr>
              <a:t>Fraternal Polyandry</a:t>
            </a:r>
          </a:p>
        </p:txBody>
      </p:sp>
      <p:sp>
        <p:nvSpPr>
          <p:cNvPr id="16" name="Rectangle: Rounded Corners 15"/>
          <p:cNvSpPr/>
          <p:nvPr/>
        </p:nvSpPr>
        <p:spPr>
          <a:xfrm>
            <a:off x="3992880" y="292435"/>
            <a:ext cx="3565584" cy="1495244"/>
          </a:xfrm>
          <a:prstGeom prst="roundRect">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Comic Sans MS" panose="030F0702030302020204" charset="0"/>
                <a:cs typeface="Comic Sans MS" panose="030F0702030302020204" charset="0"/>
              </a:rPr>
              <a:t>Types of Polyandry</a:t>
            </a:r>
            <a:r>
              <a:rPr lang="en-US" sz="2800" dirty="0">
                <a:latin typeface="Comic Sans MS" panose="030F0702030302020204" charset="0"/>
                <a:cs typeface="Comic Sans MS" panose="030F0702030302020204" charset="0"/>
              </a:rPr>
              <a:t> </a:t>
            </a:r>
          </a:p>
        </p:txBody>
      </p:sp>
      <p:sp>
        <p:nvSpPr>
          <p:cNvPr id="18" name="Arrow: Left 17"/>
          <p:cNvSpPr/>
          <p:nvPr/>
        </p:nvSpPr>
        <p:spPr>
          <a:xfrm>
            <a:off x="2758440" y="837625"/>
            <a:ext cx="1236452" cy="531962"/>
          </a:xfrm>
          <a:prstGeom prst="leftArrow">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n-ea"/>
              <a:cs typeface="+mn-ea"/>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000" fill="hold">
                                          <p:stCondLst>
                                            <p:cond delay="0"/>
                                          </p:stCondLst>
                                        </p:cTn>
                                        <p:tgtEl>
                                          <p:spTgt spid="18"/>
                                        </p:tgtEl>
                                        <p:attrNameLst>
                                          <p:attrName>style.visibility</p:attrName>
                                        </p:attrNameLst>
                                      </p:cBhvr>
                                      <p:to>
                                        <p:strVal val="visible"/>
                                      </p:to>
                                    </p:set>
                                    <p:animEffect transition="in" filter="wipe(right)">
                                      <p:cBhvr>
                                        <p:cTn id="7" dur="1000"/>
                                        <p:tgtEl>
                                          <p:spTgt spid="18"/>
                                        </p:tgtEl>
                                      </p:cBhvr>
                                    </p:animEffect>
                                  </p:childTnLst>
                                </p:cTn>
                              </p:par>
                            </p:childTnLst>
                          </p:cTn>
                        </p:par>
                        <p:par>
                          <p:cTn id="8" fill="hold">
                            <p:stCondLst>
                              <p:cond delay="1000"/>
                            </p:stCondLst>
                            <p:childTnLst>
                              <p:par>
                                <p:cTn id="9" presetID="22" presetClass="entr" presetSubtype="2" fill="hold" grpId="0" nodeType="afterEffect">
                                  <p:stCondLst>
                                    <p:cond delay="0"/>
                                  </p:stCondLst>
                                  <p:childTnLst>
                                    <p:set>
                                      <p:cBhvr>
                                        <p:cTn id="10" dur="1000" fill="hold">
                                          <p:stCondLst>
                                            <p:cond delay="0"/>
                                          </p:stCondLst>
                                        </p:cTn>
                                        <p:tgtEl>
                                          <p:spTgt spid="3"/>
                                        </p:tgtEl>
                                        <p:attrNameLst>
                                          <p:attrName>style.visibility</p:attrName>
                                        </p:attrNameLst>
                                      </p:cBhvr>
                                      <p:to>
                                        <p:strVal val="visible"/>
                                      </p:to>
                                    </p:set>
                                    <p:animEffect transition="in" filter="wipe(right)">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8" grpId="0" animBg="1"/>
      <p:bldP spid="1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mn-ea"/>
              <a:cs typeface="+mn-ea"/>
            </a:endParaRPr>
          </a:p>
        </p:txBody>
      </p:sp>
      <p:sp>
        <p:nvSpPr>
          <p:cNvPr id="9" name="TextBox 8"/>
          <p:cNvSpPr txBox="1"/>
          <p:nvPr/>
        </p:nvSpPr>
        <p:spPr>
          <a:xfrm>
            <a:off x="218670" y="2184690"/>
            <a:ext cx="3358283" cy="4523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dirty="0">
                <a:solidFill>
                  <a:schemeClr val="tx1"/>
                </a:solidFill>
                <a:latin typeface="+mn-ea"/>
                <a:cs typeface="+mn-ea"/>
              </a:rPr>
              <a:t/>
            </a:r>
            <a:br>
              <a:rPr lang="en-US" sz="2400" dirty="0">
                <a:solidFill>
                  <a:schemeClr val="tx1"/>
                </a:solidFill>
                <a:latin typeface="+mn-ea"/>
                <a:cs typeface="+mn-ea"/>
              </a:rPr>
            </a:br>
            <a:r>
              <a:rPr lang="en-US" sz="2400" dirty="0">
                <a:solidFill>
                  <a:schemeClr val="tx1"/>
                </a:solidFill>
                <a:latin typeface="+mn-ea"/>
                <a:ea typeface="+mn-lt"/>
                <a:cs typeface="+mn-ea"/>
              </a:rPr>
              <a:t>Fraternal polyandry is a form of polyandry where a woman is married to two or more brothers of the same household at the same time. This practice is found in some cultures, particularly in the Himalayan region and parts of India</a:t>
            </a:r>
          </a:p>
        </p:txBody>
      </p:sp>
      <p:sp>
        <p:nvSpPr>
          <p:cNvPr id="16" name="Rectangle: Rounded Corners 15"/>
          <p:cNvSpPr/>
          <p:nvPr/>
        </p:nvSpPr>
        <p:spPr>
          <a:xfrm>
            <a:off x="3992880" y="292435"/>
            <a:ext cx="3565584" cy="1495244"/>
          </a:xfrm>
          <a:prstGeom prst="roundRect">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Comic Sans MS" panose="030F0702030302020204" charset="0"/>
                <a:cs typeface="Comic Sans MS" panose="030F0702030302020204" charset="0"/>
              </a:rPr>
              <a:t>Types of Polyandry</a:t>
            </a:r>
            <a:r>
              <a:rPr lang="en-US" sz="2800" dirty="0">
                <a:latin typeface="Comic Sans MS" panose="030F0702030302020204" charset="0"/>
                <a:cs typeface="Comic Sans MS" panose="030F0702030302020204" charset="0"/>
              </a:rPr>
              <a:t>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49425" y="248285"/>
            <a:ext cx="5283835" cy="1106805"/>
          </a:xfrm>
          <a:prstGeom prst="rect">
            <a:avLst/>
          </a:prstGeom>
          <a:noFill/>
        </p:spPr>
        <p:txBody>
          <a:bodyPr wrap="square" rtlCol="0" anchor="b" anchorCtr="0">
            <a:spAutoFit/>
          </a:bodyPr>
          <a:lstStyle/>
          <a:p>
            <a:pPr algn="ctr"/>
            <a:r>
              <a:rPr lang="en-US" sz="6600" u="sng">
                <a:latin typeface="Elephant" panose="02020904090505020303" charset="0"/>
                <a:cs typeface="Elephant" panose="02020904090505020303" charset="0"/>
              </a:rPr>
              <a:t>Topic </a:t>
            </a:r>
            <a:r>
              <a:rPr lang="en-US" sz="4800" u="sng">
                <a:latin typeface="Elephant" panose="02020904090505020303" charset="0"/>
                <a:cs typeface="Elephant" panose="02020904090505020303" charset="0"/>
              </a:rPr>
              <a:t>Content</a:t>
            </a:r>
          </a:p>
        </p:txBody>
      </p:sp>
      <p:sp>
        <p:nvSpPr>
          <p:cNvPr id="3" name="Text Box 2"/>
          <p:cNvSpPr txBox="1"/>
          <p:nvPr/>
        </p:nvSpPr>
        <p:spPr>
          <a:xfrm>
            <a:off x="320040" y="1897380"/>
            <a:ext cx="4994910" cy="829945"/>
          </a:xfrm>
          <a:prstGeom prst="rect">
            <a:avLst/>
          </a:prstGeom>
          <a:noFill/>
        </p:spPr>
        <p:txBody>
          <a:bodyPr wrap="square" rtlCol="0">
            <a:spAutoFit/>
          </a:bodyPr>
          <a:lstStyle/>
          <a:p>
            <a:r>
              <a:rPr lang="en-US" sz="4800" u="sng" dirty="0">
                <a:latin typeface="Elephant" panose="02020904090505020303" charset="0"/>
                <a:cs typeface="Elephant" panose="02020904090505020303" charset="0"/>
              </a:rPr>
              <a:t>Back Ground</a:t>
            </a:r>
          </a:p>
        </p:txBody>
      </p:sp>
      <p:sp>
        <p:nvSpPr>
          <p:cNvPr id="4" name="Text Box 3"/>
          <p:cNvSpPr txBox="1"/>
          <p:nvPr/>
        </p:nvSpPr>
        <p:spPr>
          <a:xfrm>
            <a:off x="1936750" y="3084830"/>
            <a:ext cx="4375785" cy="829945"/>
          </a:xfrm>
          <a:prstGeom prst="rect">
            <a:avLst/>
          </a:prstGeom>
          <a:noFill/>
        </p:spPr>
        <p:txBody>
          <a:bodyPr wrap="square" rtlCol="0">
            <a:spAutoFit/>
          </a:bodyPr>
          <a:lstStyle/>
          <a:p>
            <a:r>
              <a:rPr lang="en-US" sz="4800" u="sng" dirty="0">
                <a:latin typeface="Elephant" panose="02020904090505020303" charset="0"/>
                <a:cs typeface="Elephant" panose="02020904090505020303" charset="0"/>
              </a:rPr>
              <a:t>Definition</a:t>
            </a:r>
          </a:p>
        </p:txBody>
      </p:sp>
      <p:sp>
        <p:nvSpPr>
          <p:cNvPr id="5" name="Text Box 4"/>
          <p:cNvSpPr txBox="1"/>
          <p:nvPr/>
        </p:nvSpPr>
        <p:spPr>
          <a:xfrm>
            <a:off x="3943985" y="3986530"/>
            <a:ext cx="4375785" cy="829945"/>
          </a:xfrm>
          <a:prstGeom prst="rect">
            <a:avLst/>
          </a:prstGeom>
          <a:noFill/>
        </p:spPr>
        <p:txBody>
          <a:bodyPr wrap="square" rtlCol="0">
            <a:spAutoFit/>
          </a:bodyPr>
          <a:lstStyle/>
          <a:p>
            <a:r>
              <a:rPr lang="en-US" sz="4800" u="sng">
                <a:latin typeface="Elephant" panose="02020904090505020303" charset="0"/>
                <a:cs typeface="Elephant" panose="02020904090505020303" charset="0"/>
              </a:rPr>
              <a:t>Types/Form </a:t>
            </a:r>
          </a:p>
        </p:txBody>
      </p:sp>
      <p:sp>
        <p:nvSpPr>
          <p:cNvPr id="6" name="Text Box 5"/>
          <p:cNvSpPr txBox="1"/>
          <p:nvPr/>
        </p:nvSpPr>
        <p:spPr>
          <a:xfrm>
            <a:off x="5138420" y="5055235"/>
            <a:ext cx="4375785" cy="829945"/>
          </a:xfrm>
          <a:prstGeom prst="rect">
            <a:avLst/>
          </a:prstGeom>
          <a:noFill/>
        </p:spPr>
        <p:txBody>
          <a:bodyPr wrap="square" rtlCol="0">
            <a:spAutoFit/>
          </a:bodyPr>
          <a:lstStyle/>
          <a:p>
            <a:r>
              <a:rPr lang="en-US" sz="4800" u="sng">
                <a:latin typeface="Elephant" panose="02020904090505020303" charset="0"/>
                <a:cs typeface="Elephant" panose="02020904090505020303" charset="0"/>
              </a:rPr>
              <a:t>General Rule </a:t>
            </a:r>
          </a:p>
        </p:txBody>
      </p:sp>
      <p:sp>
        <p:nvSpPr>
          <p:cNvPr id="7" name="Text Box 6"/>
          <p:cNvSpPr txBox="1"/>
          <p:nvPr/>
        </p:nvSpPr>
        <p:spPr>
          <a:xfrm>
            <a:off x="8441055" y="5932805"/>
            <a:ext cx="4375785" cy="829945"/>
          </a:xfrm>
          <a:prstGeom prst="rect">
            <a:avLst/>
          </a:prstGeom>
          <a:noFill/>
        </p:spPr>
        <p:txBody>
          <a:bodyPr wrap="square" rtlCol="0">
            <a:spAutoFit/>
          </a:bodyPr>
          <a:lstStyle/>
          <a:p>
            <a:r>
              <a:rPr lang="en-US" sz="4800" u="sng">
                <a:latin typeface="Elephant" panose="02020904090505020303" charset="0"/>
                <a:cs typeface="Elephant" panose="02020904090505020303" charset="0"/>
              </a:rPr>
              <a:t>Conculsion</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000"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000"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000"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000"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000"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p:bldP spid="6" grpId="1"/>
      <p:bldP spid="7" grpId="0"/>
      <p:bldP spid="7"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mn-ea"/>
              <a:cs typeface="+mn-ea"/>
            </a:endParaRPr>
          </a:p>
        </p:txBody>
      </p:sp>
      <p:sp>
        <p:nvSpPr>
          <p:cNvPr id="14" name="Oval 13"/>
          <p:cNvSpPr/>
          <p:nvPr/>
        </p:nvSpPr>
        <p:spPr>
          <a:xfrm>
            <a:off x="8686598" y="72890"/>
            <a:ext cx="2774829" cy="2214112"/>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latin typeface="Comic Sans MS" panose="030F0702030302020204" charset="0"/>
                <a:cs typeface="Comic Sans MS" panose="030F0702030302020204" charset="0"/>
              </a:rPr>
              <a:t>Non-fraternal Polyandry</a:t>
            </a:r>
          </a:p>
        </p:txBody>
      </p:sp>
      <p:sp>
        <p:nvSpPr>
          <p:cNvPr id="15" name="TextBox 14"/>
          <p:cNvSpPr txBox="1"/>
          <p:nvPr/>
        </p:nvSpPr>
        <p:spPr>
          <a:xfrm>
            <a:off x="8586293" y="2285331"/>
            <a:ext cx="3358283" cy="48926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solidFill>
                  <a:schemeClr val="tx1"/>
                </a:solidFill>
                <a:latin typeface="+mn-ea"/>
                <a:cs typeface="+mn-ea"/>
              </a:rPr>
              <a:t/>
            </a:r>
            <a:br>
              <a:rPr lang="en-US" sz="2800" dirty="0">
                <a:solidFill>
                  <a:schemeClr val="tx1"/>
                </a:solidFill>
                <a:latin typeface="+mn-ea"/>
                <a:cs typeface="+mn-ea"/>
              </a:rPr>
            </a:br>
            <a:r>
              <a:rPr lang="en-US" sz="2800" dirty="0">
                <a:solidFill>
                  <a:schemeClr val="tx1"/>
                </a:solidFill>
                <a:latin typeface="+mn-ea"/>
                <a:ea typeface="+mn-lt"/>
                <a:cs typeface="+mn-ea"/>
              </a:rPr>
              <a:t>Non-fraternal polyandry is a form of polyandry where a woman is married to multiple men who are not brothers.</a:t>
            </a:r>
          </a:p>
          <a:p>
            <a:r>
              <a:rPr lang="en-US" sz="2800" dirty="0">
                <a:solidFill>
                  <a:schemeClr val="tx1"/>
                </a:solidFill>
                <a:latin typeface="+mn-ea"/>
                <a:cs typeface="+mn-ea"/>
              </a:rPr>
              <a:t>It was practices by 'Malay' tribe.</a:t>
            </a:r>
          </a:p>
          <a:p>
            <a:r>
              <a:rPr lang="en-US" sz="2000" dirty="0">
                <a:solidFill>
                  <a:schemeClr val="tx1"/>
                </a:solidFill>
                <a:latin typeface="+mn-ea"/>
                <a:cs typeface="+mn-ea"/>
              </a:rPr>
              <a:t/>
            </a:r>
            <a:br>
              <a:rPr lang="en-US" sz="2000" dirty="0">
                <a:solidFill>
                  <a:schemeClr val="tx1"/>
                </a:solidFill>
                <a:latin typeface="+mn-ea"/>
                <a:cs typeface="+mn-ea"/>
              </a:rPr>
            </a:br>
            <a:endParaRPr lang="en-US" sz="2000" dirty="0">
              <a:solidFill>
                <a:schemeClr val="tx1"/>
              </a:solidFill>
              <a:latin typeface="+mn-ea"/>
              <a:cs typeface="+mn-ea"/>
            </a:endParaRPr>
          </a:p>
          <a:p>
            <a:endParaRPr lang="en-US" sz="2000" dirty="0">
              <a:solidFill>
                <a:schemeClr val="tx1"/>
              </a:solidFill>
              <a:latin typeface="+mn-ea"/>
              <a:cs typeface="+mn-ea"/>
            </a:endParaRPr>
          </a:p>
        </p:txBody>
      </p:sp>
      <p:sp>
        <p:nvSpPr>
          <p:cNvPr id="16" name="Rectangle: Rounded Corners 15"/>
          <p:cNvSpPr/>
          <p:nvPr/>
        </p:nvSpPr>
        <p:spPr>
          <a:xfrm>
            <a:off x="3992880" y="292435"/>
            <a:ext cx="3565584" cy="1495244"/>
          </a:xfrm>
          <a:prstGeom prst="roundRect">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Comic Sans MS" panose="030F0702030302020204" charset="0"/>
                <a:cs typeface="Comic Sans MS" panose="030F0702030302020204" charset="0"/>
              </a:rPr>
              <a:t>Types of Polyandry</a:t>
            </a:r>
            <a:r>
              <a:rPr lang="en-US" sz="2800" dirty="0">
                <a:latin typeface="Comic Sans MS" panose="030F0702030302020204" charset="0"/>
                <a:cs typeface="Comic Sans MS" panose="030F0702030302020204" charset="0"/>
              </a:rPr>
              <a:t> </a:t>
            </a:r>
          </a:p>
        </p:txBody>
      </p:sp>
      <p:sp>
        <p:nvSpPr>
          <p:cNvPr id="17" name="Arrow: Right 16"/>
          <p:cNvSpPr/>
          <p:nvPr/>
        </p:nvSpPr>
        <p:spPr>
          <a:xfrm>
            <a:off x="7553863" y="893409"/>
            <a:ext cx="1135811" cy="560716"/>
          </a:xfrm>
          <a:prstGeom prst="rightArrow">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n-ea"/>
              <a:cs typeface="+mn-ea"/>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mn-ea"/>
              <a:cs typeface="+mn-ea"/>
            </a:endParaRPr>
          </a:p>
        </p:txBody>
      </p:sp>
      <p:sp>
        <p:nvSpPr>
          <p:cNvPr id="3" name="Oval 2">
            <a:hlinkClick r:id="rId3" action="ppaction://hlinksldjump"/>
          </p:cNvPr>
          <p:cNvSpPr/>
          <p:nvPr/>
        </p:nvSpPr>
        <p:spPr>
          <a:xfrm>
            <a:off x="-2929255" y="-606425"/>
            <a:ext cx="2857500" cy="2415540"/>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Comic Sans MS" panose="030F0702030302020204" charset="0"/>
                <a:cs typeface="Comic Sans MS" panose="030F0702030302020204" charset="0"/>
              </a:rPr>
              <a:t>Group Marriage</a:t>
            </a:r>
          </a:p>
        </p:txBody>
      </p:sp>
      <p:sp>
        <p:nvSpPr>
          <p:cNvPr id="5" name="TextBox 4"/>
          <p:cNvSpPr txBox="1"/>
          <p:nvPr/>
        </p:nvSpPr>
        <p:spPr>
          <a:xfrm>
            <a:off x="-3950538" y="2257580"/>
            <a:ext cx="2850455"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sz="2800" dirty="0">
              <a:solidFill>
                <a:schemeClr val="bg1"/>
              </a:solidFill>
              <a:latin typeface="+mn-ea"/>
              <a:cs typeface="+mn-ea"/>
            </a:endParaRPr>
          </a:p>
          <a:p>
            <a:endParaRPr lang="en-US" sz="2800" dirty="0">
              <a:solidFill>
                <a:schemeClr val="bg1"/>
              </a:solidFill>
              <a:latin typeface="+mn-ea"/>
              <a:cs typeface="+mn-ea"/>
            </a:endParaRPr>
          </a:p>
          <a:p>
            <a:r>
              <a:rPr lang="en-US" sz="2800" dirty="0">
                <a:solidFill>
                  <a:schemeClr val="bg1"/>
                </a:solidFill>
                <a:latin typeface="+mn-ea"/>
                <a:ea typeface="+mn-lt"/>
                <a:cs typeface="+mn-ea"/>
              </a:rPr>
              <a:t>Group marriage is a type of marriage where multiple people are married to each other at the same time, forming a single marital unit</a:t>
            </a:r>
            <a:endParaRPr lang="en-US" sz="2800" dirty="0">
              <a:solidFill>
                <a:schemeClr val="bg1"/>
              </a:solidFill>
              <a:latin typeface="+mn-ea"/>
              <a:cs typeface="+mn-ea"/>
            </a:endParaRPr>
          </a:p>
          <a:p>
            <a:endParaRPr lang="en-US" sz="2800" dirty="0">
              <a:solidFill>
                <a:schemeClr val="bg1"/>
              </a:solidFill>
              <a:latin typeface="+mn-ea"/>
              <a:cs typeface="+mn-ea"/>
            </a:endParaRPr>
          </a:p>
          <a:p>
            <a:endParaRPr lang="en-US" sz="2800" dirty="0">
              <a:solidFill>
                <a:schemeClr val="bg1"/>
              </a:solidFill>
              <a:latin typeface="+mn-ea"/>
              <a:cs typeface="+mn-ea"/>
            </a:endParaRPr>
          </a:p>
        </p:txBody>
      </p:sp>
      <p:graphicFrame>
        <p:nvGraphicFramePr>
          <p:cNvPr id="8" name="Diagram 7"/>
          <p:cNvGraphicFramePr/>
          <p:nvPr/>
        </p:nvGraphicFramePr>
        <p:xfrm>
          <a:off x="1976805" y="-1267208"/>
          <a:ext cx="7934130" cy="86034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61" name="TextBox 1260"/>
          <p:cNvSpPr txBox="1"/>
          <p:nvPr/>
        </p:nvSpPr>
        <p:spPr>
          <a:xfrm>
            <a:off x="2365227" y="2257188"/>
            <a:ext cx="1984744" cy="1568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dirty="0">
                <a:solidFill>
                  <a:schemeClr val="bg1"/>
                </a:solidFill>
                <a:latin typeface="Comic Sans MS" panose="030F0702030302020204" charset="0"/>
                <a:cs typeface="Comic Sans MS" panose="030F0702030302020204" charset="0"/>
              </a:rPr>
              <a:t>Types Of Group Marriage</a:t>
            </a:r>
          </a:p>
        </p:txBody>
      </p:sp>
      <p:sp>
        <p:nvSpPr>
          <p:cNvPr id="4" name="Text Box 3"/>
          <p:cNvSpPr txBox="1"/>
          <p:nvPr/>
        </p:nvSpPr>
        <p:spPr>
          <a:xfrm>
            <a:off x="4879975" y="778510"/>
            <a:ext cx="309880" cy="368300"/>
          </a:xfrm>
          <a:prstGeom prst="rect">
            <a:avLst/>
          </a:prstGeom>
          <a:noFill/>
        </p:spPr>
        <p:txBody>
          <a:bodyPr wrap="none" rtlCol="0">
            <a:spAutoFit/>
          </a:bodyPr>
          <a:lstStyle/>
          <a:p>
            <a:endParaRPr 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000" fill="hold">
                                          <p:stCondLst>
                                            <p:cond delay="0"/>
                                          </p:stCondLst>
                                        </p:cTn>
                                        <p:tgtEl>
                                          <p:spTgt spid="1261"/>
                                        </p:tgtEl>
                                        <p:attrNameLst>
                                          <p:attrName>style.visibility</p:attrName>
                                        </p:attrNameLst>
                                      </p:cBhvr>
                                      <p:to>
                                        <p:strVal val="visible"/>
                                      </p:to>
                                    </p:set>
                                    <p:anim calcmode="lin" valueType="num">
                                      <p:cBhvr>
                                        <p:cTn id="7" dur="1000" fill="hold"/>
                                        <p:tgtEl>
                                          <p:spTgt spid="1261"/>
                                        </p:tgtEl>
                                        <p:attrNameLst>
                                          <p:attrName>ppt_w</p:attrName>
                                        </p:attrNameLst>
                                      </p:cBhvr>
                                      <p:tavLst>
                                        <p:tav tm="0">
                                          <p:val>
                                            <p:fltVal val="0"/>
                                          </p:val>
                                        </p:tav>
                                        <p:tav tm="100000">
                                          <p:val>
                                            <p:strVal val="#ppt_w"/>
                                          </p:val>
                                        </p:tav>
                                      </p:tavLst>
                                    </p:anim>
                                    <p:anim calcmode="lin" valueType="num">
                                      <p:cBhvr>
                                        <p:cTn id="8" dur="1000" fill="hold"/>
                                        <p:tgtEl>
                                          <p:spTgt spid="1261"/>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000"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5" grpId="0"/>
      <p:bldP spid="5" grpId="1"/>
      <p:bldP spid="1261" grpId="0"/>
      <p:bldP spid="1261"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497580" y="375285"/>
            <a:ext cx="4610100" cy="195707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fontScale="90000"/>
          </a:bodyPr>
          <a:lstStyle/>
          <a:p>
            <a:pPr>
              <a:lnSpc>
                <a:spcPct val="90000"/>
              </a:lnSpc>
              <a:spcBef>
                <a:spcPct val="0"/>
              </a:spcBef>
              <a:spcAft>
                <a:spcPts val="600"/>
              </a:spcAft>
            </a:pPr>
            <a:r>
              <a:rPr lang="en-US" sz="5400" dirty="0">
                <a:solidFill>
                  <a:schemeClr val="bg1"/>
                </a:solidFill>
                <a:latin typeface="+mj-lt"/>
                <a:ea typeface="+mj-ea"/>
                <a:cs typeface="+mj-cs"/>
              </a:rPr>
              <a:t>Polygamy</a:t>
            </a:r>
          </a:p>
        </p:txBody>
      </p:sp>
      <p:sp>
        <p:nvSpPr>
          <p:cNvPr id="13" name="TextBox 12"/>
          <p:cNvSpPr txBox="1"/>
          <p:nvPr/>
        </p:nvSpPr>
        <p:spPr>
          <a:xfrm>
            <a:off x="3121660" y="2722404"/>
            <a:ext cx="4243589" cy="3320668"/>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a:lnSpc>
                <a:spcPct val="90000"/>
              </a:lnSpc>
              <a:spcAft>
                <a:spcPts val="600"/>
              </a:spcAft>
            </a:pPr>
            <a:r>
              <a:rPr lang="en-US" sz="3200" dirty="0">
                <a:latin typeface="+mn-ea"/>
                <a:cs typeface="+mn-ea"/>
              </a:rPr>
              <a:t>Polygamy is a form of marriage in which one man marriage more than one woman at a given time. </a:t>
            </a:r>
            <a:endParaRPr lang="en-US">
              <a:latin typeface="+mn-ea"/>
              <a:cs typeface="+mn-ea"/>
            </a:endParaRPr>
          </a:p>
          <a:p>
            <a:pPr>
              <a:lnSpc>
                <a:spcPct val="90000"/>
              </a:lnSpc>
              <a:spcAft>
                <a:spcPts val="600"/>
              </a:spcAft>
            </a:pPr>
            <a:r>
              <a:rPr lang="en-US" sz="3200" dirty="0">
                <a:latin typeface="+mn-ea"/>
                <a:cs typeface="+mn-ea"/>
              </a:rPr>
              <a:t>King Pratap Singh Shah had 32 wives.</a:t>
            </a:r>
          </a:p>
        </p:txBody>
      </p:sp>
      <p:pic>
        <p:nvPicPr>
          <p:cNvPr id="10" name="Picture 9" descr="Polygamous Marriage May Be Bad for a Man's Heart | Live Science"/>
          <p:cNvPicPr>
            <a:picLocks noChangeAspect="1"/>
          </p:cNvPicPr>
          <p:nvPr/>
        </p:nvPicPr>
        <p:blipFill rotWithShape="1">
          <a:blip r:embed="rId3"/>
          <a:srcRect l="9126" r="9127" b="1"/>
          <a:stretch>
            <a:fillRect/>
          </a:stretch>
        </p:blipFill>
        <p:spPr>
          <a:xfrm>
            <a:off x="-1399613" y="-75006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par>
    </p:tnLst>
    <p:bldLst>
      <p:bldP spid="24" grpId="0" animBg="1"/>
      <p:bldP spid="24" grpId="1" animBg="1"/>
      <p:bldP spid="11" grpId="0" animBg="1"/>
      <p:bldP spid="11" grpId="1" animBg="1"/>
      <p:bldP spid="13" grpId="0"/>
      <p:bldP spid="1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40080" y="325120"/>
            <a:ext cx="4579620" cy="195707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fontScale="80000"/>
          </a:bodyPr>
          <a:lstStyle/>
          <a:p>
            <a:pPr>
              <a:lnSpc>
                <a:spcPct val="90000"/>
              </a:lnSpc>
              <a:spcBef>
                <a:spcPct val="0"/>
              </a:spcBef>
              <a:spcAft>
                <a:spcPts val="600"/>
              </a:spcAft>
            </a:pPr>
            <a:r>
              <a:rPr lang="en-US" sz="5400" dirty="0">
                <a:solidFill>
                  <a:schemeClr val="bg1"/>
                </a:solidFill>
                <a:latin typeface="+mj-lt"/>
                <a:ea typeface="+mj-ea"/>
                <a:cs typeface="+mj-cs"/>
              </a:rPr>
              <a:t>Polygamy</a:t>
            </a:r>
          </a:p>
        </p:txBody>
      </p:sp>
      <p:sp>
        <p:nvSpPr>
          <p:cNvPr id="13" name="TextBox 12"/>
          <p:cNvSpPr txBox="1"/>
          <p:nvPr/>
        </p:nvSpPr>
        <p:spPr>
          <a:xfrm>
            <a:off x="640080" y="2872899"/>
            <a:ext cx="4243589" cy="3320668"/>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a:lnSpc>
                <a:spcPct val="90000"/>
              </a:lnSpc>
              <a:spcAft>
                <a:spcPts val="600"/>
              </a:spcAft>
            </a:pPr>
            <a:r>
              <a:rPr lang="en-US" sz="3200" dirty="0">
                <a:latin typeface="+mn-ea"/>
                <a:cs typeface="+mn-ea"/>
              </a:rPr>
              <a:t>Polygamy is a form of marriage in which one man marriage more than one woman at a given time. </a:t>
            </a:r>
            <a:endParaRPr lang="en-US">
              <a:latin typeface="+mn-ea"/>
              <a:cs typeface="+mn-ea"/>
            </a:endParaRPr>
          </a:p>
          <a:p>
            <a:pPr>
              <a:lnSpc>
                <a:spcPct val="90000"/>
              </a:lnSpc>
              <a:spcAft>
                <a:spcPts val="600"/>
              </a:spcAft>
            </a:pPr>
            <a:r>
              <a:rPr lang="en-US" sz="3200" dirty="0">
                <a:latin typeface="+mn-ea"/>
                <a:cs typeface="+mn-ea"/>
              </a:rPr>
              <a:t>King Pratap Singh Shah had 32 wives.</a:t>
            </a:r>
          </a:p>
        </p:txBody>
      </p:sp>
      <p:pic>
        <p:nvPicPr>
          <p:cNvPr id="10" name="Picture 9" descr="Polygamous Marriage May Be Bad for a Man's Heart | Live Science"/>
          <p:cNvPicPr>
            <a:picLocks noChangeAspect="1"/>
          </p:cNvPicPr>
          <p:nvPr/>
        </p:nvPicPr>
        <p:blipFill rotWithShape="1">
          <a:blip r:embed="rId3"/>
          <a:srcRect l="9126" r="9127" b="1"/>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24" grpId="0" animBg="1"/>
      <p:bldP spid="24" grpId="1" animBg="1"/>
      <p:bldP spid="11" grpId="0" animBg="1"/>
      <p:bldP spid="11" grpId="1" animBg="1"/>
      <p:bldP spid="13" grpId="0"/>
      <p:bldP spid="1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Oval 6"/>
          <p:cNvSpPr/>
          <p:nvPr/>
        </p:nvSpPr>
        <p:spPr>
          <a:xfrm>
            <a:off x="218440" y="73025"/>
            <a:ext cx="2472690" cy="2214245"/>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Sororal Polygamy</a:t>
            </a:r>
          </a:p>
        </p:txBody>
      </p:sp>
      <p:sp>
        <p:nvSpPr>
          <p:cNvPr id="15" name="Rectangle: Rounded Corners 14"/>
          <p:cNvSpPr/>
          <p:nvPr/>
        </p:nvSpPr>
        <p:spPr>
          <a:xfrm>
            <a:off x="3992880" y="292435"/>
            <a:ext cx="3565584" cy="1495244"/>
          </a:xfrm>
          <a:prstGeom prst="roundRect">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solidFill>
                  <a:schemeClr val="bg1"/>
                </a:solidFill>
              </a:rPr>
              <a:t>Types of Polygamy</a:t>
            </a:r>
            <a:r>
              <a:rPr lang="en-US" sz="2800" dirty="0"/>
              <a:t> </a:t>
            </a:r>
          </a:p>
        </p:txBody>
      </p:sp>
      <p:sp>
        <p:nvSpPr>
          <p:cNvPr id="19" name="Arrow: Left 18"/>
          <p:cNvSpPr/>
          <p:nvPr/>
        </p:nvSpPr>
        <p:spPr>
          <a:xfrm>
            <a:off x="2758440" y="837625"/>
            <a:ext cx="1236452" cy="531962"/>
          </a:xfrm>
          <a:prstGeom prst="leftArrow">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000" fill="hold">
                                          <p:stCondLst>
                                            <p:cond delay="0"/>
                                          </p:stCondLst>
                                        </p:cTn>
                                        <p:tgtEl>
                                          <p:spTgt spid="19"/>
                                        </p:tgtEl>
                                        <p:attrNameLst>
                                          <p:attrName>style.visibility</p:attrName>
                                        </p:attrNameLst>
                                      </p:cBhvr>
                                      <p:to>
                                        <p:strVal val="visible"/>
                                      </p:to>
                                    </p:set>
                                    <p:animEffect transition="in" filter="wipe(right)">
                                      <p:cBhvr>
                                        <p:cTn id="7" dur="1000"/>
                                        <p:tgtEl>
                                          <p:spTgt spid="19"/>
                                        </p:tgtEl>
                                      </p:cBhvr>
                                    </p:animEffect>
                                  </p:childTnLst>
                                </p:cTn>
                              </p:par>
                            </p:childTnLst>
                          </p:cTn>
                        </p:par>
                        <p:par>
                          <p:cTn id="8" fill="hold">
                            <p:stCondLst>
                              <p:cond delay="1000"/>
                            </p:stCondLst>
                            <p:childTnLst>
                              <p:par>
                                <p:cTn id="9" presetID="22" presetClass="entr" presetSubtype="2" fill="hold" grpId="0" nodeType="afterEffect">
                                  <p:stCondLst>
                                    <p:cond delay="0"/>
                                  </p:stCondLst>
                                  <p:childTnLst>
                                    <p:set>
                                      <p:cBhvr>
                                        <p:cTn id="10" dur="1000" fill="hold">
                                          <p:stCondLst>
                                            <p:cond delay="0"/>
                                          </p:stCondLst>
                                        </p:cTn>
                                        <p:tgtEl>
                                          <p:spTgt spid="7"/>
                                        </p:tgtEl>
                                        <p:attrNameLst>
                                          <p:attrName>style.visibility</p:attrName>
                                        </p:attrNameLst>
                                      </p:cBhvr>
                                      <p:to>
                                        <p:strVal val="visible"/>
                                      </p:to>
                                    </p:set>
                                    <p:animEffect transition="in" filter="wipe(right)">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9" grpId="0" animBg="1"/>
      <p:bldP spid="1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9" name="TextBox 8"/>
          <p:cNvSpPr txBox="1"/>
          <p:nvPr/>
        </p:nvSpPr>
        <p:spPr>
          <a:xfrm>
            <a:off x="218670" y="2184690"/>
            <a:ext cx="3358283" cy="4523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dirty="0">
                <a:solidFill>
                  <a:schemeClr val="tx1"/>
                </a:solidFill>
                <a:latin typeface="+mn-ea"/>
                <a:cs typeface="+mn-ea"/>
              </a:rPr>
              <a:t/>
            </a:r>
            <a:br>
              <a:rPr lang="en-US" sz="3200" dirty="0">
                <a:solidFill>
                  <a:schemeClr val="tx1"/>
                </a:solidFill>
                <a:latin typeface="+mn-ea"/>
                <a:cs typeface="+mn-ea"/>
              </a:rPr>
            </a:br>
            <a:r>
              <a:rPr lang="en-US" sz="3200" dirty="0">
                <a:solidFill>
                  <a:schemeClr val="tx1"/>
                </a:solidFill>
                <a:latin typeface="+mn-ea"/>
                <a:ea typeface="+mn-lt"/>
                <a:cs typeface="+mn-ea"/>
              </a:rPr>
              <a:t>Sororal polygamy is a form of polygamy in which a man marries multiple women who are sisters of same household.</a:t>
            </a:r>
          </a:p>
        </p:txBody>
      </p:sp>
      <p:sp>
        <p:nvSpPr>
          <p:cNvPr id="15" name="Rectangle: Rounded Corners 14"/>
          <p:cNvSpPr/>
          <p:nvPr/>
        </p:nvSpPr>
        <p:spPr>
          <a:xfrm>
            <a:off x="3992880" y="292435"/>
            <a:ext cx="3565584" cy="1495244"/>
          </a:xfrm>
          <a:prstGeom prst="roundRect">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solidFill>
                  <a:schemeClr val="tx1"/>
                </a:solidFill>
              </a:rPr>
              <a:t>Types of Polygamy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par>
    </p:tnLst>
    <p:bldLst>
      <p:bldP spid="15" grpId="0" animBg="1"/>
      <p:bldP spid="1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Oval 10"/>
          <p:cNvSpPr/>
          <p:nvPr/>
        </p:nvSpPr>
        <p:spPr>
          <a:xfrm>
            <a:off x="8686598" y="72890"/>
            <a:ext cx="2774829" cy="2214112"/>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Non-Sororal Polygamy</a:t>
            </a:r>
          </a:p>
        </p:txBody>
      </p:sp>
      <p:sp>
        <p:nvSpPr>
          <p:cNvPr id="13" name="TextBox 12"/>
          <p:cNvSpPr txBox="1"/>
          <p:nvPr/>
        </p:nvSpPr>
        <p:spPr>
          <a:xfrm>
            <a:off x="8543161" y="2515369"/>
            <a:ext cx="3358283" cy="4030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dirty="0">
                <a:solidFill>
                  <a:schemeClr val="tx1"/>
                </a:solidFill>
                <a:latin typeface="+mn-ea"/>
                <a:ea typeface="+mn-lt"/>
                <a:cs typeface="+mn-ea"/>
              </a:rPr>
              <a:t>Non-sororal polygamy refers to a form of polygamy where a man is allowed to marry multiple women who are not sisters. </a:t>
            </a:r>
          </a:p>
        </p:txBody>
      </p:sp>
      <p:sp>
        <p:nvSpPr>
          <p:cNvPr id="15" name="Rectangle: Rounded Corners 14"/>
          <p:cNvSpPr/>
          <p:nvPr/>
        </p:nvSpPr>
        <p:spPr>
          <a:xfrm>
            <a:off x="3992880" y="292435"/>
            <a:ext cx="3565584" cy="1495244"/>
          </a:xfrm>
          <a:prstGeom prst="roundRect">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solidFill>
                  <a:schemeClr val="bg1"/>
                </a:solidFill>
              </a:rPr>
              <a:t>Types of Polygamy</a:t>
            </a:r>
            <a:r>
              <a:rPr lang="en-US" sz="2800" dirty="0"/>
              <a:t> </a:t>
            </a:r>
          </a:p>
        </p:txBody>
      </p:sp>
      <p:sp>
        <p:nvSpPr>
          <p:cNvPr id="17" name="Arrow: Right 16"/>
          <p:cNvSpPr/>
          <p:nvPr/>
        </p:nvSpPr>
        <p:spPr>
          <a:xfrm>
            <a:off x="7553863" y="893409"/>
            <a:ext cx="1135811" cy="560716"/>
          </a:xfrm>
          <a:prstGeom prst="rightArrow">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par>
    </p:tnLst>
    <p:bldLst>
      <p:bldP spid="11" grpId="0" animBg="1"/>
      <p:bldP spid="11" grpId="1" animBg="1"/>
      <p:bldP spid="13" grpId="0"/>
      <p:bldP spid="13" grpId="1"/>
      <p:bldP spid="15" grpId="0" animBg="1"/>
      <p:bldP spid="15" grpId="1" animBg="1"/>
      <p:bldP spid="17" grpId="0" animBg="1"/>
      <p:bldP spid="17"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046597" y="107655"/>
            <a:ext cx="5980981" cy="5305245"/>
          </a:xfrm>
          <a:prstGeom prst="ellipse">
            <a:avLst/>
          </a:prstGeom>
          <a:solidFill>
            <a:schemeClr val="tx2">
              <a:lumMod val="25000"/>
              <a:lumOff val="75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400" dirty="0">
                <a:latin typeface="Comic Sans MS" panose="030F0702030302020204" charset="0"/>
                <a:cs typeface="Comic Sans MS" panose="030F0702030302020204" charset="0"/>
              </a:rPr>
              <a:t>Major Types/Forms of  Marriage</a:t>
            </a:r>
          </a:p>
        </p:txBody>
      </p:sp>
      <p:sp>
        <p:nvSpPr>
          <p:cNvPr id="5" name="Oval 4"/>
          <p:cNvSpPr/>
          <p:nvPr/>
        </p:nvSpPr>
        <p:spPr>
          <a:xfrm>
            <a:off x="545511" y="1030872"/>
            <a:ext cx="2789207" cy="2544792"/>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latin typeface="+mn-ea"/>
                <a:cs typeface="+mn-ea"/>
              </a:rPr>
              <a:t>Group Marriage</a:t>
            </a:r>
          </a:p>
        </p:txBody>
      </p:sp>
      <p:sp>
        <p:nvSpPr>
          <p:cNvPr id="6" name="Oval 5"/>
          <p:cNvSpPr/>
          <p:nvPr/>
        </p:nvSpPr>
        <p:spPr>
          <a:xfrm>
            <a:off x="8553711" y="867675"/>
            <a:ext cx="2789207" cy="2544792"/>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600" dirty="0">
                <a:latin typeface="+mn-ea"/>
                <a:cs typeface="+mn-ea"/>
              </a:rPr>
              <a:t>Monogamy</a:t>
            </a:r>
          </a:p>
        </p:txBody>
      </p:sp>
      <p:sp>
        <p:nvSpPr>
          <p:cNvPr id="7" name="Oval 6"/>
          <p:cNvSpPr/>
          <p:nvPr/>
        </p:nvSpPr>
        <p:spPr>
          <a:xfrm>
            <a:off x="4545965" y="4518660"/>
            <a:ext cx="3100705" cy="2142490"/>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600" dirty="0">
                <a:latin typeface="+mn-ea"/>
                <a:cs typeface="+mn-ea"/>
              </a:rPr>
              <a:t>Experimental Marriage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000"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000"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000"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000"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Oval 4"/>
          <p:cNvSpPr/>
          <p:nvPr/>
        </p:nvSpPr>
        <p:spPr>
          <a:xfrm>
            <a:off x="344925" y="-265"/>
            <a:ext cx="3393056" cy="1825925"/>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Monogamy</a:t>
            </a:r>
          </a:p>
        </p:txBody>
      </p:sp>
      <p:sp>
        <p:nvSpPr>
          <p:cNvPr id="8" name="TextBox 7"/>
          <p:cNvSpPr txBox="1"/>
          <p:nvPr/>
        </p:nvSpPr>
        <p:spPr>
          <a:xfrm>
            <a:off x="159301" y="2478656"/>
            <a:ext cx="4130040" cy="4030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dirty="0">
                <a:solidFill>
                  <a:schemeClr val="tx1"/>
                </a:solidFill>
                <a:latin typeface="+mn-ea"/>
                <a:cs typeface="+mn-ea"/>
              </a:rPr>
              <a:t>Monogamy is a form of marriage in which one man marriages one women at a time. This type of marriage is universally accepted.</a:t>
            </a:r>
          </a:p>
        </p:txBody>
      </p:sp>
      <p:pic>
        <p:nvPicPr>
          <p:cNvPr id="2" name="Picture 1" descr="58,000+ Marry Pictures"/>
          <p:cNvPicPr>
            <a:picLocks noChangeAspect="1"/>
          </p:cNvPicPr>
          <p:nvPr/>
        </p:nvPicPr>
        <p:blipFill rotWithShape="1">
          <a:blip r:embed="rId3">
            <a:alphaModFix amt="79000"/>
          </a:blip>
          <a:srcRect t="22416" b="35263"/>
          <a:stretch>
            <a:fillRect/>
          </a:stretch>
        </p:blipFill>
        <p:spPr>
          <a:xfrm>
            <a:off x="9118670" y="-8013640"/>
            <a:ext cx="15153713" cy="6899850"/>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5" grpId="0" bldLvl="0" animBg="1"/>
      <p:bldP spid="5" grpId="1" animBg="1"/>
      <p:bldP spid="8" grpId="0"/>
      <p:bldP spid="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58,000+ Marry Pictures"/>
          <p:cNvPicPr>
            <a:picLocks noChangeAspect="1"/>
          </p:cNvPicPr>
          <p:nvPr/>
        </p:nvPicPr>
        <p:blipFill rotWithShape="1">
          <a:blip r:embed="rId3">
            <a:alphaModFix amt="79000"/>
          </a:blip>
          <a:srcRect t="22416" b="35263"/>
          <a:stretch>
            <a:fillRect/>
          </a:stretch>
        </p:blipFill>
        <p:spPr>
          <a:xfrm>
            <a:off x="-43110" y="-41850"/>
            <a:ext cx="15153713" cy="6899850"/>
          </a:xfrm>
          <a:prstGeom prst="rect">
            <a:avLst/>
          </a:prstGeom>
        </p:spPr>
      </p:pic>
      <p:sp>
        <p:nvSpPr>
          <p:cNvPr id="5" name="Oval 4"/>
          <p:cNvSpPr/>
          <p:nvPr/>
        </p:nvSpPr>
        <p:spPr>
          <a:xfrm>
            <a:off x="344925" y="-265"/>
            <a:ext cx="3393056" cy="1825925"/>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Monogamy</a:t>
            </a:r>
          </a:p>
        </p:txBody>
      </p:sp>
      <p:sp>
        <p:nvSpPr>
          <p:cNvPr id="8" name="TextBox 7"/>
          <p:cNvSpPr txBox="1"/>
          <p:nvPr/>
        </p:nvSpPr>
        <p:spPr>
          <a:xfrm>
            <a:off x="159301" y="2478656"/>
            <a:ext cx="4130040" cy="4030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dirty="0">
                <a:solidFill>
                  <a:schemeClr val="bg1"/>
                </a:solidFill>
                <a:latin typeface="+mn-ea"/>
                <a:cs typeface="+mn-ea"/>
              </a:rPr>
              <a:t>Monogamy is a form of marriage in which one man marriages one women at a time. This type of marriage is universally accepted.</a:t>
            </a:r>
          </a:p>
        </p:txBody>
      </p:sp>
      <p:sp>
        <p:nvSpPr>
          <p:cNvPr id="6" name="Oval 5"/>
          <p:cNvSpPr/>
          <p:nvPr/>
        </p:nvSpPr>
        <p:spPr>
          <a:xfrm>
            <a:off x="-5313454" y="-4654186"/>
            <a:ext cx="5980981" cy="5305245"/>
          </a:xfrm>
          <a:prstGeom prst="ellipse">
            <a:avLst/>
          </a:prstGeom>
          <a:solidFill>
            <a:schemeClr val="tx2">
              <a:lumMod val="25000"/>
              <a:lumOff val="75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t>General Rule of  Marriage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5" grpId="0" bldLvl="0" animBg="1"/>
      <p:bldP spid="5" grpId="1" animBg="1"/>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7" name="Rectangle 4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4"/>
          <p:cNvSpPr txBox="1"/>
          <p:nvPr/>
        </p:nvSpPr>
        <p:spPr>
          <a:xfrm>
            <a:off x="-3494693" y="-2890208"/>
            <a:ext cx="2743200" cy="4030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dirty="0">
                <a:solidFill>
                  <a:srgbClr val="FFFFFF"/>
                </a:solidFill>
                <a:latin typeface="Arial" panose="020B0604020202020204"/>
                <a:cs typeface="Arial" panose="020B0604020202020204"/>
              </a:rPr>
              <a:t> Webster</a:t>
            </a:r>
            <a:endParaRPr lang="en-US" sz="3200" b="1" dirty="0">
              <a:solidFill>
                <a:srgbClr val="FFFFFF"/>
              </a:solidFill>
            </a:endParaRPr>
          </a:p>
          <a:p>
            <a:endParaRPr lang="en-US" sz="3200" dirty="0">
              <a:solidFill>
                <a:srgbClr val="FFFFFF"/>
              </a:solidFill>
              <a:latin typeface="Arial" panose="020B0604020202020204"/>
              <a:cs typeface="Arial" panose="020B0604020202020204"/>
            </a:endParaRPr>
          </a:p>
          <a:p>
            <a:endParaRPr lang="en-US" sz="3200" dirty="0">
              <a:solidFill>
                <a:srgbClr val="FFFFFF"/>
              </a:solidFill>
              <a:latin typeface="Arial" panose="020B0604020202020204"/>
              <a:cs typeface="Arial" panose="020B0604020202020204"/>
            </a:endParaRPr>
          </a:p>
          <a:p>
            <a:r>
              <a:rPr lang="en-GB" sz="3200" dirty="0">
                <a:solidFill>
                  <a:srgbClr val="FFFFFF"/>
                </a:solidFill>
                <a:latin typeface="Arial" panose="020B0604020202020204"/>
                <a:cs typeface="Arial" panose="020B0604020202020204"/>
              </a:rPr>
              <a:t>The act of </a:t>
            </a:r>
            <a:r>
              <a:rPr lang="en-GB" sz="3200" dirty="0">
                <a:solidFill>
                  <a:schemeClr val="accent2"/>
                </a:solidFill>
                <a:latin typeface="Arial" panose="020B0604020202020204"/>
                <a:cs typeface="Arial" panose="020B0604020202020204"/>
              </a:rPr>
              <a:t>uniting</a:t>
            </a:r>
            <a:r>
              <a:rPr lang="en-GB" sz="3200" dirty="0">
                <a:solidFill>
                  <a:srgbClr val="FFFFFF"/>
                </a:solidFill>
                <a:latin typeface="Arial" panose="020B0604020202020204"/>
                <a:cs typeface="Arial" panose="020B0604020202020204"/>
              </a:rPr>
              <a:t> a man and woman for life</a:t>
            </a:r>
            <a:endParaRPr lang="en-US" sz="3200">
              <a:solidFill>
                <a:srgbClr val="FFFFFF"/>
              </a:solidFill>
            </a:endParaRPr>
          </a:p>
          <a:p>
            <a:endParaRPr lang="en-US" sz="3200" dirty="0">
              <a:solidFill>
                <a:srgbClr val="FFFFFF"/>
              </a:solidFill>
              <a:latin typeface="Google Sans"/>
              <a:cs typeface="Arial" panose="020B0604020202020204"/>
            </a:endParaRPr>
          </a:p>
        </p:txBody>
      </p:sp>
      <p:sp>
        <p:nvSpPr>
          <p:cNvPr id="4" name="TextBox 6"/>
          <p:cNvSpPr txBox="1"/>
          <p:nvPr/>
        </p:nvSpPr>
        <p:spPr>
          <a:xfrm>
            <a:off x="12940181" y="930518"/>
            <a:ext cx="3746983" cy="5507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dirty="0">
                <a:solidFill>
                  <a:srgbClr val="FFFFFF"/>
                </a:solidFill>
                <a:latin typeface="+mn-ea"/>
                <a:cs typeface="+mn-ea"/>
              </a:rPr>
              <a:t>Alferd McClung Lee</a:t>
            </a:r>
          </a:p>
          <a:p>
            <a:endParaRPr lang="en-US" sz="3200" dirty="0">
              <a:solidFill>
                <a:srgbClr val="FFFFFF"/>
              </a:solidFill>
              <a:latin typeface="+mn-ea"/>
              <a:cs typeface="+mn-ea"/>
            </a:endParaRPr>
          </a:p>
          <a:p>
            <a:r>
              <a:rPr lang="en-US" sz="3200" dirty="0">
                <a:solidFill>
                  <a:srgbClr val="FFFFFF"/>
                </a:solidFill>
                <a:latin typeface="+mn-ea"/>
                <a:cs typeface="+mn-ea"/>
              </a:rPr>
              <a:t>Marriage is a public joining together under socially specified regulations of a man and a woman as husband and wife</a:t>
            </a:r>
            <a:endParaRPr lang="en-US" sz="3200">
              <a:solidFill>
                <a:srgbClr val="FFFFFF"/>
              </a:solidFill>
              <a:latin typeface="+mn-ea"/>
              <a:cs typeface="+mn-ea"/>
            </a:endParaRPr>
          </a:p>
        </p:txBody>
      </p:sp>
      <p:sp>
        <p:nvSpPr>
          <p:cNvPr id="8" name="TextBox 6"/>
          <p:cNvSpPr txBox="1"/>
          <p:nvPr/>
        </p:nvSpPr>
        <p:spPr>
          <a:xfrm>
            <a:off x="12479020" y="-3501390"/>
            <a:ext cx="3310890" cy="4824730"/>
          </a:xfrm>
          <a:prstGeom prst="rect">
            <a:avLst/>
          </a:prstGeom>
        </p:spPr>
        <p:txBody>
          <a:bodyPr rot="0" spcFirstLastPara="0" vertOverflow="overflow" horzOverflow="overflow" vert="horz" lIns="91440" tIns="45720" rIns="91440" bIns="45720" numCol="1" spcCol="0" rtlCol="0" fromWordArt="0" anchor="t" anchorCtr="0" forceAA="0" compatLnSpc="1">
            <a:noAutofit/>
          </a:bodyPr>
          <a:lstStyle/>
          <a:p>
            <a:pPr>
              <a:lnSpc>
                <a:spcPct val="90000"/>
              </a:lnSpc>
              <a:spcAft>
                <a:spcPts val="600"/>
              </a:spcAft>
            </a:pPr>
            <a:r>
              <a:rPr lang="en-US" sz="2800" dirty="0">
                <a:solidFill>
                  <a:schemeClr val="tx1"/>
                </a:solidFill>
                <a:latin typeface="Comic Sans MS" panose="030F0702030302020204" charset="0"/>
                <a:cs typeface="Comic Sans MS" panose="030F0702030302020204" charset="0"/>
              </a:rPr>
              <a:t>Marriage is an institution to satisfy physical, psychological, social, cultural and economic needs of men and women .It is derived from Latin word "matrimonium". The word "marriage" was first appears in 1250–1300 CE (Common Era) .</a:t>
            </a:r>
          </a:p>
          <a:p>
            <a:pPr indent="-228600">
              <a:lnSpc>
                <a:spcPct val="90000"/>
              </a:lnSpc>
              <a:spcAft>
                <a:spcPts val="600"/>
              </a:spcAft>
              <a:buFont typeface="Arial" panose="020B0604020202020204" pitchFamily="34" charset="0"/>
              <a:buChar char="•"/>
            </a:pPr>
            <a:endParaRPr lang="en-US" sz="2800" dirty="0">
              <a:solidFill>
                <a:schemeClr val="tx1"/>
              </a:solidFill>
              <a:latin typeface="Comic Sans MS" panose="030F0702030302020204" charset="0"/>
              <a:cs typeface="Comic Sans MS" panose="030F0702030302020204" charset="0"/>
            </a:endParaRPr>
          </a:p>
        </p:txBody>
      </p:sp>
      <p:sp>
        <p:nvSpPr>
          <p:cNvPr id="7" name="Text Box 6"/>
          <p:cNvSpPr txBox="1"/>
          <p:nvPr/>
        </p:nvSpPr>
        <p:spPr>
          <a:xfrm>
            <a:off x="3199130" y="2815590"/>
            <a:ext cx="4994910" cy="829945"/>
          </a:xfrm>
          <a:prstGeom prst="rect">
            <a:avLst/>
          </a:prstGeom>
          <a:noFill/>
        </p:spPr>
        <p:txBody>
          <a:bodyPr wrap="square" rtlCol="0">
            <a:spAutoFit/>
          </a:bodyPr>
          <a:lstStyle/>
          <a:p>
            <a:r>
              <a:rPr lang="en-US" sz="4800" u="sng">
                <a:latin typeface="Elephant" panose="02020904090505020303" charset="0"/>
                <a:cs typeface="Elephant" panose="02020904090505020303" charset="0"/>
              </a:rPr>
              <a:t>Back Ground</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2" grpId="0"/>
      <p:bldP spid="2" grpId="1"/>
      <p:bldP spid="4" grpId="0"/>
      <p:bldP spid="4"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forest with trees and moss&#10;&#10;Description automatically generated"/>
          <p:cNvPicPr>
            <a:picLocks noChangeAspect="1"/>
          </p:cNvPicPr>
          <p:nvPr/>
        </p:nvPicPr>
        <p:blipFill>
          <a:blip r:embed="rId2">
            <a:alphaModFix amt="51000"/>
          </a:blip>
          <a:stretch>
            <a:fillRect/>
          </a:stretch>
        </p:blipFill>
        <p:spPr>
          <a:xfrm>
            <a:off x="-2214114" y="-215443"/>
            <a:ext cx="15168113" cy="7720205"/>
          </a:xfrm>
          <a:prstGeom prst="rect">
            <a:avLst/>
          </a:prstGeom>
        </p:spPr>
      </p:pic>
      <p:sp>
        <p:nvSpPr>
          <p:cNvPr id="4" name="Oval 3"/>
          <p:cNvSpPr/>
          <p:nvPr/>
        </p:nvSpPr>
        <p:spPr>
          <a:xfrm>
            <a:off x="3046597" y="107655"/>
            <a:ext cx="5980981" cy="5305245"/>
          </a:xfrm>
          <a:prstGeom prst="ellipse">
            <a:avLst/>
          </a:prstGeom>
          <a:solidFill>
            <a:schemeClr val="tx2">
              <a:lumMod val="25000"/>
              <a:lumOff val="75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400" dirty="0">
                <a:latin typeface="Comic Sans MS" panose="030F0702030302020204" charset="0"/>
                <a:cs typeface="Comic Sans MS" panose="030F0702030302020204" charset="0"/>
              </a:rPr>
              <a:t>Major Types/Forms of  Marriage</a:t>
            </a:r>
          </a:p>
        </p:txBody>
      </p:sp>
      <p:sp>
        <p:nvSpPr>
          <p:cNvPr id="5" name="Oval 4"/>
          <p:cNvSpPr/>
          <p:nvPr/>
        </p:nvSpPr>
        <p:spPr>
          <a:xfrm>
            <a:off x="545511" y="1030872"/>
            <a:ext cx="2789207" cy="2544792"/>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latin typeface="+mn-ea"/>
                <a:cs typeface="+mn-ea"/>
              </a:rPr>
              <a:t>Group Marriage</a:t>
            </a:r>
          </a:p>
        </p:txBody>
      </p:sp>
      <p:sp>
        <p:nvSpPr>
          <p:cNvPr id="6" name="Oval 5"/>
          <p:cNvSpPr/>
          <p:nvPr/>
        </p:nvSpPr>
        <p:spPr>
          <a:xfrm>
            <a:off x="8553711" y="867675"/>
            <a:ext cx="2789207" cy="2544792"/>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600" dirty="0">
                <a:latin typeface="+mn-ea"/>
                <a:cs typeface="+mn-ea"/>
              </a:rPr>
              <a:t>Monogamy</a:t>
            </a:r>
          </a:p>
        </p:txBody>
      </p:sp>
      <p:sp>
        <p:nvSpPr>
          <p:cNvPr id="7" name="Oval 6"/>
          <p:cNvSpPr/>
          <p:nvPr/>
        </p:nvSpPr>
        <p:spPr>
          <a:xfrm>
            <a:off x="4545965" y="4518660"/>
            <a:ext cx="3100705" cy="2142490"/>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600" dirty="0">
                <a:latin typeface="+mn-ea"/>
                <a:cs typeface="+mn-ea"/>
              </a:rPr>
              <a:t>Experimental Marriage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4" grpId="0" animBg="1"/>
      <p:bldP spid="4" grpId="1" animBg="1"/>
      <p:bldP spid="5" grpId="0" animBg="1"/>
      <p:bldP spid="5" grpId="1" animBg="1"/>
      <p:bldP spid="6" grpId="0" animBg="1"/>
      <p:bldP spid="6" grpId="1" animBg="1"/>
      <p:bldP spid="7" grpId="0" bldLvl="0" animBg="1"/>
      <p:bldP spid="7"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Despite parents' opinion, couples should live together before marriage"/>
          <p:cNvPicPr>
            <a:picLocks noChangeAspect="1"/>
          </p:cNvPicPr>
          <p:nvPr/>
        </p:nvPicPr>
        <p:blipFill rotWithShape="1">
          <a:blip r:embed="rId3">
            <a:alphaModFix amt="90000"/>
          </a:blip>
          <a:srcRect t="22310" b="2704"/>
          <a:stretch>
            <a:fillRect/>
          </a:stretch>
        </p:blipFill>
        <p:spPr>
          <a:xfrm>
            <a:off x="4629170" y="-7292963"/>
            <a:ext cx="12191980" cy="6856718"/>
          </a:xfrm>
          <a:prstGeom prst="rect">
            <a:avLst/>
          </a:prstGeom>
          <a:effectLst>
            <a:outerShdw blurRad="50800" dist="38100" dir="2700000">
              <a:srgbClr val="000000">
                <a:alpha val="29000"/>
              </a:srgbClr>
            </a:outerShdw>
          </a:effectLst>
        </p:spPr>
      </p:pic>
      <p:sp>
        <p:nvSpPr>
          <p:cNvPr id="3" name="Oval 2"/>
          <p:cNvSpPr/>
          <p:nvPr/>
        </p:nvSpPr>
        <p:spPr>
          <a:xfrm>
            <a:off x="7571740" y="111760"/>
            <a:ext cx="4203700" cy="1595755"/>
          </a:xfrm>
          <a:prstGeom prst="ellipse">
            <a:avLst/>
          </a:prstGeom>
          <a:ln w="57150">
            <a:solidFill>
              <a:schemeClr val="bg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Experimental Marriage</a:t>
            </a:r>
          </a:p>
        </p:txBody>
      </p:sp>
      <p:sp>
        <p:nvSpPr>
          <p:cNvPr id="4" name="TextBox 3"/>
          <p:cNvSpPr txBox="1"/>
          <p:nvPr/>
        </p:nvSpPr>
        <p:spPr>
          <a:xfrm>
            <a:off x="8473440" y="2255520"/>
            <a:ext cx="3398520" cy="230124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sp>
        <p:nvSpPr>
          <p:cNvPr id="6" name="TextBox 5"/>
          <p:cNvSpPr txBox="1"/>
          <p:nvPr/>
        </p:nvSpPr>
        <p:spPr>
          <a:xfrm>
            <a:off x="8683255" y="2037906"/>
            <a:ext cx="3376004" cy="396938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solidFill>
                  <a:schemeClr val="tx1"/>
                </a:solidFill>
                <a:latin typeface="+mn-ea"/>
                <a:ea typeface="+mn-lt"/>
                <a:cs typeface="+mn-ea"/>
              </a:rPr>
              <a:t>Experimental marriage is a type of marriage where partners agree to a trial period to see if they are compatible before committing to a permanent relationship.</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3" grpId="0" animBg="1"/>
      <p:bldP spid="3" grpId="1" animBg="1"/>
      <p:bldP spid="6" grpId="0"/>
      <p:bldP spid="6"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Despite parents' opinion, couples should live together before marriage"/>
          <p:cNvPicPr>
            <a:picLocks noChangeAspect="1"/>
          </p:cNvPicPr>
          <p:nvPr/>
        </p:nvPicPr>
        <p:blipFill rotWithShape="1">
          <a:blip r:embed="rId3">
            <a:alphaModFix amt="90000"/>
          </a:blip>
          <a:srcRect t="22310" b="2704"/>
          <a:stretch>
            <a:fillRect/>
          </a:stretch>
        </p:blipFill>
        <p:spPr>
          <a:xfrm>
            <a:off x="20" y="1282"/>
            <a:ext cx="12191980" cy="6856718"/>
          </a:xfrm>
          <a:prstGeom prst="rect">
            <a:avLst/>
          </a:prstGeom>
          <a:effectLst>
            <a:outerShdw blurRad="50800" dist="38100" dir="2700000">
              <a:srgbClr val="000000">
                <a:alpha val="29000"/>
              </a:srgbClr>
            </a:outerShdw>
          </a:effectLst>
        </p:spPr>
      </p:pic>
      <p:sp>
        <p:nvSpPr>
          <p:cNvPr id="3" name="Oval 2"/>
          <p:cNvSpPr/>
          <p:nvPr/>
        </p:nvSpPr>
        <p:spPr>
          <a:xfrm>
            <a:off x="7571740" y="111760"/>
            <a:ext cx="4203700" cy="1595755"/>
          </a:xfrm>
          <a:prstGeom prst="ellipse">
            <a:avLst/>
          </a:prstGeom>
          <a:ln w="57150">
            <a:solidFill>
              <a:schemeClr val="bg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Experimental Marriage</a:t>
            </a:r>
          </a:p>
        </p:txBody>
      </p:sp>
      <p:sp>
        <p:nvSpPr>
          <p:cNvPr id="4" name="TextBox 3"/>
          <p:cNvSpPr txBox="1"/>
          <p:nvPr/>
        </p:nvSpPr>
        <p:spPr>
          <a:xfrm>
            <a:off x="8473440" y="2255520"/>
            <a:ext cx="3398520" cy="230124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sp>
        <p:nvSpPr>
          <p:cNvPr id="6" name="TextBox 5"/>
          <p:cNvSpPr txBox="1"/>
          <p:nvPr/>
        </p:nvSpPr>
        <p:spPr>
          <a:xfrm>
            <a:off x="8683255" y="2037906"/>
            <a:ext cx="3376004" cy="396938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solidFill>
                  <a:schemeClr val="tx1"/>
                </a:solidFill>
                <a:latin typeface="+mn-ea"/>
                <a:ea typeface="+mn-lt"/>
                <a:cs typeface="+mn-ea"/>
              </a:rPr>
              <a:t>Experimental marriage is a type of marriage where partners agree to a trial period to see if they are compatible before committing to a permanent relationship.</a:t>
            </a:r>
          </a:p>
        </p:txBody>
      </p:sp>
      <p:sp>
        <p:nvSpPr>
          <p:cNvPr id="5" name="Oval 4"/>
          <p:cNvSpPr/>
          <p:nvPr/>
        </p:nvSpPr>
        <p:spPr>
          <a:xfrm>
            <a:off x="12413100" y="-118375"/>
            <a:ext cx="3393056" cy="1825925"/>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Monogamy</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3" grpId="0" animBg="1"/>
      <p:bldP spid="3" grpId="1" animBg="1"/>
      <p:bldP spid="6" grpId="0"/>
      <p:bldP spid="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Oval 5"/>
          <p:cNvSpPr/>
          <p:nvPr/>
        </p:nvSpPr>
        <p:spPr>
          <a:xfrm>
            <a:off x="3104106" y="467089"/>
            <a:ext cx="5980981" cy="5305245"/>
          </a:xfrm>
          <a:prstGeom prst="ellipse">
            <a:avLst/>
          </a:prstGeom>
          <a:solidFill>
            <a:schemeClr val="tx2">
              <a:lumMod val="25000"/>
              <a:lumOff val="75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t>General Rule of  Marriage</a:t>
            </a:r>
          </a:p>
        </p:txBody>
      </p:sp>
      <p:sp>
        <p:nvSpPr>
          <p:cNvPr id="2" name="Oval 1"/>
          <p:cNvSpPr/>
          <p:nvPr/>
        </p:nvSpPr>
        <p:spPr>
          <a:xfrm>
            <a:off x="-843915" y="8278495"/>
            <a:ext cx="3155315" cy="2545080"/>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000" dirty="0">
                <a:latin typeface="+mn-ea"/>
                <a:cs typeface="+mn-ea"/>
              </a:rPr>
              <a:t>Endogamy Marriage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6" grpId="0" animBg="1"/>
      <p:bldP spid="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Oval 5"/>
          <p:cNvSpPr/>
          <p:nvPr/>
        </p:nvSpPr>
        <p:spPr>
          <a:xfrm>
            <a:off x="3104106" y="467089"/>
            <a:ext cx="5980981" cy="5305245"/>
          </a:xfrm>
          <a:prstGeom prst="ellipse">
            <a:avLst/>
          </a:prstGeom>
          <a:solidFill>
            <a:schemeClr val="tx2">
              <a:lumMod val="25000"/>
              <a:lumOff val="75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t>General Rule of  Marriage</a:t>
            </a:r>
          </a:p>
        </p:txBody>
      </p:sp>
      <p:sp>
        <p:nvSpPr>
          <p:cNvPr id="9" name="Oval 8"/>
          <p:cNvSpPr/>
          <p:nvPr/>
        </p:nvSpPr>
        <p:spPr>
          <a:xfrm>
            <a:off x="374650" y="1123315"/>
            <a:ext cx="3155315" cy="2545080"/>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000" dirty="0">
                <a:latin typeface="+mn-ea"/>
                <a:cs typeface="+mn-ea"/>
              </a:rPr>
              <a:t>Endogamy Marriage</a:t>
            </a:r>
          </a:p>
        </p:txBody>
      </p:sp>
      <p:sp>
        <p:nvSpPr>
          <p:cNvPr id="2" name="Oval 1"/>
          <p:cNvSpPr/>
          <p:nvPr/>
        </p:nvSpPr>
        <p:spPr>
          <a:xfrm>
            <a:off x="12578796" y="-1421476"/>
            <a:ext cx="2789207" cy="2544792"/>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000" dirty="0">
                <a:latin typeface="+mn-ea"/>
                <a:cs typeface="+mn-ea"/>
              </a:rPr>
              <a:t>Exogamy</a:t>
            </a:r>
          </a:p>
          <a:p>
            <a:pPr algn="ctr"/>
            <a:r>
              <a:rPr lang="en-US" sz="3000" dirty="0">
                <a:latin typeface="+mn-ea"/>
                <a:cs typeface="+mn-ea"/>
              </a:rPr>
              <a:t>Marriage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6" grpId="0" animBg="1"/>
      <p:bldP spid="6" grpId="1" animBg="1"/>
      <p:bldP spid="9" grpId="0" animBg="1"/>
      <p:bldP spid="9"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Oval 5"/>
          <p:cNvSpPr/>
          <p:nvPr/>
        </p:nvSpPr>
        <p:spPr>
          <a:xfrm>
            <a:off x="3104106" y="467089"/>
            <a:ext cx="5980981" cy="5305245"/>
          </a:xfrm>
          <a:prstGeom prst="ellipse">
            <a:avLst/>
          </a:prstGeom>
          <a:solidFill>
            <a:schemeClr val="tx2">
              <a:lumMod val="25000"/>
              <a:lumOff val="75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t>General Rule of  Marriage</a:t>
            </a:r>
          </a:p>
        </p:txBody>
      </p:sp>
      <p:sp>
        <p:nvSpPr>
          <p:cNvPr id="9" name="Oval 8"/>
          <p:cNvSpPr/>
          <p:nvPr/>
        </p:nvSpPr>
        <p:spPr>
          <a:xfrm>
            <a:off x="374650" y="1123315"/>
            <a:ext cx="3155315" cy="2545080"/>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000" dirty="0">
                <a:latin typeface="+mn-ea"/>
                <a:cs typeface="+mn-ea"/>
              </a:rPr>
              <a:t>Endogamy Marriage</a:t>
            </a:r>
          </a:p>
        </p:txBody>
      </p:sp>
      <p:sp>
        <p:nvSpPr>
          <p:cNvPr id="11" name="Oval 10"/>
          <p:cNvSpPr/>
          <p:nvPr/>
        </p:nvSpPr>
        <p:spPr>
          <a:xfrm>
            <a:off x="8590996" y="936279"/>
            <a:ext cx="2789207" cy="2544792"/>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000" dirty="0">
                <a:latin typeface="+mn-ea"/>
                <a:cs typeface="+mn-ea"/>
              </a:rPr>
              <a:t>Exogamy</a:t>
            </a:r>
          </a:p>
          <a:p>
            <a:pPr algn="ctr"/>
            <a:r>
              <a:rPr lang="en-US" sz="3000" dirty="0">
                <a:latin typeface="+mn-ea"/>
                <a:cs typeface="+mn-ea"/>
              </a:rPr>
              <a:t>Marriage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6" grpId="0" animBg="1"/>
      <p:bldP spid="6" grpId="1" animBg="1"/>
      <p:bldP spid="9" grpId="0" animBg="1"/>
      <p:bldP spid="9" grpId="1" animBg="1"/>
      <p:bldP spid="11" grpId="0" animBg="1"/>
      <p:bldP spid="11"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0080" y="2729125"/>
            <a:ext cx="4243589" cy="3320668"/>
          </a:xfrm>
          <a:prstGeom prst="rect">
            <a:avLst/>
          </a:prstGeom>
        </p:spPr>
        <p:txBody>
          <a:bodyPr rot="0" spcFirstLastPara="0" vertOverflow="overflow" horzOverflow="overflow" vert="horz" lIns="91440" tIns="45720" rIns="91440" bIns="45720" numCol="1" spcCol="0" rtlCol="0" fromWordArt="0" anchorCtr="0" forceAA="0" compatLnSpc="1">
            <a:noAutofit/>
          </a:bodyPr>
          <a:lstStyle/>
          <a:p>
            <a:pPr>
              <a:lnSpc>
                <a:spcPct val="90000"/>
              </a:lnSpc>
              <a:spcAft>
                <a:spcPts val="600"/>
              </a:spcAft>
            </a:pPr>
            <a:r>
              <a:rPr lang="en-US" sz="3200" dirty="0">
                <a:latin typeface="+mn-ea"/>
                <a:cs typeface="+mn-ea"/>
              </a:rPr>
              <a:t>Endogamy is when people marry within their own social, cultural, or ethnic group, often as a way to preserve traditions, values, or social status.</a:t>
            </a:r>
          </a:p>
        </p:txBody>
      </p:sp>
      <p:sp>
        <p:nvSpPr>
          <p:cNvPr id="9" name="Oval 8"/>
          <p:cNvSpPr/>
          <p:nvPr/>
        </p:nvSpPr>
        <p:spPr>
          <a:xfrm>
            <a:off x="799465" y="60325"/>
            <a:ext cx="3155315" cy="2545080"/>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000" dirty="0">
                <a:latin typeface="+mn-ea"/>
                <a:cs typeface="+mn-ea"/>
              </a:rPr>
              <a:t>Endogamy Marriage</a:t>
            </a:r>
          </a:p>
        </p:txBody>
      </p:sp>
      <p:pic>
        <p:nvPicPr>
          <p:cNvPr id="3" name="Picture 2" descr="C:\Users\regmi\Desktop\images for pp\endogamy.jpgendogamy"/>
          <p:cNvPicPr>
            <a:picLocks noChangeAspect="1"/>
          </p:cNvPicPr>
          <p:nvPr/>
        </p:nvPicPr>
        <p:blipFill rotWithShape="1">
          <a:blip r:embed="rId3"/>
          <a:srcRect/>
          <a:stretch>
            <a:fillRect/>
          </a:stretch>
        </p:blipFill>
        <p:spPr>
          <a:xfrm>
            <a:off x="12188752" y="-3422327"/>
            <a:ext cx="6878775" cy="3823335"/>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5" grpId="0"/>
      <p:bldP spid="5" grpId="1"/>
      <p:bldP spid="9" grpId="0" animBg="1"/>
      <p:bldP spid="9"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0080" y="2729125"/>
            <a:ext cx="4243589" cy="3320668"/>
          </a:xfrm>
          <a:prstGeom prst="rect">
            <a:avLst/>
          </a:prstGeom>
        </p:spPr>
        <p:txBody>
          <a:bodyPr rot="0" spcFirstLastPara="0" vertOverflow="overflow" horzOverflow="overflow" vert="horz" lIns="91440" tIns="45720" rIns="91440" bIns="45720" numCol="1" spcCol="0" rtlCol="0" fromWordArt="0" anchorCtr="0" forceAA="0" compatLnSpc="1">
            <a:noAutofit/>
          </a:bodyPr>
          <a:lstStyle/>
          <a:p>
            <a:pPr>
              <a:lnSpc>
                <a:spcPct val="90000"/>
              </a:lnSpc>
              <a:spcAft>
                <a:spcPts val="600"/>
              </a:spcAft>
            </a:pPr>
            <a:r>
              <a:rPr lang="en-US" sz="3200" dirty="0">
                <a:latin typeface="+mn-ea"/>
                <a:cs typeface="+mn-ea"/>
              </a:rPr>
              <a:t>Endogamy is when people marry within their own social, cultural, or ethnic group, often as a way to preserve traditions, values, or social status.</a:t>
            </a:r>
          </a:p>
        </p:txBody>
      </p:sp>
      <p:pic>
        <p:nvPicPr>
          <p:cNvPr id="2" name="Picture 1" descr="C:\Users\regmi\Desktop\images for pp\endogamy.jpgendogamy"/>
          <p:cNvPicPr>
            <a:picLocks noChangeAspect="1"/>
          </p:cNvPicPr>
          <p:nvPr/>
        </p:nvPicPr>
        <p:blipFill rotWithShape="1">
          <a:blip r:embed="rId3"/>
          <a:srcRect/>
          <a:stretch>
            <a:fillRect/>
          </a:stretch>
        </p:blipFill>
        <p:spPr>
          <a:xfrm>
            <a:off x="5153025" y="329565"/>
            <a:ext cx="6878955" cy="6198235"/>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9" name="Oval 8"/>
          <p:cNvSpPr/>
          <p:nvPr/>
        </p:nvSpPr>
        <p:spPr>
          <a:xfrm>
            <a:off x="799465" y="60325"/>
            <a:ext cx="3155315" cy="2545080"/>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000" dirty="0">
                <a:latin typeface="+mn-ea"/>
                <a:cs typeface="+mn-ea"/>
              </a:rPr>
              <a:t>Endogamy Marriage</a:t>
            </a:r>
          </a:p>
        </p:txBody>
      </p:sp>
      <p:sp>
        <p:nvSpPr>
          <p:cNvPr id="3" name="Oval 2"/>
          <p:cNvSpPr/>
          <p:nvPr/>
        </p:nvSpPr>
        <p:spPr>
          <a:xfrm>
            <a:off x="-11071225" y="-254000"/>
            <a:ext cx="10515600" cy="1325563"/>
          </a:xfrm>
          <a:prstGeom prst="ellipse">
            <a:avLst/>
          </a:prstGeom>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dirty="0">
                <a:solidFill>
                  <a:srgbClr val="FFFFFF"/>
                </a:solidFill>
                <a:latin typeface="+mj-lt"/>
                <a:ea typeface="+mj-ea"/>
                <a:cs typeface="+mj-cs"/>
              </a:rPr>
              <a:t>     Exogamy</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5" grpId="0"/>
      <p:bldP spid="5" grpId="1"/>
      <p:bldP spid="9" grpId="0" animBg="1"/>
      <p:bldP spid="9"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Oval 5"/>
          <p:cNvSpPr/>
          <p:nvPr/>
        </p:nvSpPr>
        <p:spPr>
          <a:xfrm>
            <a:off x="3104106" y="467089"/>
            <a:ext cx="5980981" cy="5305245"/>
          </a:xfrm>
          <a:prstGeom prst="ellipse">
            <a:avLst/>
          </a:prstGeom>
          <a:solidFill>
            <a:schemeClr val="tx2">
              <a:lumMod val="25000"/>
              <a:lumOff val="75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t>General Rule of  Marriage</a:t>
            </a:r>
          </a:p>
        </p:txBody>
      </p:sp>
      <p:sp>
        <p:nvSpPr>
          <p:cNvPr id="9" name="Oval 8"/>
          <p:cNvSpPr/>
          <p:nvPr/>
        </p:nvSpPr>
        <p:spPr>
          <a:xfrm>
            <a:off x="374650" y="1123315"/>
            <a:ext cx="3155315" cy="2545080"/>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000" dirty="0">
                <a:latin typeface="+mn-ea"/>
                <a:cs typeface="+mn-ea"/>
              </a:rPr>
              <a:t>Endogamy Marriage</a:t>
            </a:r>
          </a:p>
        </p:txBody>
      </p:sp>
      <p:sp>
        <p:nvSpPr>
          <p:cNvPr id="11" name="Oval 10"/>
          <p:cNvSpPr/>
          <p:nvPr/>
        </p:nvSpPr>
        <p:spPr>
          <a:xfrm>
            <a:off x="8590996" y="936279"/>
            <a:ext cx="2789207" cy="2544792"/>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000" dirty="0">
                <a:latin typeface="+mn-ea"/>
                <a:cs typeface="+mn-ea"/>
              </a:rPr>
              <a:t>Exogamy</a:t>
            </a:r>
          </a:p>
          <a:p>
            <a:pPr algn="ctr"/>
            <a:r>
              <a:rPr lang="en-US" sz="3000" dirty="0">
                <a:latin typeface="+mn-ea"/>
                <a:cs typeface="+mn-ea"/>
              </a:rPr>
              <a:t>Marriage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6" grpId="0" animBg="1"/>
      <p:bldP spid="6" grpId="1" animBg="1"/>
      <p:bldP spid="9" grpId="0" animBg="1"/>
      <p:bldP spid="9" grpId="1" animBg="1"/>
      <p:bldP spid="11" grpId="0" animBg="1"/>
      <p:bldP spid="11"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38200" y="365125"/>
            <a:ext cx="10515600" cy="1325563"/>
          </a:xfrm>
          <a:prstGeom prst="ellipse">
            <a:avLst/>
          </a:prstGeom>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dirty="0">
                <a:solidFill>
                  <a:srgbClr val="FFFFFF"/>
                </a:solidFill>
                <a:latin typeface="+mj-lt"/>
                <a:ea typeface="+mj-ea"/>
                <a:cs typeface="+mj-cs"/>
              </a:rPr>
              <a:t>     Exogamy</a:t>
            </a:r>
          </a:p>
        </p:txBody>
      </p:sp>
      <p:sp>
        <p:nvSpPr>
          <p:cNvPr id="2" name="TextBox 8"/>
          <p:cNvSpPr txBox="1"/>
          <p:nvPr/>
        </p:nvSpPr>
        <p:spPr>
          <a:xfrm>
            <a:off x="14338935" y="-1591945"/>
            <a:ext cx="12774930" cy="5239385"/>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indent="-228600">
              <a:lnSpc>
                <a:spcPct val="90000"/>
              </a:lnSpc>
              <a:spcAft>
                <a:spcPts val="600"/>
              </a:spcAft>
              <a:buFont typeface="Arial" panose="020B0604020202020204" pitchFamily="34" charset="0"/>
              <a:buChar char="•"/>
            </a:pPr>
            <a:endParaRPr lang="en-US" sz="2800" dirty="0">
              <a:latin typeface="+mn-ea"/>
              <a:cs typeface="+mn-ea"/>
            </a:endParaRPr>
          </a:p>
          <a:p>
            <a:pPr>
              <a:lnSpc>
                <a:spcPct val="90000"/>
              </a:lnSpc>
              <a:spcAft>
                <a:spcPts val="600"/>
              </a:spcAft>
            </a:pPr>
            <a:r>
              <a:rPr lang="en-US" sz="2800" dirty="0">
                <a:latin typeface="+mn-ea"/>
                <a:cs typeface="+mn-ea"/>
              </a:rPr>
              <a:t>Exogamy is a marriage rule that requires individuals to marry outside of their own social group, family, or clan. In Nepal Inter caste marriage is an example of Exogamy.</a:t>
            </a:r>
          </a:p>
          <a:p>
            <a:pPr>
              <a:lnSpc>
                <a:spcPct val="90000"/>
              </a:lnSpc>
              <a:spcAft>
                <a:spcPts val="600"/>
              </a:spcAft>
            </a:pPr>
            <a:r>
              <a:rPr lang="en-US" sz="2800" dirty="0">
                <a:latin typeface="+mn-ea"/>
                <a:cs typeface="+mn-ea"/>
              </a:rPr>
              <a:t>There are several types of exogamy such as caste exogamy, geographical exogamy, religious exogamy, clan exogamy.</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5" grpId="0" animBg="1"/>
      <p:bldP spid="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7" name="Rectangle 4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2875" y="1423035"/>
            <a:ext cx="3461385" cy="4824730"/>
          </a:xfrm>
          <a:prstGeom prst="rect">
            <a:avLst/>
          </a:prstGeom>
        </p:spPr>
        <p:txBody>
          <a:bodyPr rot="0" spcFirstLastPara="0" vertOverflow="overflow" horzOverflow="overflow" vert="horz" lIns="91440" tIns="45720" rIns="91440" bIns="45720" numCol="1" spcCol="0" rtlCol="0" fromWordArt="0" anchor="t" anchorCtr="0" forceAA="0" compatLnSpc="1">
            <a:noAutofit/>
          </a:bodyPr>
          <a:lstStyle/>
          <a:p>
            <a:pPr>
              <a:lnSpc>
                <a:spcPct val="90000"/>
              </a:lnSpc>
              <a:spcAft>
                <a:spcPts val="600"/>
              </a:spcAft>
            </a:pPr>
            <a:r>
              <a:rPr lang="en-US" sz="2800" dirty="0">
                <a:solidFill>
                  <a:schemeClr val="tx1"/>
                </a:solidFill>
                <a:latin typeface="Comic Sans MS" panose="030F0702030302020204" charset="0"/>
                <a:cs typeface="Comic Sans MS" panose="030F0702030302020204" charset="0"/>
              </a:rPr>
              <a:t>Marriage is an institution to satisfy physical, psychological, social, cultural and economic needs of men and women .It is derived from Latin word "matrimonium". The word "marriage" was first appears in 1250–1300 CE (Common Era) .</a:t>
            </a:r>
          </a:p>
          <a:p>
            <a:pPr indent="-228600">
              <a:lnSpc>
                <a:spcPct val="90000"/>
              </a:lnSpc>
              <a:spcAft>
                <a:spcPts val="600"/>
              </a:spcAft>
              <a:buFont typeface="Arial" panose="020B0604020202020204" pitchFamily="34" charset="0"/>
              <a:buChar char="•"/>
            </a:pPr>
            <a:endParaRPr lang="en-US" sz="2800" dirty="0">
              <a:solidFill>
                <a:schemeClr val="tx1"/>
              </a:solidFill>
              <a:latin typeface="Comic Sans MS" panose="030F0702030302020204" charset="0"/>
              <a:cs typeface="Comic Sans MS" panose="030F0702030302020204" charset="0"/>
            </a:endParaRPr>
          </a:p>
        </p:txBody>
      </p:sp>
      <p:pic>
        <p:nvPicPr>
          <p:cNvPr id="8" name="Picture 7" descr="Educational Insight: Hindu Wedding - Hinduism Today"/>
          <p:cNvPicPr>
            <a:picLocks noChangeAspect="1"/>
          </p:cNvPicPr>
          <p:nvPr/>
        </p:nvPicPr>
        <p:blipFill rotWithShape="1">
          <a:blip r:embed="rId3">
            <a:alphaModFix amt="68000"/>
          </a:blip>
          <a:srcRect b="10359"/>
          <a:stretch>
            <a:fillRect/>
          </a:stretch>
        </p:blipFill>
        <p:spPr>
          <a:xfrm>
            <a:off x="14307841" y="-5978826"/>
            <a:ext cx="12493905" cy="6958631"/>
          </a:xfrm>
          <a:prstGeom prst="rect">
            <a:avLst/>
          </a:prstGeom>
          <a:scene3d>
            <a:camera prst="orthographicFront"/>
            <a:lightRig rig="contrasting" dir="t">
              <a:rot lat="0" lon="0" rev="4200000"/>
            </a:lightRig>
          </a:scene3d>
          <a:sp3d prstMaterial="plastic">
            <a:bevelT w="381000" h="114300" prst="relaxedInset"/>
            <a:contourClr>
              <a:srgbClr val="969696"/>
            </a:contourClr>
          </a:sp3d>
        </p:spPr>
      </p:pic>
      <p:sp>
        <p:nvSpPr>
          <p:cNvPr id="2" name="Text Box 1"/>
          <p:cNvSpPr txBox="1"/>
          <p:nvPr/>
        </p:nvSpPr>
        <p:spPr>
          <a:xfrm>
            <a:off x="142875" y="0"/>
            <a:ext cx="4994910" cy="829945"/>
          </a:xfrm>
          <a:prstGeom prst="rect">
            <a:avLst/>
          </a:prstGeom>
          <a:noFill/>
        </p:spPr>
        <p:txBody>
          <a:bodyPr wrap="square" rtlCol="0">
            <a:spAutoFit/>
          </a:bodyPr>
          <a:lstStyle/>
          <a:p>
            <a:r>
              <a:rPr lang="en-US" sz="4800" u="sng">
                <a:latin typeface="Elephant" panose="02020904090505020303" charset="0"/>
                <a:cs typeface="Elephant" panose="02020904090505020303" charset="0"/>
              </a:rPr>
              <a:t>Back Ground</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7" grpId="0"/>
      <p:bldP spid="7"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38200" y="365125"/>
            <a:ext cx="10515600" cy="1325563"/>
          </a:xfrm>
          <a:prstGeom prst="ellipse">
            <a:avLst/>
          </a:prstGeom>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dirty="0">
                <a:solidFill>
                  <a:srgbClr val="FFFFFF"/>
                </a:solidFill>
                <a:latin typeface="+mj-lt"/>
                <a:ea typeface="+mj-ea"/>
                <a:cs typeface="+mj-cs"/>
              </a:rPr>
              <a:t>     Exogamy</a:t>
            </a:r>
          </a:p>
        </p:txBody>
      </p:sp>
      <p:sp>
        <p:nvSpPr>
          <p:cNvPr id="9" name="TextBox 8"/>
          <p:cNvSpPr txBox="1"/>
          <p:nvPr/>
        </p:nvSpPr>
        <p:spPr>
          <a:xfrm>
            <a:off x="838200" y="1825625"/>
            <a:ext cx="10515600" cy="4351338"/>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indent="-228600">
              <a:lnSpc>
                <a:spcPct val="90000"/>
              </a:lnSpc>
              <a:spcAft>
                <a:spcPts val="600"/>
              </a:spcAft>
              <a:buFont typeface="Arial" panose="020B0604020202020204" pitchFamily="34" charset="0"/>
              <a:buChar char="•"/>
            </a:pPr>
            <a:endParaRPr lang="en-US" sz="2800" dirty="0">
              <a:solidFill>
                <a:schemeClr val="bg2"/>
              </a:solidFill>
              <a:latin typeface="+mn-ea"/>
              <a:cs typeface="+mn-ea"/>
            </a:endParaRPr>
          </a:p>
          <a:p>
            <a:pPr>
              <a:lnSpc>
                <a:spcPct val="90000"/>
              </a:lnSpc>
              <a:spcAft>
                <a:spcPts val="600"/>
              </a:spcAft>
            </a:pPr>
            <a:r>
              <a:rPr lang="en-US" sz="2800" dirty="0">
                <a:solidFill>
                  <a:schemeClr val="bg2"/>
                </a:solidFill>
                <a:latin typeface="+mn-ea"/>
                <a:cs typeface="+mn-ea"/>
              </a:rPr>
              <a:t>Exogamy is a marriage rule that requires individuals to marry outside of their own social group, family, or clan. In Nepal Inter caste marriage is an example of Exogamy.</a:t>
            </a:r>
          </a:p>
          <a:p>
            <a:pPr>
              <a:lnSpc>
                <a:spcPct val="90000"/>
              </a:lnSpc>
              <a:spcAft>
                <a:spcPts val="600"/>
              </a:spcAft>
            </a:pPr>
            <a:r>
              <a:rPr lang="en-US" sz="2800" dirty="0">
                <a:solidFill>
                  <a:schemeClr val="bg2"/>
                </a:solidFill>
                <a:latin typeface="+mn-ea"/>
                <a:cs typeface="+mn-ea"/>
              </a:rPr>
              <a:t>There are several types of exogamy such as caste exogamy, geographical exogamy, religious exogamy, clan exogamy.</a:t>
            </a:r>
          </a:p>
        </p:txBody>
      </p:sp>
      <p:sp>
        <p:nvSpPr>
          <p:cNvPr id="2" name="Oval 1"/>
          <p:cNvSpPr/>
          <p:nvPr/>
        </p:nvSpPr>
        <p:spPr>
          <a:xfrm>
            <a:off x="-7504513" y="1158543"/>
            <a:ext cx="7030526" cy="1567131"/>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Conclusion</a:t>
            </a:r>
          </a:p>
        </p:txBody>
      </p:sp>
      <p:sp>
        <p:nvSpPr>
          <p:cNvPr id="3" name="Text Box 2"/>
          <p:cNvSpPr txBox="1"/>
          <p:nvPr/>
        </p:nvSpPr>
        <p:spPr>
          <a:xfrm>
            <a:off x="11831320" y="914400"/>
            <a:ext cx="309880" cy="368300"/>
          </a:xfrm>
          <a:prstGeom prst="rect">
            <a:avLst/>
          </a:prstGeom>
          <a:noFill/>
        </p:spPr>
        <p:txBody>
          <a:bodyPr wrap="none" rtlCol="0">
            <a:spAutoFit/>
          </a:bodyPr>
          <a:lstStyle/>
          <a:p>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5" grpId="0" animBg="1"/>
      <p:bldP spid="5" grpId="1" animBg="1"/>
      <p:bldP spid="9" grpId="0"/>
      <p:bldP spid="9"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Oval 2"/>
          <p:cNvSpPr/>
          <p:nvPr/>
        </p:nvSpPr>
        <p:spPr>
          <a:xfrm>
            <a:off x="2019852" y="81583"/>
            <a:ext cx="7030526" cy="1567131"/>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Conclusion</a:t>
            </a:r>
          </a:p>
        </p:txBody>
      </p:sp>
      <p:sp>
        <p:nvSpPr>
          <p:cNvPr id="5" name="TextBox 4"/>
          <p:cNvSpPr txBox="1"/>
          <p:nvPr/>
        </p:nvSpPr>
        <p:spPr>
          <a:xfrm>
            <a:off x="-7514063" y="-2128161"/>
            <a:ext cx="9533626" cy="181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solidFill>
                  <a:srgbClr val="FFFFFF"/>
                </a:solidFill>
                <a:latin typeface="+mn-ea"/>
                <a:cs typeface="+mn-ea"/>
              </a:rPr>
              <a:t>Each Community ,society has its own marriage system. Love marriage , inter caste marriage , living together types of marriage are increase day by day. Marriage is dynamic and diverse in nature.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3" grpId="0" animBg="1"/>
      <p:bldP spid="3" grpId="1" animBg="1"/>
      <p:bldP spid="5" grpId="0"/>
      <p:bldP spid="5"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Oval 2"/>
          <p:cNvSpPr/>
          <p:nvPr/>
        </p:nvSpPr>
        <p:spPr>
          <a:xfrm>
            <a:off x="2019852" y="81583"/>
            <a:ext cx="7030526" cy="1567131"/>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Conclusion</a:t>
            </a:r>
          </a:p>
        </p:txBody>
      </p:sp>
      <p:sp>
        <p:nvSpPr>
          <p:cNvPr id="5" name="TextBox 4"/>
          <p:cNvSpPr txBox="1"/>
          <p:nvPr/>
        </p:nvSpPr>
        <p:spPr>
          <a:xfrm>
            <a:off x="1461027" y="2053949"/>
            <a:ext cx="9533626" cy="181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solidFill>
                  <a:schemeClr val="tx1"/>
                </a:solidFill>
                <a:latin typeface="+mn-ea"/>
                <a:cs typeface="+mn-ea"/>
              </a:rPr>
              <a:t>Each Community ,society has its own marriage system. Love marriage , inter caste marriage , living together types of marriage are increase day by day. Marriage is dynamic and diverse in nature.</a:t>
            </a:r>
          </a:p>
        </p:txBody>
      </p:sp>
      <p:sp>
        <p:nvSpPr>
          <p:cNvPr id="4" name="TextBox 3"/>
          <p:cNvSpPr txBox="1"/>
          <p:nvPr/>
        </p:nvSpPr>
        <p:spPr>
          <a:xfrm>
            <a:off x="-10541635" y="1905"/>
            <a:ext cx="6482080" cy="10147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6000" dirty="0">
                <a:solidFill>
                  <a:schemeClr val="bg1"/>
                </a:solidFill>
                <a:latin typeface="Elephant" panose="02020904090505020303" charset="0"/>
                <a:cs typeface="Elephant" panose="02020904090505020303" charset="0"/>
              </a:rPr>
              <a:t>Any Question </a:t>
            </a:r>
          </a:p>
        </p:txBody>
      </p:sp>
      <p:pic>
        <p:nvPicPr>
          <p:cNvPr id="15" name="Graphic 14" descr="Question mark with solid fill"/>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105934" y="-193758"/>
            <a:ext cx="4106173" cy="4063042"/>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3" grpId="0" animBg="1"/>
      <p:bldP spid="3" grpId="1" animBg="1"/>
      <p:bldP spid="5" grpId="0"/>
      <p:bldP spid="5"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000">
              <a:latin typeface="Elephant" panose="02020904090505020303" charset="0"/>
              <a:cs typeface="Elephant" panose="02020904090505020303" charset="0"/>
            </a:endParaRPr>
          </a:p>
        </p:txBody>
      </p:sp>
      <p:sp>
        <p:nvSpPr>
          <p:cNvPr id="4" name="TextBox 3"/>
          <p:cNvSpPr txBox="1"/>
          <p:nvPr/>
        </p:nvSpPr>
        <p:spPr>
          <a:xfrm>
            <a:off x="555541" y="956382"/>
            <a:ext cx="5612633" cy="10147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6000" dirty="0">
                <a:solidFill>
                  <a:schemeClr val="tx1"/>
                </a:solidFill>
                <a:latin typeface="Elephant" panose="02020904090505020303" charset="0"/>
                <a:cs typeface="Elephant" panose="02020904090505020303" charset="0"/>
              </a:rPr>
              <a:t>Any Queries </a:t>
            </a:r>
          </a:p>
        </p:txBody>
      </p:sp>
      <p:pic>
        <p:nvPicPr>
          <p:cNvPr id="15" name="Graphic 14" descr="Question mark with solid fill"/>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041366" y="-191218"/>
            <a:ext cx="4106173" cy="4063042"/>
          </a:xfrm>
          <a:prstGeom prst="rect">
            <a:avLst/>
          </a:prstGeom>
        </p:spPr>
      </p:pic>
      <p:sp>
        <p:nvSpPr>
          <p:cNvPr id="3" name="TextBox 8"/>
          <p:cNvSpPr txBox="1"/>
          <p:nvPr/>
        </p:nvSpPr>
        <p:spPr>
          <a:xfrm>
            <a:off x="15184120" y="1971040"/>
            <a:ext cx="2898775" cy="10147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6000" dirty="0">
                <a:solidFill>
                  <a:schemeClr val="bg1"/>
                </a:solidFill>
                <a:latin typeface="Elephant" panose="02020904090505020303" charset="0"/>
                <a:cs typeface="Elephant" panose="02020904090505020303" charset="0"/>
              </a:rPr>
              <a:t>Thank</a:t>
            </a:r>
          </a:p>
        </p:txBody>
      </p:sp>
      <p:sp>
        <p:nvSpPr>
          <p:cNvPr id="6" name="TextBox 10"/>
          <p:cNvSpPr txBox="1"/>
          <p:nvPr/>
        </p:nvSpPr>
        <p:spPr>
          <a:xfrm>
            <a:off x="15184239" y="3596483"/>
            <a:ext cx="2331720" cy="10147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6000" dirty="0">
                <a:solidFill>
                  <a:schemeClr val="bg1"/>
                </a:solidFill>
                <a:latin typeface="Elephant" panose="02020904090505020303" charset="0"/>
                <a:cs typeface="Elephant" panose="02020904090505020303" charset="0"/>
              </a:rPr>
              <a:t>You</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4" grpId="0"/>
      <p:bldP spid="4"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000">
              <a:solidFill>
                <a:schemeClr val="tx1"/>
              </a:solidFill>
              <a:latin typeface="Elephant" panose="02020904090505020303" charset="0"/>
              <a:cs typeface="Elephant" panose="02020904090505020303" charset="0"/>
            </a:endParaRPr>
          </a:p>
        </p:txBody>
      </p:sp>
      <p:sp>
        <p:nvSpPr>
          <p:cNvPr id="4" name="TextBox 3"/>
          <p:cNvSpPr txBox="1"/>
          <p:nvPr/>
        </p:nvSpPr>
        <p:spPr>
          <a:xfrm>
            <a:off x="555541" y="956382"/>
            <a:ext cx="5612633" cy="10147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6000" dirty="0">
                <a:solidFill>
                  <a:schemeClr val="tx1"/>
                </a:solidFill>
                <a:latin typeface="Elephant" panose="02020904090505020303" charset="0"/>
                <a:cs typeface="Elephant" panose="02020904090505020303" charset="0"/>
              </a:rPr>
              <a:t>Any Queries </a:t>
            </a:r>
          </a:p>
        </p:txBody>
      </p:sp>
      <p:sp>
        <p:nvSpPr>
          <p:cNvPr id="9" name="TextBox 8"/>
          <p:cNvSpPr txBox="1"/>
          <p:nvPr/>
        </p:nvSpPr>
        <p:spPr>
          <a:xfrm>
            <a:off x="555625" y="3596640"/>
            <a:ext cx="2898775" cy="10147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6000" dirty="0">
                <a:solidFill>
                  <a:schemeClr val="tx1"/>
                </a:solidFill>
                <a:latin typeface="Elephant" panose="02020904090505020303" charset="0"/>
                <a:cs typeface="Elephant" panose="02020904090505020303" charset="0"/>
              </a:rPr>
              <a:t>Thank</a:t>
            </a:r>
          </a:p>
        </p:txBody>
      </p:sp>
      <p:sp>
        <p:nvSpPr>
          <p:cNvPr id="11" name="TextBox 10"/>
          <p:cNvSpPr txBox="1"/>
          <p:nvPr/>
        </p:nvSpPr>
        <p:spPr>
          <a:xfrm>
            <a:off x="3836789" y="4957288"/>
            <a:ext cx="2331720" cy="10147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6000" dirty="0">
                <a:solidFill>
                  <a:schemeClr val="tx1"/>
                </a:solidFill>
                <a:latin typeface="Elephant" panose="02020904090505020303" charset="0"/>
                <a:cs typeface="Elephant" panose="02020904090505020303" charset="0"/>
              </a:rPr>
              <a:t>You</a:t>
            </a:r>
          </a:p>
        </p:txBody>
      </p:sp>
      <p:pic>
        <p:nvPicPr>
          <p:cNvPr id="15" name="Graphic 14" descr="Question mark with solid fill"/>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041366" y="-191218"/>
            <a:ext cx="4106173" cy="4063042"/>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4" grpId="0"/>
      <p:bldP spid="4" grpId="1"/>
      <p:bldP spid="9" grpId="0"/>
      <p:bldP spid="9" grpId="1"/>
      <p:bldP spid="11" grpId="0"/>
      <p:bldP spid="1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7" name="Rectangle 4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a:spLocks noGrp="1" noRot="1" noChangeAspect="1" noMove="1" noResize="1" noEditPoints="1" noAdjustHandles="1" noChangeArrowheads="1" noChangeShapeType="1" noTextEdit="1"/>
          </p:cNvSpPr>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Educational Insight: Hindu Wedding - Hinduism Today"/>
          <p:cNvPicPr>
            <a:picLocks noChangeAspect="1"/>
          </p:cNvPicPr>
          <p:nvPr/>
        </p:nvPicPr>
        <p:blipFill rotWithShape="1">
          <a:blip r:embed="rId3">
            <a:alphaModFix amt="68000"/>
          </a:blip>
          <a:srcRect b="10359"/>
          <a:stretch>
            <a:fillRect/>
          </a:stretch>
        </p:blipFill>
        <p:spPr>
          <a:xfrm>
            <a:off x="21" y="-100631"/>
            <a:ext cx="12493905" cy="6958631"/>
          </a:xfrm>
          <a:prstGeom prst="rect">
            <a:avLst/>
          </a:prstGeom>
          <a:scene3d>
            <a:camera prst="orthographicFront"/>
            <a:lightRig rig="contrasting" dir="t">
              <a:rot lat="0" lon="0" rev="4200000"/>
            </a:lightRig>
          </a:scene3d>
          <a:sp3d prstMaterial="plastic">
            <a:bevelT w="381000" h="114300" prst="relaxedInset"/>
            <a:contourClr>
              <a:srgbClr val="969696"/>
            </a:contourClr>
          </a:sp3d>
        </p:spPr>
      </p:pic>
      <p:sp>
        <p:nvSpPr>
          <p:cNvPr id="5" name="TextBox 4"/>
          <p:cNvSpPr txBox="1"/>
          <p:nvPr/>
        </p:nvSpPr>
        <p:spPr>
          <a:xfrm>
            <a:off x="311" y="-395509"/>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US" sz="4400" u="sng" kern="1200" dirty="0">
                <a:solidFill>
                  <a:srgbClr val="FFFFFF"/>
                </a:solidFill>
                <a:latin typeface="Elephant" panose="02020904090505020303" charset="0"/>
                <a:ea typeface="+mj-ea"/>
                <a:cs typeface="Elephant" panose="02020904090505020303" charset="0"/>
              </a:rPr>
              <a:t>Background </a:t>
            </a:r>
          </a:p>
        </p:txBody>
      </p:sp>
      <p:sp>
        <p:nvSpPr>
          <p:cNvPr id="7" name="TextBox 6"/>
          <p:cNvSpPr txBox="1"/>
          <p:nvPr/>
        </p:nvSpPr>
        <p:spPr>
          <a:xfrm>
            <a:off x="0" y="979805"/>
            <a:ext cx="3460750" cy="4824730"/>
          </a:xfrm>
          <a:prstGeom prst="rect">
            <a:avLst/>
          </a:prstGeom>
        </p:spPr>
        <p:txBody>
          <a:bodyPr rot="0" spcFirstLastPara="0" vertOverflow="overflow" horzOverflow="overflow" vert="horz" lIns="91440" tIns="45720" rIns="91440" bIns="45720" numCol="1" spcCol="0" rtlCol="0" fromWordArt="0" anchor="t" anchorCtr="0" forceAA="0" compatLnSpc="1">
            <a:noAutofit/>
          </a:bodyPr>
          <a:lstStyle/>
          <a:p>
            <a:pPr>
              <a:lnSpc>
                <a:spcPct val="90000"/>
              </a:lnSpc>
              <a:spcAft>
                <a:spcPts val="600"/>
              </a:spcAft>
            </a:pPr>
            <a:r>
              <a:rPr lang="en-US" sz="2800" dirty="0">
                <a:solidFill>
                  <a:schemeClr val="bg1"/>
                </a:solidFill>
                <a:latin typeface="Comic Sans MS" panose="030F0702030302020204" charset="0"/>
                <a:cs typeface="Comic Sans MS" panose="030F0702030302020204" charset="0"/>
              </a:rPr>
              <a:t>Marriage is an institution to satisfy physical, psychological, social, cultural and economic needs of men and women .It is derived from Latin word "matrimonium". The word "marriage" was first appears in 1250–1300 CE (Common Era) .</a:t>
            </a:r>
          </a:p>
          <a:p>
            <a:pPr indent="-228600">
              <a:lnSpc>
                <a:spcPct val="90000"/>
              </a:lnSpc>
              <a:spcAft>
                <a:spcPts val="600"/>
              </a:spcAft>
              <a:buFont typeface="Arial" panose="020B0604020202020204" pitchFamily="34" charset="0"/>
              <a:buChar char="•"/>
            </a:pPr>
            <a:endParaRPr lang="en-US" sz="2800" dirty="0">
              <a:solidFill>
                <a:schemeClr val="bg1"/>
              </a:solidFill>
              <a:latin typeface="Comic Sans MS" panose="030F0702030302020204" charset="0"/>
              <a:cs typeface="Comic Sans MS" panose="030F0702030302020204" charset="0"/>
            </a:endParaRPr>
          </a:p>
        </p:txBody>
      </p:sp>
      <p:sp>
        <p:nvSpPr>
          <p:cNvPr id="3" name="TextBox 2"/>
          <p:cNvSpPr txBox="1"/>
          <p:nvPr/>
        </p:nvSpPr>
        <p:spPr>
          <a:xfrm>
            <a:off x="11702050" y="-930005"/>
            <a:ext cx="4766930" cy="82994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4800" b="1" u="sng" dirty="0">
                <a:solidFill>
                  <a:srgbClr val="FFFFFF"/>
                </a:solidFill>
                <a:latin typeface="Elephant" panose="02020904090505020303" charset="0"/>
                <a:cs typeface="Elephant" panose="02020904090505020303" charset="0"/>
              </a:rPr>
              <a:t>Definitions</a:t>
            </a:r>
          </a:p>
        </p:txBody>
      </p:sp>
      <p:sp>
        <p:nvSpPr>
          <p:cNvPr id="2" name="TextBox 4"/>
          <p:cNvSpPr txBox="1"/>
          <p:nvPr/>
        </p:nvSpPr>
        <p:spPr>
          <a:xfrm>
            <a:off x="-3494693" y="-2890208"/>
            <a:ext cx="2743200" cy="4030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dirty="0">
                <a:solidFill>
                  <a:srgbClr val="FFFFFF"/>
                </a:solidFill>
                <a:latin typeface="Arial" panose="020B0604020202020204"/>
                <a:cs typeface="Arial" panose="020B0604020202020204"/>
              </a:rPr>
              <a:t> Webster</a:t>
            </a:r>
            <a:endParaRPr lang="en-US" sz="3200" b="1" dirty="0">
              <a:solidFill>
                <a:srgbClr val="FFFFFF"/>
              </a:solidFill>
            </a:endParaRPr>
          </a:p>
          <a:p>
            <a:endParaRPr lang="en-US" sz="3200" dirty="0">
              <a:solidFill>
                <a:srgbClr val="FFFFFF"/>
              </a:solidFill>
              <a:latin typeface="Arial" panose="020B0604020202020204"/>
              <a:cs typeface="Arial" panose="020B0604020202020204"/>
            </a:endParaRPr>
          </a:p>
          <a:p>
            <a:endParaRPr lang="en-US" sz="3200" dirty="0">
              <a:solidFill>
                <a:srgbClr val="FFFFFF"/>
              </a:solidFill>
              <a:latin typeface="Arial" panose="020B0604020202020204"/>
              <a:cs typeface="Arial" panose="020B0604020202020204"/>
            </a:endParaRPr>
          </a:p>
          <a:p>
            <a:r>
              <a:rPr lang="en-GB" sz="3200" dirty="0">
                <a:solidFill>
                  <a:srgbClr val="FFFFFF"/>
                </a:solidFill>
                <a:latin typeface="Arial" panose="020B0604020202020204"/>
                <a:cs typeface="Arial" panose="020B0604020202020204"/>
              </a:rPr>
              <a:t>The act of </a:t>
            </a:r>
            <a:r>
              <a:rPr lang="en-GB" sz="3200" dirty="0">
                <a:solidFill>
                  <a:schemeClr val="accent2"/>
                </a:solidFill>
                <a:latin typeface="Arial" panose="020B0604020202020204"/>
                <a:cs typeface="Arial" panose="020B0604020202020204"/>
              </a:rPr>
              <a:t>uniting</a:t>
            </a:r>
            <a:r>
              <a:rPr lang="en-GB" sz="3200" dirty="0">
                <a:solidFill>
                  <a:srgbClr val="FFFFFF"/>
                </a:solidFill>
                <a:latin typeface="Arial" panose="020B0604020202020204"/>
                <a:cs typeface="Arial" panose="020B0604020202020204"/>
              </a:rPr>
              <a:t> a man and woman for life</a:t>
            </a:r>
            <a:endParaRPr lang="en-US" sz="3200">
              <a:solidFill>
                <a:srgbClr val="FFFFFF"/>
              </a:solidFill>
            </a:endParaRPr>
          </a:p>
          <a:p>
            <a:endParaRPr lang="en-US" sz="3200" dirty="0">
              <a:solidFill>
                <a:srgbClr val="FFFFFF"/>
              </a:solidFill>
              <a:latin typeface="Google Sans"/>
              <a:cs typeface="Arial" panose="020B0604020202020204"/>
            </a:endParaRPr>
          </a:p>
        </p:txBody>
      </p:sp>
      <p:sp>
        <p:nvSpPr>
          <p:cNvPr id="4" name="TextBox 6"/>
          <p:cNvSpPr txBox="1"/>
          <p:nvPr/>
        </p:nvSpPr>
        <p:spPr>
          <a:xfrm>
            <a:off x="12940181" y="930518"/>
            <a:ext cx="3746983" cy="5507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dirty="0">
                <a:solidFill>
                  <a:srgbClr val="FFFFFF"/>
                </a:solidFill>
                <a:latin typeface="+mn-ea"/>
                <a:cs typeface="+mn-ea"/>
              </a:rPr>
              <a:t>Alferd McClung Lee</a:t>
            </a:r>
          </a:p>
          <a:p>
            <a:endParaRPr lang="en-US" sz="3200" dirty="0">
              <a:solidFill>
                <a:srgbClr val="FFFFFF"/>
              </a:solidFill>
              <a:latin typeface="+mn-ea"/>
              <a:cs typeface="+mn-ea"/>
            </a:endParaRPr>
          </a:p>
          <a:p>
            <a:r>
              <a:rPr lang="en-US" sz="3200" dirty="0">
                <a:solidFill>
                  <a:srgbClr val="FFFFFF"/>
                </a:solidFill>
                <a:latin typeface="+mn-ea"/>
                <a:cs typeface="+mn-ea"/>
              </a:rPr>
              <a:t>Marriage is a public joining together under socially specified regulations of a man and a woman as husband and wife</a:t>
            </a:r>
            <a:endParaRPr lang="en-US" sz="3200">
              <a:solidFill>
                <a:srgbClr val="FFFFFF"/>
              </a:solidFill>
              <a:latin typeface="+mn-ea"/>
              <a:cs typeface="+mn-ea"/>
            </a:endParaRPr>
          </a:p>
        </p:txBody>
      </p:sp>
      <p:sp>
        <p:nvSpPr>
          <p:cNvPr id="6" name="TextBox 8"/>
          <p:cNvSpPr txBox="1"/>
          <p:nvPr/>
        </p:nvSpPr>
        <p:spPr>
          <a:xfrm>
            <a:off x="4704162" y="-4426781"/>
            <a:ext cx="3777574" cy="4030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dirty="0">
                <a:solidFill>
                  <a:srgbClr val="FFFFFF"/>
                </a:solidFill>
                <a:latin typeface="+mn-ea"/>
                <a:ea typeface="Google Sans"/>
                <a:cs typeface="+mn-ea"/>
              </a:rPr>
              <a:t>Malinowski</a:t>
            </a:r>
            <a:endParaRPr lang="en-US" sz="3200" dirty="0">
              <a:solidFill>
                <a:srgbClr val="FFFFFF"/>
              </a:solidFill>
              <a:latin typeface="+mn-ea"/>
              <a:ea typeface="Google Sans"/>
              <a:cs typeface="+mn-ea"/>
            </a:endParaRPr>
          </a:p>
          <a:p>
            <a:endParaRPr lang="en-US" sz="3200" dirty="0">
              <a:solidFill>
                <a:srgbClr val="FFFFFF"/>
              </a:solidFill>
              <a:latin typeface="+mn-ea"/>
              <a:ea typeface="Google Sans"/>
              <a:cs typeface="+mn-ea"/>
            </a:endParaRPr>
          </a:p>
          <a:p>
            <a:endParaRPr lang="en-US" sz="3200" dirty="0">
              <a:solidFill>
                <a:srgbClr val="FFFFFF"/>
              </a:solidFill>
              <a:latin typeface="+mn-ea"/>
              <a:ea typeface="Google Sans"/>
              <a:cs typeface="+mn-ea"/>
            </a:endParaRPr>
          </a:p>
          <a:p>
            <a:r>
              <a:rPr lang="en-US" sz="3200" dirty="0">
                <a:solidFill>
                  <a:srgbClr val="FFFFFF"/>
                </a:solidFill>
                <a:latin typeface="+mn-ea"/>
                <a:ea typeface="Google Sans"/>
                <a:cs typeface="+mn-ea"/>
              </a:rPr>
              <a:t> Marriage is a contract for the production and maintenance of children.</a:t>
            </a:r>
            <a:endParaRPr lang="en-US" sz="3200" dirty="0">
              <a:solidFill>
                <a:srgbClr val="FFFFFF"/>
              </a:solidFill>
              <a:latin typeface="+mn-ea"/>
              <a:cs typeface="+mn-ea"/>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5" grpId="0"/>
      <p:bldP spid="5" grpId="1"/>
      <p:bldP spid="7" grpId="0"/>
      <p:bldP spid="7" grpId="1"/>
      <p:bldP spid="3" grpId="0"/>
      <p:bldP spid="3" grpId="1"/>
      <p:bldP spid="2" grpId="0"/>
      <p:bldP spid="2" grpId="1"/>
      <p:bldP spid="4" grpId="0"/>
      <p:bldP spid="4" grpId="1"/>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00720" y="2542175"/>
            <a:ext cx="4766930" cy="82994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4800" b="1" u="sng" dirty="0">
                <a:solidFill>
                  <a:schemeClr val="tx1"/>
                </a:solidFill>
                <a:latin typeface="Elephant" panose="02020904090505020303" charset="0"/>
                <a:cs typeface="Elephant" panose="02020904090505020303" charset="0"/>
              </a:rPr>
              <a:t>Definitions</a:t>
            </a:r>
          </a:p>
        </p:txBody>
      </p:sp>
      <p:sp>
        <p:nvSpPr>
          <p:cNvPr id="7" name="TextBox 6"/>
          <p:cNvSpPr txBox="1"/>
          <p:nvPr/>
        </p:nvSpPr>
        <p:spPr>
          <a:xfrm>
            <a:off x="13509141" y="2968868"/>
            <a:ext cx="3746983" cy="5507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dirty="0">
                <a:solidFill>
                  <a:srgbClr val="FFFFFF"/>
                </a:solidFill>
                <a:latin typeface="+mn-ea"/>
                <a:cs typeface="+mn-ea"/>
              </a:rPr>
              <a:t>Alferd McClung Lee</a:t>
            </a:r>
          </a:p>
          <a:p>
            <a:endParaRPr lang="en-US" sz="3200" dirty="0">
              <a:solidFill>
                <a:srgbClr val="FFFFFF"/>
              </a:solidFill>
              <a:latin typeface="+mn-ea"/>
              <a:cs typeface="+mn-ea"/>
            </a:endParaRPr>
          </a:p>
          <a:p>
            <a:r>
              <a:rPr lang="en-US" sz="3200" dirty="0">
                <a:solidFill>
                  <a:srgbClr val="FFFFFF"/>
                </a:solidFill>
                <a:latin typeface="+mn-ea"/>
                <a:cs typeface="+mn-ea"/>
              </a:rPr>
              <a:t>Marriage is a public joining together under socially specified regulations of a man and a woman as husband and wife</a:t>
            </a:r>
            <a:endParaRPr lang="en-US" sz="3200">
              <a:solidFill>
                <a:srgbClr val="FFFFFF"/>
              </a:solidFill>
              <a:latin typeface="+mn-ea"/>
              <a:cs typeface="+mn-ea"/>
            </a:endParaRPr>
          </a:p>
        </p:txBody>
      </p:sp>
      <p:sp>
        <p:nvSpPr>
          <p:cNvPr id="9" name="TextBox 8"/>
          <p:cNvSpPr txBox="1"/>
          <p:nvPr/>
        </p:nvSpPr>
        <p:spPr>
          <a:xfrm>
            <a:off x="14860352" y="-2058866"/>
            <a:ext cx="3777574" cy="4030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dirty="0">
                <a:solidFill>
                  <a:srgbClr val="FFFFFF"/>
                </a:solidFill>
                <a:latin typeface="+mn-ea"/>
                <a:ea typeface="Google Sans"/>
                <a:cs typeface="+mn-ea"/>
              </a:rPr>
              <a:t>Malinowski</a:t>
            </a:r>
            <a:endParaRPr lang="en-US" sz="3200" dirty="0">
              <a:solidFill>
                <a:srgbClr val="FFFFFF"/>
              </a:solidFill>
              <a:latin typeface="+mn-ea"/>
              <a:ea typeface="Google Sans"/>
              <a:cs typeface="+mn-ea"/>
            </a:endParaRPr>
          </a:p>
          <a:p>
            <a:endParaRPr lang="en-US" sz="3200" dirty="0">
              <a:solidFill>
                <a:srgbClr val="FFFFFF"/>
              </a:solidFill>
              <a:latin typeface="+mn-ea"/>
              <a:ea typeface="Google Sans"/>
              <a:cs typeface="+mn-ea"/>
            </a:endParaRPr>
          </a:p>
          <a:p>
            <a:endParaRPr lang="en-US" sz="3200" dirty="0">
              <a:solidFill>
                <a:srgbClr val="FFFFFF"/>
              </a:solidFill>
              <a:latin typeface="+mn-ea"/>
              <a:ea typeface="Google Sans"/>
              <a:cs typeface="+mn-ea"/>
            </a:endParaRPr>
          </a:p>
          <a:p>
            <a:r>
              <a:rPr lang="en-US" sz="3200" dirty="0">
                <a:solidFill>
                  <a:srgbClr val="FFFFFF"/>
                </a:solidFill>
                <a:latin typeface="+mn-ea"/>
                <a:ea typeface="Google Sans"/>
                <a:cs typeface="+mn-ea"/>
              </a:rPr>
              <a:t> Marriage is a contract for the production and maintenance of children.</a:t>
            </a:r>
            <a:endParaRPr lang="en-US" sz="3200" dirty="0">
              <a:solidFill>
                <a:srgbClr val="FFFFFF"/>
              </a:solidFill>
              <a:latin typeface="+mn-ea"/>
              <a:cs typeface="+mn-ea"/>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3" grpId="0"/>
      <p:bldP spid="3" grpId="1"/>
      <p:bldP spid="7" grpId="0"/>
      <p:bldP spid="7" grpId="1"/>
      <p:bldP spid="9" grpId="0"/>
      <p:bldP spid="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7760" y="270"/>
            <a:ext cx="4766930" cy="82994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4800" b="1" u="sng" dirty="0">
                <a:solidFill>
                  <a:schemeClr val="tx1"/>
                </a:solidFill>
                <a:latin typeface="Elephant" panose="02020904090505020303" charset="0"/>
                <a:cs typeface="Elephant" panose="02020904090505020303" charset="0"/>
              </a:rPr>
              <a:t>Definitions</a:t>
            </a:r>
          </a:p>
        </p:txBody>
      </p:sp>
      <p:sp>
        <p:nvSpPr>
          <p:cNvPr id="5" name="TextBox 4"/>
          <p:cNvSpPr txBox="1"/>
          <p:nvPr/>
        </p:nvSpPr>
        <p:spPr>
          <a:xfrm>
            <a:off x="411192" y="1015042"/>
            <a:ext cx="2743200" cy="4030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dirty="0">
                <a:solidFill>
                  <a:schemeClr val="tx1"/>
                </a:solidFill>
                <a:latin typeface="Arial" panose="020B0604020202020204"/>
                <a:cs typeface="Arial" panose="020B0604020202020204"/>
              </a:rPr>
              <a:t> Webster</a:t>
            </a:r>
            <a:endParaRPr lang="en-US" sz="3200" b="1" dirty="0">
              <a:solidFill>
                <a:schemeClr val="tx1"/>
              </a:solidFill>
            </a:endParaRPr>
          </a:p>
          <a:p>
            <a:endParaRPr lang="en-US" sz="3200" dirty="0">
              <a:solidFill>
                <a:schemeClr val="tx1"/>
              </a:solidFill>
              <a:latin typeface="Arial" panose="020B0604020202020204"/>
              <a:cs typeface="Arial" panose="020B0604020202020204"/>
            </a:endParaRPr>
          </a:p>
          <a:p>
            <a:endParaRPr lang="en-US" sz="3200" dirty="0">
              <a:solidFill>
                <a:schemeClr val="tx1"/>
              </a:solidFill>
              <a:latin typeface="Arial" panose="020B0604020202020204"/>
              <a:cs typeface="Arial" panose="020B0604020202020204"/>
            </a:endParaRPr>
          </a:p>
          <a:p>
            <a:r>
              <a:rPr lang="en-GB" sz="3200" dirty="0">
                <a:solidFill>
                  <a:schemeClr val="tx1"/>
                </a:solidFill>
                <a:latin typeface="Arial" panose="020B0604020202020204"/>
                <a:cs typeface="Arial" panose="020B0604020202020204"/>
              </a:rPr>
              <a:t>The act of uniting a man and woman for life</a:t>
            </a:r>
            <a:endParaRPr lang="en-US" sz="3200">
              <a:solidFill>
                <a:schemeClr val="tx1"/>
              </a:solidFill>
            </a:endParaRPr>
          </a:p>
          <a:p>
            <a:endParaRPr lang="en-US" sz="3200" dirty="0">
              <a:solidFill>
                <a:schemeClr val="tx1"/>
              </a:solidFill>
              <a:latin typeface="Google Sans"/>
              <a:cs typeface="Arial" panose="020B0604020202020204"/>
            </a:endParaRPr>
          </a:p>
        </p:txBody>
      </p:sp>
      <p:sp>
        <p:nvSpPr>
          <p:cNvPr id="7" name="TextBox 6"/>
          <p:cNvSpPr txBox="1"/>
          <p:nvPr/>
        </p:nvSpPr>
        <p:spPr>
          <a:xfrm>
            <a:off x="13509141" y="2968868"/>
            <a:ext cx="3746983" cy="5507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dirty="0">
                <a:solidFill>
                  <a:srgbClr val="FFFFFF"/>
                </a:solidFill>
                <a:latin typeface="+mn-ea"/>
                <a:cs typeface="+mn-ea"/>
              </a:rPr>
              <a:t>Alferd McClung Lee</a:t>
            </a:r>
          </a:p>
          <a:p>
            <a:endParaRPr lang="en-US" sz="3200" dirty="0">
              <a:solidFill>
                <a:srgbClr val="FFFFFF"/>
              </a:solidFill>
              <a:latin typeface="+mn-ea"/>
              <a:cs typeface="+mn-ea"/>
            </a:endParaRPr>
          </a:p>
          <a:p>
            <a:r>
              <a:rPr lang="en-US" sz="3200" dirty="0">
                <a:solidFill>
                  <a:srgbClr val="FFFFFF"/>
                </a:solidFill>
                <a:latin typeface="+mn-ea"/>
                <a:cs typeface="+mn-ea"/>
              </a:rPr>
              <a:t>Marriage is a public joining together under socially specified regulations of a man and a woman as husband and wife</a:t>
            </a:r>
            <a:endParaRPr lang="en-US" sz="3200">
              <a:solidFill>
                <a:srgbClr val="FFFFFF"/>
              </a:solidFill>
              <a:latin typeface="+mn-ea"/>
              <a:cs typeface="+mn-ea"/>
            </a:endParaRPr>
          </a:p>
        </p:txBody>
      </p:sp>
      <p:sp>
        <p:nvSpPr>
          <p:cNvPr id="9" name="TextBox 8"/>
          <p:cNvSpPr txBox="1"/>
          <p:nvPr/>
        </p:nvSpPr>
        <p:spPr>
          <a:xfrm>
            <a:off x="14860352" y="-2058866"/>
            <a:ext cx="3777574" cy="4030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dirty="0">
                <a:solidFill>
                  <a:srgbClr val="FFFFFF"/>
                </a:solidFill>
                <a:latin typeface="+mn-ea"/>
                <a:ea typeface="Google Sans"/>
                <a:cs typeface="+mn-ea"/>
              </a:rPr>
              <a:t>Malinowski</a:t>
            </a:r>
            <a:endParaRPr lang="en-US" sz="3200" dirty="0">
              <a:solidFill>
                <a:srgbClr val="FFFFFF"/>
              </a:solidFill>
              <a:latin typeface="+mn-ea"/>
              <a:ea typeface="Google Sans"/>
              <a:cs typeface="+mn-ea"/>
            </a:endParaRPr>
          </a:p>
          <a:p>
            <a:endParaRPr lang="en-US" sz="3200" dirty="0">
              <a:solidFill>
                <a:srgbClr val="FFFFFF"/>
              </a:solidFill>
              <a:latin typeface="+mn-ea"/>
              <a:ea typeface="Google Sans"/>
              <a:cs typeface="+mn-ea"/>
            </a:endParaRPr>
          </a:p>
          <a:p>
            <a:endParaRPr lang="en-US" sz="3200" dirty="0">
              <a:solidFill>
                <a:srgbClr val="FFFFFF"/>
              </a:solidFill>
              <a:latin typeface="+mn-ea"/>
              <a:ea typeface="Google Sans"/>
              <a:cs typeface="+mn-ea"/>
            </a:endParaRPr>
          </a:p>
          <a:p>
            <a:r>
              <a:rPr lang="en-US" sz="3200" dirty="0">
                <a:solidFill>
                  <a:srgbClr val="FFFFFF"/>
                </a:solidFill>
                <a:latin typeface="+mn-ea"/>
                <a:ea typeface="Google Sans"/>
                <a:cs typeface="+mn-ea"/>
              </a:rPr>
              <a:t> Marriage is a contract for the production and maintenance of children.</a:t>
            </a:r>
            <a:endParaRPr lang="en-US" sz="3200" dirty="0">
              <a:solidFill>
                <a:srgbClr val="FFFFFF"/>
              </a:solidFill>
              <a:latin typeface="+mn-ea"/>
              <a:cs typeface="+mn-ea"/>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3" grpId="0"/>
      <p:bldP spid="3" grpId="1"/>
      <p:bldP spid="5" grpId="0"/>
      <p:bldP spid="5" grpId="1"/>
      <p:bldP spid="7" grpId="0"/>
      <p:bldP spid="7" grpId="1"/>
      <p:bldP spid="9" grpId="0"/>
      <p:bldP spid="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8715" y="185055"/>
            <a:ext cx="4766930" cy="82994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4800" b="1" u="sng" dirty="0">
                <a:solidFill>
                  <a:schemeClr val="tx1"/>
                </a:solidFill>
                <a:latin typeface="Elephant" panose="02020904090505020303" charset="0"/>
                <a:cs typeface="Elephant" panose="02020904090505020303" charset="0"/>
              </a:rPr>
              <a:t>Definitions</a:t>
            </a:r>
          </a:p>
        </p:txBody>
      </p:sp>
      <p:sp>
        <p:nvSpPr>
          <p:cNvPr id="7" name="TextBox 6"/>
          <p:cNvSpPr txBox="1"/>
          <p:nvPr/>
        </p:nvSpPr>
        <p:spPr>
          <a:xfrm>
            <a:off x="4068596" y="1014973"/>
            <a:ext cx="3746983" cy="5507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dirty="0">
                <a:solidFill>
                  <a:schemeClr val="tx1"/>
                </a:solidFill>
                <a:latin typeface="+mn-ea"/>
                <a:cs typeface="+mn-ea"/>
              </a:rPr>
              <a:t>Alferd McClung Lee</a:t>
            </a:r>
          </a:p>
          <a:p>
            <a:endParaRPr lang="en-US" sz="3200" dirty="0">
              <a:solidFill>
                <a:schemeClr val="tx1"/>
              </a:solidFill>
              <a:latin typeface="+mn-ea"/>
              <a:cs typeface="+mn-ea"/>
            </a:endParaRPr>
          </a:p>
          <a:p>
            <a:r>
              <a:rPr lang="en-US" sz="3200" dirty="0">
                <a:solidFill>
                  <a:schemeClr val="tx1"/>
                </a:solidFill>
                <a:latin typeface="+mn-ea"/>
                <a:cs typeface="+mn-ea"/>
              </a:rPr>
              <a:t>Marriage is a public joining together under socially specified regulations of a man and a woman as husband and wife</a:t>
            </a:r>
          </a:p>
        </p:txBody>
      </p:sp>
      <p:sp>
        <p:nvSpPr>
          <p:cNvPr id="9" name="TextBox 8"/>
          <p:cNvSpPr txBox="1"/>
          <p:nvPr/>
        </p:nvSpPr>
        <p:spPr>
          <a:xfrm>
            <a:off x="14860352" y="-2058866"/>
            <a:ext cx="3777574" cy="4030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dirty="0">
                <a:solidFill>
                  <a:schemeClr val="tx1"/>
                </a:solidFill>
                <a:latin typeface="+mn-ea"/>
                <a:ea typeface="Google Sans"/>
                <a:cs typeface="+mn-ea"/>
              </a:rPr>
              <a:t>Malinowski</a:t>
            </a:r>
            <a:endParaRPr lang="en-US" sz="3200" dirty="0">
              <a:solidFill>
                <a:schemeClr val="tx1"/>
              </a:solidFill>
              <a:latin typeface="+mn-ea"/>
              <a:ea typeface="Google Sans"/>
              <a:cs typeface="+mn-ea"/>
            </a:endParaRPr>
          </a:p>
          <a:p>
            <a:endParaRPr lang="en-US" sz="3200" dirty="0">
              <a:solidFill>
                <a:schemeClr val="tx1"/>
              </a:solidFill>
              <a:latin typeface="+mn-ea"/>
              <a:ea typeface="Google Sans"/>
              <a:cs typeface="+mn-ea"/>
            </a:endParaRPr>
          </a:p>
          <a:p>
            <a:endParaRPr lang="en-US" sz="3200" dirty="0">
              <a:solidFill>
                <a:schemeClr val="tx1"/>
              </a:solidFill>
              <a:latin typeface="+mn-ea"/>
              <a:ea typeface="Google Sans"/>
              <a:cs typeface="+mn-ea"/>
            </a:endParaRPr>
          </a:p>
          <a:p>
            <a:r>
              <a:rPr lang="en-US" sz="3200" dirty="0">
                <a:solidFill>
                  <a:schemeClr val="tx1"/>
                </a:solidFill>
                <a:latin typeface="+mn-ea"/>
                <a:ea typeface="Google Sans"/>
                <a:cs typeface="+mn-ea"/>
              </a:rPr>
              <a:t> Marriage is a contract for the production and maintenance of children.</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3" grpId="0"/>
      <p:bldP spid="3" grpId="1"/>
      <p:bldP spid="7" grpId="0"/>
      <p:bldP spid="7" grpId="1"/>
      <p:bldP spid="9" grpId="0"/>
      <p:bldP spid="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25325" y="120285"/>
            <a:ext cx="4766930" cy="82994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4800" b="1" u="sng" dirty="0">
                <a:solidFill>
                  <a:schemeClr val="tx1"/>
                </a:solidFill>
                <a:latin typeface="Elephant" panose="02020904090505020303" charset="0"/>
                <a:cs typeface="Elephant" panose="02020904090505020303" charset="0"/>
              </a:rPr>
              <a:t>Definitions</a:t>
            </a:r>
          </a:p>
        </p:txBody>
      </p:sp>
      <p:sp>
        <p:nvSpPr>
          <p:cNvPr id="9" name="TextBox 8"/>
          <p:cNvSpPr txBox="1"/>
          <p:nvPr/>
        </p:nvSpPr>
        <p:spPr>
          <a:xfrm>
            <a:off x="8161102" y="1563174"/>
            <a:ext cx="3777574" cy="50158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b="1" dirty="0">
                <a:solidFill>
                  <a:schemeClr val="tx1"/>
                </a:solidFill>
                <a:latin typeface="+mn-ea"/>
                <a:ea typeface="Google Sans"/>
                <a:cs typeface="+mn-ea"/>
              </a:rPr>
              <a:t>Malinowski</a:t>
            </a:r>
            <a:endParaRPr lang="en-US" sz="4000" dirty="0">
              <a:solidFill>
                <a:schemeClr val="tx1"/>
              </a:solidFill>
              <a:latin typeface="+mn-ea"/>
              <a:ea typeface="Google Sans"/>
              <a:cs typeface="+mn-ea"/>
            </a:endParaRPr>
          </a:p>
          <a:p>
            <a:endParaRPr lang="en-US" sz="4000" dirty="0">
              <a:solidFill>
                <a:schemeClr val="tx1"/>
              </a:solidFill>
              <a:latin typeface="+mn-ea"/>
              <a:ea typeface="Google Sans"/>
              <a:cs typeface="+mn-ea"/>
            </a:endParaRPr>
          </a:p>
          <a:p>
            <a:endParaRPr lang="en-US" sz="4000" dirty="0">
              <a:solidFill>
                <a:schemeClr val="tx1"/>
              </a:solidFill>
              <a:latin typeface="+mn-ea"/>
              <a:ea typeface="Google Sans"/>
              <a:cs typeface="+mn-ea"/>
            </a:endParaRPr>
          </a:p>
          <a:p>
            <a:r>
              <a:rPr lang="en-US" sz="4000" dirty="0">
                <a:solidFill>
                  <a:schemeClr val="tx1"/>
                </a:solidFill>
                <a:latin typeface="+mn-ea"/>
                <a:ea typeface="Google Sans"/>
                <a:cs typeface="+mn-ea"/>
              </a:rPr>
              <a:t> Marriage is a contract for the production and maintenance of children.</a:t>
            </a:r>
          </a:p>
        </p:txBody>
      </p:sp>
      <p:sp>
        <p:nvSpPr>
          <p:cNvPr id="4" name="Oval 3"/>
          <p:cNvSpPr/>
          <p:nvPr/>
        </p:nvSpPr>
        <p:spPr>
          <a:xfrm>
            <a:off x="-6632708" y="-2438695"/>
            <a:ext cx="5980981" cy="5305245"/>
          </a:xfrm>
          <a:prstGeom prst="ellipse">
            <a:avLst/>
          </a:prstGeom>
          <a:solidFill>
            <a:schemeClr val="tx2">
              <a:lumMod val="25000"/>
              <a:lumOff val="75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400" dirty="0">
                <a:latin typeface="Comic Sans MS" panose="030F0702030302020204" charset="0"/>
                <a:cs typeface="Comic Sans MS" panose="030F0702030302020204" charset="0"/>
              </a:rPr>
              <a:t>Major Types/Forms of  Marriage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bldLst>
      <p:bldP spid="3" grpId="0"/>
      <p:bldP spid="3" grpId="1"/>
      <p:bldP spid="9" grpId="0"/>
      <p:bldP spid="9"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TotalTime>
  <Words>1580</Words>
  <Application>Microsoft Office PowerPoint</Application>
  <PresentationFormat>Widescreen</PresentationFormat>
  <Paragraphs>276</Paragraphs>
  <Slides>44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Aptos</vt:lpstr>
      <vt:lpstr>Aptos Display</vt:lpstr>
      <vt:lpstr>Arial</vt:lpstr>
      <vt:lpstr>Calibri</vt:lpstr>
      <vt:lpstr>Comic Sans MS</vt:lpstr>
      <vt:lpstr>Elephant</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account</cp:lastModifiedBy>
  <cp:revision>1701</cp:revision>
  <dcterms:created xsi:type="dcterms:W3CDTF">2013-07-15T20:26:00Z</dcterms:created>
  <dcterms:modified xsi:type="dcterms:W3CDTF">2024-04-10T00:41:13Z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AD7F9ADECA3E4A93901F14F0835CB67B</vt:lpwstr>
  </property>
  <property fmtid="{D5CDD505-2E9C-101B-9397-08002B2CF9AE}" pid="3" name="KSOProductBuildVer">
    <vt:lpwstr>1033-11.2.0.11225</vt:lpwstr>
  </property>
</Properties>
</file>